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32E8D1-ABB6-47E3-8E4B-B0E0B8E7A5CC}" v="3" dt="2024-02-26T21:52:00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Garcia-Paez (He/Him/His)" userId="4a68df13-fe8d-45f0-bbc7-b14bd5e6ab7a" providerId="ADAL" clId="{0EAC5456-7C37-4501-BD64-1A2BD9975952}"/>
    <pc:docChg chg="custSel addSld modSld">
      <pc:chgData name="Mauricio Garcia-Paez (He/Him/His)" userId="4a68df13-fe8d-45f0-bbc7-b14bd5e6ab7a" providerId="ADAL" clId="{0EAC5456-7C37-4501-BD64-1A2BD9975952}" dt="2024-02-26T20:20:10.638" v="3402" actId="20577"/>
      <pc:docMkLst>
        <pc:docMk/>
      </pc:docMkLst>
      <pc:sldChg chg="addSp modSp new mod setBg">
        <pc:chgData name="Mauricio Garcia-Paez (He/Him/His)" userId="4a68df13-fe8d-45f0-bbc7-b14bd5e6ab7a" providerId="ADAL" clId="{0EAC5456-7C37-4501-BD64-1A2BD9975952}" dt="2024-02-26T17:55:52.855" v="2817" actId="26606"/>
        <pc:sldMkLst>
          <pc:docMk/>
          <pc:sldMk cId="3395340385" sldId="256"/>
        </pc:sldMkLst>
        <pc:spChg chg="mod">
          <ac:chgData name="Mauricio Garcia-Paez (He/Him/His)" userId="4a68df13-fe8d-45f0-bbc7-b14bd5e6ab7a" providerId="ADAL" clId="{0EAC5456-7C37-4501-BD64-1A2BD9975952}" dt="2024-02-26T17:55:52.855" v="2817" actId="26606"/>
          <ac:spMkLst>
            <pc:docMk/>
            <pc:sldMk cId="3395340385" sldId="256"/>
            <ac:spMk id="2" creationId="{784F1135-2BF7-14B1-A225-CA5888F39629}"/>
          </ac:spMkLst>
        </pc:spChg>
        <pc:spChg chg="mod">
          <ac:chgData name="Mauricio Garcia-Paez (He/Him/His)" userId="4a68df13-fe8d-45f0-bbc7-b14bd5e6ab7a" providerId="ADAL" clId="{0EAC5456-7C37-4501-BD64-1A2BD9975952}" dt="2024-02-26T17:55:52.855" v="2817" actId="26606"/>
          <ac:spMkLst>
            <pc:docMk/>
            <pc:sldMk cId="3395340385" sldId="256"/>
            <ac:spMk id="3" creationId="{340E1AEF-21FE-DB30-D437-641C6E808693}"/>
          </ac:spMkLst>
        </pc:spChg>
        <pc:spChg chg="add">
          <ac:chgData name="Mauricio Garcia-Paez (He/Him/His)" userId="4a68df13-fe8d-45f0-bbc7-b14bd5e6ab7a" providerId="ADAL" clId="{0EAC5456-7C37-4501-BD64-1A2BD9975952}" dt="2024-02-26T17:55:52.855" v="2817" actId="26606"/>
          <ac:spMkLst>
            <pc:docMk/>
            <pc:sldMk cId="3395340385" sldId="256"/>
            <ac:spMk id="8" creationId="{5A292AEA-2528-46C0-B426-95822B6141FB}"/>
          </ac:spMkLst>
        </pc:spChg>
        <pc:spChg chg="add">
          <ac:chgData name="Mauricio Garcia-Paez (He/Him/His)" userId="4a68df13-fe8d-45f0-bbc7-b14bd5e6ab7a" providerId="ADAL" clId="{0EAC5456-7C37-4501-BD64-1A2BD9975952}" dt="2024-02-26T17:55:52.855" v="2817" actId="26606"/>
          <ac:spMkLst>
            <pc:docMk/>
            <pc:sldMk cId="3395340385" sldId="256"/>
            <ac:spMk id="10" creationId="{D8B7B198-E4DF-43CD-AD8C-199884323745}"/>
          </ac:spMkLst>
        </pc:spChg>
        <pc:spChg chg="add">
          <ac:chgData name="Mauricio Garcia-Paez (He/Him/His)" userId="4a68df13-fe8d-45f0-bbc7-b14bd5e6ab7a" providerId="ADAL" clId="{0EAC5456-7C37-4501-BD64-1A2BD9975952}" dt="2024-02-26T17:55:52.855" v="2817" actId="26606"/>
          <ac:spMkLst>
            <pc:docMk/>
            <pc:sldMk cId="3395340385" sldId="256"/>
            <ac:spMk id="12" creationId="{2BE67753-EA0E-4819-8D22-0B6600CF7231}"/>
          </ac:spMkLst>
        </pc:spChg>
        <pc:grpChg chg="add">
          <ac:chgData name="Mauricio Garcia-Paez (He/Him/His)" userId="4a68df13-fe8d-45f0-bbc7-b14bd5e6ab7a" providerId="ADAL" clId="{0EAC5456-7C37-4501-BD64-1A2BD9975952}" dt="2024-02-26T17:55:52.855" v="2817" actId="26606"/>
          <ac:grpSpMkLst>
            <pc:docMk/>
            <pc:sldMk cId="3395340385" sldId="256"/>
            <ac:grpSpMk id="14" creationId="{D76D63AC-0421-45EC-B383-E79A61A78C6B}"/>
          </ac:grpSpMkLst>
        </pc:grpChg>
        <pc:grpChg chg="add">
          <ac:chgData name="Mauricio Garcia-Paez (He/Him/His)" userId="4a68df13-fe8d-45f0-bbc7-b14bd5e6ab7a" providerId="ADAL" clId="{0EAC5456-7C37-4501-BD64-1A2BD9975952}" dt="2024-02-26T17:55:52.855" v="2817" actId="26606"/>
          <ac:grpSpMkLst>
            <pc:docMk/>
            <pc:sldMk cId="3395340385" sldId="256"/>
            <ac:grpSpMk id="23" creationId="{87F87F1B-42BA-4AC7-A4E2-41544DDB2CE3}"/>
          </ac:grpSpMkLst>
        </pc:grpChg>
        <pc:grpChg chg="add">
          <ac:chgData name="Mauricio Garcia-Paez (He/Him/His)" userId="4a68df13-fe8d-45f0-bbc7-b14bd5e6ab7a" providerId="ADAL" clId="{0EAC5456-7C37-4501-BD64-1A2BD9975952}" dt="2024-02-26T17:55:52.855" v="2817" actId="26606"/>
          <ac:grpSpMkLst>
            <pc:docMk/>
            <pc:sldMk cId="3395340385" sldId="256"/>
            <ac:grpSpMk id="29" creationId="{967346A5-7569-4F15-AB5D-BE3DADF192C0}"/>
          </ac:grpSpMkLst>
        </pc:grpChg>
      </pc:sldChg>
      <pc:sldChg chg="addSp delSp modSp new mod setBg">
        <pc:chgData name="Mauricio Garcia-Paez (He/Him/His)" userId="4a68df13-fe8d-45f0-bbc7-b14bd5e6ab7a" providerId="ADAL" clId="{0EAC5456-7C37-4501-BD64-1A2BD9975952}" dt="2024-02-26T20:18:38.841" v="3363" actId="26606"/>
        <pc:sldMkLst>
          <pc:docMk/>
          <pc:sldMk cId="258609936" sldId="257"/>
        </pc:sldMkLst>
        <pc:spChg chg="mod ord">
          <ac:chgData name="Mauricio Garcia-Paez (He/Him/His)" userId="4a68df13-fe8d-45f0-bbc7-b14bd5e6ab7a" providerId="ADAL" clId="{0EAC5456-7C37-4501-BD64-1A2BD9975952}" dt="2024-02-26T20:18:38.841" v="3363" actId="26606"/>
          <ac:spMkLst>
            <pc:docMk/>
            <pc:sldMk cId="258609936" sldId="257"/>
            <ac:spMk id="2" creationId="{901CE766-61CD-7832-5BA2-00851246FA36}"/>
          </ac:spMkLst>
        </pc:spChg>
        <pc:spChg chg="mod">
          <ac:chgData name="Mauricio Garcia-Paez (He/Him/His)" userId="4a68df13-fe8d-45f0-bbc7-b14bd5e6ab7a" providerId="ADAL" clId="{0EAC5456-7C37-4501-BD64-1A2BD9975952}" dt="2024-02-26T20:18:38.841" v="3363" actId="26606"/>
          <ac:spMkLst>
            <pc:docMk/>
            <pc:sldMk cId="258609936" sldId="257"/>
            <ac:spMk id="3" creationId="{44D68DC3-D232-FB74-FABD-C36A4C07B5DD}"/>
          </ac:spMkLst>
        </pc:spChg>
        <pc:spChg chg="add del">
          <ac:chgData name="Mauricio Garcia-Paez (He/Him/His)" userId="4a68df13-fe8d-45f0-bbc7-b14bd5e6ab7a" providerId="ADAL" clId="{0EAC5456-7C37-4501-BD64-1A2BD9975952}" dt="2024-02-26T18:07:19.098" v="3033" actId="26606"/>
          <ac:spMkLst>
            <pc:docMk/>
            <pc:sldMk cId="258609936" sldId="257"/>
            <ac:spMk id="10" creationId="{6F4C891B-62D0-4250-AEB7-0F42BAD78D7D}"/>
          </ac:spMkLst>
        </pc:spChg>
        <pc:spChg chg="add del">
          <ac:chgData name="Mauricio Garcia-Paez (He/Him/His)" userId="4a68df13-fe8d-45f0-bbc7-b14bd5e6ab7a" providerId="ADAL" clId="{0EAC5456-7C37-4501-BD64-1A2BD9975952}" dt="2024-02-26T20:18:38.841" v="3363" actId="26606"/>
          <ac:spMkLst>
            <pc:docMk/>
            <pc:sldMk cId="258609936" sldId="257"/>
            <ac:spMk id="15" creationId="{C3420C89-0B09-4632-A4AF-3971D08BF7A8}"/>
          </ac:spMkLst>
        </pc:spChg>
        <pc:spChg chg="add del">
          <ac:chgData name="Mauricio Garcia-Paez (He/Him/His)" userId="4a68df13-fe8d-45f0-bbc7-b14bd5e6ab7a" providerId="ADAL" clId="{0EAC5456-7C37-4501-BD64-1A2BD9975952}" dt="2024-02-26T20:18:38.841" v="3363" actId="26606"/>
          <ac:spMkLst>
            <pc:docMk/>
            <pc:sldMk cId="258609936" sldId="257"/>
            <ac:spMk id="17" creationId="{4E5CBA61-BF74-40B4-A3A8-366BBA626CCF}"/>
          </ac:spMkLst>
        </pc:spChg>
        <pc:spChg chg="add">
          <ac:chgData name="Mauricio Garcia-Paez (He/Him/His)" userId="4a68df13-fe8d-45f0-bbc7-b14bd5e6ab7a" providerId="ADAL" clId="{0EAC5456-7C37-4501-BD64-1A2BD9975952}" dt="2024-02-26T20:18:38.841" v="3363" actId="26606"/>
          <ac:spMkLst>
            <pc:docMk/>
            <pc:sldMk cId="258609936" sldId="257"/>
            <ac:spMk id="35" creationId="{A440A548-C0D4-4418-940E-EDC2F1D9A599}"/>
          </ac:spMkLst>
        </pc:spChg>
        <pc:spChg chg="add">
          <ac:chgData name="Mauricio Garcia-Paez (He/Him/His)" userId="4a68df13-fe8d-45f0-bbc7-b14bd5e6ab7a" providerId="ADAL" clId="{0EAC5456-7C37-4501-BD64-1A2BD9975952}" dt="2024-02-26T20:18:38.841" v="3363" actId="26606"/>
          <ac:spMkLst>
            <pc:docMk/>
            <pc:sldMk cId="258609936" sldId="257"/>
            <ac:spMk id="37" creationId="{E708B267-8CD2-4684-A57B-9F1070769203}"/>
          </ac:spMkLst>
        </pc:spChg>
        <pc:grpChg chg="add del">
          <ac:chgData name="Mauricio Garcia-Paez (He/Him/His)" userId="4a68df13-fe8d-45f0-bbc7-b14bd5e6ab7a" providerId="ADAL" clId="{0EAC5456-7C37-4501-BD64-1A2BD9975952}" dt="2024-02-26T20:18:38.841" v="3363" actId="26606"/>
          <ac:grpSpMkLst>
            <pc:docMk/>
            <pc:sldMk cId="258609936" sldId="257"/>
            <ac:grpSpMk id="19" creationId="{AC27E70C-5470-4262-B9CE-AE52C51CF4C1}"/>
          </ac:grpSpMkLst>
        </pc:grpChg>
        <pc:grpChg chg="add del">
          <ac:chgData name="Mauricio Garcia-Paez (He/Him/His)" userId="4a68df13-fe8d-45f0-bbc7-b14bd5e6ab7a" providerId="ADAL" clId="{0EAC5456-7C37-4501-BD64-1A2BD9975952}" dt="2024-02-26T20:18:38.841" v="3363" actId="26606"/>
          <ac:grpSpMkLst>
            <pc:docMk/>
            <pc:sldMk cId="258609936" sldId="257"/>
            <ac:grpSpMk id="23" creationId="{E27AF472-EAE3-4572-AB69-B92BD10DBC6D}"/>
          </ac:grpSpMkLst>
        </pc:grpChg>
        <pc:grpChg chg="add">
          <ac:chgData name="Mauricio Garcia-Paez (He/Him/His)" userId="4a68df13-fe8d-45f0-bbc7-b14bd5e6ab7a" providerId="ADAL" clId="{0EAC5456-7C37-4501-BD64-1A2BD9975952}" dt="2024-02-26T20:18:38.841" v="3363" actId="26606"/>
          <ac:grpSpMkLst>
            <pc:docMk/>
            <pc:sldMk cId="258609936" sldId="257"/>
            <ac:grpSpMk id="39" creationId="{41E5AB36-9328-47E9-95AD-E38AC1C0E18D}"/>
          </ac:grpSpMkLst>
        </pc:grpChg>
        <pc:picChg chg="add mod ord">
          <ac:chgData name="Mauricio Garcia-Paez (He/Him/His)" userId="4a68df13-fe8d-45f0-bbc7-b14bd5e6ab7a" providerId="ADAL" clId="{0EAC5456-7C37-4501-BD64-1A2BD9975952}" dt="2024-02-26T20:18:38.841" v="3363" actId="26606"/>
          <ac:picMkLst>
            <pc:docMk/>
            <pc:sldMk cId="258609936" sldId="257"/>
            <ac:picMk id="7" creationId="{37A95C1D-8280-9964-A1BB-CEB32E2F64AF}"/>
          </ac:picMkLst>
        </pc:picChg>
      </pc:sldChg>
      <pc:sldChg chg="addSp modSp new mod setBg">
        <pc:chgData name="Mauricio Garcia-Paez (He/Him/His)" userId="4a68df13-fe8d-45f0-bbc7-b14bd5e6ab7a" providerId="ADAL" clId="{0EAC5456-7C37-4501-BD64-1A2BD9975952}" dt="2024-02-26T20:20:10.638" v="3402" actId="20577"/>
        <pc:sldMkLst>
          <pc:docMk/>
          <pc:sldMk cId="3433661230" sldId="258"/>
        </pc:sldMkLst>
        <pc:spChg chg="mod">
          <ac:chgData name="Mauricio Garcia-Paez (He/Him/His)" userId="4a68df13-fe8d-45f0-bbc7-b14bd5e6ab7a" providerId="ADAL" clId="{0EAC5456-7C37-4501-BD64-1A2BD9975952}" dt="2024-02-26T20:20:01.547" v="3381" actId="20577"/>
          <ac:spMkLst>
            <pc:docMk/>
            <pc:sldMk cId="3433661230" sldId="258"/>
            <ac:spMk id="2" creationId="{D7C9CC35-67BB-BF13-8268-D26A2FCECB7E}"/>
          </ac:spMkLst>
        </pc:spChg>
        <pc:spChg chg="mod">
          <ac:chgData name="Mauricio Garcia-Paez (He/Him/His)" userId="4a68df13-fe8d-45f0-bbc7-b14bd5e6ab7a" providerId="ADAL" clId="{0EAC5456-7C37-4501-BD64-1A2BD9975952}" dt="2024-02-26T20:20:10.638" v="3402" actId="20577"/>
          <ac:spMkLst>
            <pc:docMk/>
            <pc:sldMk cId="3433661230" sldId="258"/>
            <ac:spMk id="3" creationId="{CDA283E0-FF56-1C72-48A0-806165345F3F}"/>
          </ac:spMkLst>
        </pc:spChg>
        <pc:spChg chg="add">
          <ac:chgData name="Mauricio Garcia-Paez (He/Him/His)" userId="4a68df13-fe8d-45f0-bbc7-b14bd5e6ab7a" providerId="ADAL" clId="{0EAC5456-7C37-4501-BD64-1A2BD9975952}" dt="2024-02-26T20:18:30.570" v="3362" actId="26606"/>
          <ac:spMkLst>
            <pc:docMk/>
            <pc:sldMk cId="3433661230" sldId="258"/>
            <ac:spMk id="8" creationId="{4BC99CB9-DDAD-44A2-8A1C-E3AF4E72DF5C}"/>
          </ac:spMkLst>
        </pc:spChg>
        <pc:spChg chg="add">
          <ac:chgData name="Mauricio Garcia-Paez (He/Him/His)" userId="4a68df13-fe8d-45f0-bbc7-b14bd5e6ab7a" providerId="ADAL" clId="{0EAC5456-7C37-4501-BD64-1A2BD9975952}" dt="2024-02-26T20:18:30.570" v="3362" actId="26606"/>
          <ac:spMkLst>
            <pc:docMk/>
            <pc:sldMk cId="3433661230" sldId="258"/>
            <ac:spMk id="10" creationId="{64053CBF-3932-45FF-8285-EE5146085F3A}"/>
          </ac:spMkLst>
        </pc:spChg>
        <pc:grpChg chg="add">
          <ac:chgData name="Mauricio Garcia-Paez (He/Him/His)" userId="4a68df13-fe8d-45f0-bbc7-b14bd5e6ab7a" providerId="ADAL" clId="{0EAC5456-7C37-4501-BD64-1A2BD9975952}" dt="2024-02-26T20:18:30.570" v="3362" actId="26606"/>
          <ac:grpSpMkLst>
            <pc:docMk/>
            <pc:sldMk cId="3433661230" sldId="258"/>
            <ac:grpSpMk id="12" creationId="{2E751C04-BEA6-446B-A678-9C74819EBD4C}"/>
          </ac:grpSpMkLst>
        </pc:grpChg>
        <pc:grpChg chg="add">
          <ac:chgData name="Mauricio Garcia-Paez (He/Him/His)" userId="4a68df13-fe8d-45f0-bbc7-b14bd5e6ab7a" providerId="ADAL" clId="{0EAC5456-7C37-4501-BD64-1A2BD9975952}" dt="2024-02-26T20:18:30.570" v="3362" actId="26606"/>
          <ac:grpSpMkLst>
            <pc:docMk/>
            <pc:sldMk cId="3433661230" sldId="258"/>
            <ac:grpSpMk id="18" creationId="{B63ACBA3-DEFD-4C6D-BBA0-64468FA99C2D}"/>
          </ac:grpSpMkLst>
        </pc:grpChg>
      </pc:sldChg>
    </pc:docChg>
  </pc:docChgLst>
  <pc:docChgLst>
    <pc:chgData name="Mauricio Garcia-Paez (He/Him/His)" userId="4a68df13-fe8d-45f0-bbc7-b14bd5e6ab7a" providerId="ADAL" clId="{FF32E8D1-ABB6-47E3-8E4B-B0E0B8E7A5CC}"/>
    <pc:docChg chg="undo custSel addSld delSld modSld sldOrd">
      <pc:chgData name="Mauricio Garcia-Paez (He/Him/His)" userId="4a68df13-fe8d-45f0-bbc7-b14bd5e6ab7a" providerId="ADAL" clId="{FF32E8D1-ABB6-47E3-8E4B-B0E0B8E7A5CC}" dt="2024-02-27T15:10:46.260" v="1391" actId="2696"/>
      <pc:docMkLst>
        <pc:docMk/>
      </pc:docMkLst>
      <pc:sldChg chg="addSp delSp modSp mod addAnim delDesignElem">
        <pc:chgData name="Mauricio Garcia-Paez (He/Him/His)" userId="4a68df13-fe8d-45f0-bbc7-b14bd5e6ab7a" providerId="ADAL" clId="{FF32E8D1-ABB6-47E3-8E4B-B0E0B8E7A5CC}" dt="2024-02-26T21:52:00.227" v="1150" actId="20577"/>
        <pc:sldMkLst>
          <pc:docMk/>
          <pc:sldMk cId="3395340385" sldId="256"/>
        </pc:sldMkLst>
        <pc:spChg chg="mod">
          <ac:chgData name="Mauricio Garcia-Paez (He/Him/His)" userId="4a68df13-fe8d-45f0-bbc7-b14bd5e6ab7a" providerId="ADAL" clId="{FF32E8D1-ABB6-47E3-8E4B-B0E0B8E7A5CC}" dt="2024-02-26T20:46:41.051" v="151" actId="26606"/>
          <ac:spMkLst>
            <pc:docMk/>
            <pc:sldMk cId="3395340385" sldId="256"/>
            <ac:spMk id="2" creationId="{784F1135-2BF7-14B1-A225-CA5888F39629}"/>
          </ac:spMkLst>
        </pc:spChg>
        <pc:spChg chg="mod">
          <ac:chgData name="Mauricio Garcia-Paez (He/Him/His)" userId="4a68df13-fe8d-45f0-bbc7-b14bd5e6ab7a" providerId="ADAL" clId="{FF32E8D1-ABB6-47E3-8E4B-B0E0B8E7A5CC}" dt="2024-02-26T21:52:00.227" v="1150" actId="20577"/>
          <ac:spMkLst>
            <pc:docMk/>
            <pc:sldMk cId="3395340385" sldId="256"/>
            <ac:spMk id="3" creationId="{340E1AEF-21FE-DB30-D437-641C6E808693}"/>
          </ac:spMkLst>
        </pc:spChg>
        <pc:spChg chg="add">
          <ac:chgData name="Mauricio Garcia-Paez (He/Him/His)" userId="4a68df13-fe8d-45f0-bbc7-b14bd5e6ab7a" providerId="ADAL" clId="{FF32E8D1-ABB6-47E3-8E4B-B0E0B8E7A5CC}" dt="2024-02-26T20:46:41.051" v="151" actId="26606"/>
          <ac:spMkLst>
            <pc:docMk/>
            <pc:sldMk cId="3395340385" sldId="256"/>
            <ac:spMk id="5" creationId="{A8DB9CD9-59B1-4D73-BC4C-98796A48EF9B}"/>
          </ac:spMkLst>
        </pc:spChg>
        <pc:spChg chg="add">
          <ac:chgData name="Mauricio Garcia-Paez (He/Him/His)" userId="4a68df13-fe8d-45f0-bbc7-b14bd5e6ab7a" providerId="ADAL" clId="{FF32E8D1-ABB6-47E3-8E4B-B0E0B8E7A5CC}" dt="2024-02-26T20:46:41.051" v="151" actId="26606"/>
          <ac:spMkLst>
            <pc:docMk/>
            <pc:sldMk cId="3395340385" sldId="256"/>
            <ac:spMk id="6" creationId="{8874A6A9-41FF-4E33-AFA8-F9F81436A59E}"/>
          </ac:spMkLst>
        </pc:spChg>
        <pc:spChg chg="del">
          <ac:chgData name="Mauricio Garcia-Paez (He/Him/His)" userId="4a68df13-fe8d-45f0-bbc7-b14bd5e6ab7a" providerId="ADAL" clId="{FF32E8D1-ABB6-47E3-8E4B-B0E0B8E7A5CC}" dt="2024-02-26T20:46:02.284" v="147"/>
          <ac:spMkLst>
            <pc:docMk/>
            <pc:sldMk cId="3395340385" sldId="256"/>
            <ac:spMk id="8" creationId="{5A292AEA-2528-46C0-B426-95822B6141FB}"/>
          </ac:spMkLst>
        </pc:spChg>
        <pc:spChg chg="del">
          <ac:chgData name="Mauricio Garcia-Paez (He/Him/His)" userId="4a68df13-fe8d-45f0-bbc7-b14bd5e6ab7a" providerId="ADAL" clId="{FF32E8D1-ABB6-47E3-8E4B-B0E0B8E7A5CC}" dt="2024-02-26T20:46:02.284" v="147"/>
          <ac:spMkLst>
            <pc:docMk/>
            <pc:sldMk cId="3395340385" sldId="256"/>
            <ac:spMk id="10" creationId="{D8B7B198-E4DF-43CD-AD8C-199884323745}"/>
          </ac:spMkLst>
        </pc:spChg>
        <pc:spChg chg="del">
          <ac:chgData name="Mauricio Garcia-Paez (He/Him/His)" userId="4a68df13-fe8d-45f0-bbc7-b14bd5e6ab7a" providerId="ADAL" clId="{FF32E8D1-ABB6-47E3-8E4B-B0E0B8E7A5CC}" dt="2024-02-26T20:46:02.284" v="147"/>
          <ac:spMkLst>
            <pc:docMk/>
            <pc:sldMk cId="3395340385" sldId="256"/>
            <ac:spMk id="12" creationId="{2BE67753-EA0E-4819-8D22-0B6600CF7231}"/>
          </ac:spMkLst>
        </pc:spChg>
        <pc:grpChg chg="add">
          <ac:chgData name="Mauricio Garcia-Paez (He/Him/His)" userId="4a68df13-fe8d-45f0-bbc7-b14bd5e6ab7a" providerId="ADAL" clId="{FF32E8D1-ABB6-47E3-8E4B-B0E0B8E7A5CC}" dt="2024-02-26T20:46:41.051" v="151" actId="26606"/>
          <ac:grpSpMkLst>
            <pc:docMk/>
            <pc:sldMk cId="3395340385" sldId="256"/>
            <ac:grpSpMk id="7" creationId="{721D730E-1F97-4071-B143-B05E6D2599BC}"/>
          </ac:grpSpMkLst>
        </pc:grpChg>
        <pc:grpChg chg="del">
          <ac:chgData name="Mauricio Garcia-Paez (He/Him/His)" userId="4a68df13-fe8d-45f0-bbc7-b14bd5e6ab7a" providerId="ADAL" clId="{FF32E8D1-ABB6-47E3-8E4B-B0E0B8E7A5CC}" dt="2024-02-26T20:46:02.284" v="147"/>
          <ac:grpSpMkLst>
            <pc:docMk/>
            <pc:sldMk cId="3395340385" sldId="256"/>
            <ac:grpSpMk id="14" creationId="{D76D63AC-0421-45EC-B383-E79A61A78C6B}"/>
          </ac:grpSpMkLst>
        </pc:grpChg>
        <pc:grpChg chg="del">
          <ac:chgData name="Mauricio Garcia-Paez (He/Him/His)" userId="4a68df13-fe8d-45f0-bbc7-b14bd5e6ab7a" providerId="ADAL" clId="{FF32E8D1-ABB6-47E3-8E4B-B0E0B8E7A5CC}" dt="2024-02-26T20:46:02.284" v="147"/>
          <ac:grpSpMkLst>
            <pc:docMk/>
            <pc:sldMk cId="3395340385" sldId="256"/>
            <ac:grpSpMk id="23" creationId="{87F87F1B-42BA-4AC7-A4E2-41544DDB2CE3}"/>
          </ac:grpSpMkLst>
        </pc:grpChg>
        <pc:grpChg chg="del">
          <ac:chgData name="Mauricio Garcia-Paez (He/Him/His)" userId="4a68df13-fe8d-45f0-bbc7-b14bd5e6ab7a" providerId="ADAL" clId="{FF32E8D1-ABB6-47E3-8E4B-B0E0B8E7A5CC}" dt="2024-02-26T20:46:02.284" v="147"/>
          <ac:grpSpMkLst>
            <pc:docMk/>
            <pc:sldMk cId="3395340385" sldId="256"/>
            <ac:grpSpMk id="29" creationId="{967346A5-7569-4F15-AB5D-BE3DADF192C0}"/>
          </ac:grpSpMkLst>
        </pc:grpChg>
      </pc:sldChg>
      <pc:sldChg chg="addSp delSp modSp mod delDesignElem">
        <pc:chgData name="Mauricio Garcia-Paez (He/Him/His)" userId="4a68df13-fe8d-45f0-bbc7-b14bd5e6ab7a" providerId="ADAL" clId="{FF32E8D1-ABB6-47E3-8E4B-B0E0B8E7A5CC}" dt="2024-02-26T20:46:44.756" v="154" actId="26606"/>
        <pc:sldMkLst>
          <pc:docMk/>
          <pc:sldMk cId="258609936" sldId="257"/>
        </pc:sldMkLst>
        <pc:spChg chg="mod">
          <ac:chgData name="Mauricio Garcia-Paez (He/Him/His)" userId="4a68df13-fe8d-45f0-bbc7-b14bd5e6ab7a" providerId="ADAL" clId="{FF32E8D1-ABB6-47E3-8E4B-B0E0B8E7A5CC}" dt="2024-02-26T20:46:44.756" v="154" actId="26606"/>
          <ac:spMkLst>
            <pc:docMk/>
            <pc:sldMk cId="258609936" sldId="257"/>
            <ac:spMk id="2" creationId="{901CE766-61CD-7832-5BA2-00851246FA36}"/>
          </ac:spMkLst>
        </pc:spChg>
        <pc:spChg chg="mod">
          <ac:chgData name="Mauricio Garcia-Paez (He/Him/His)" userId="4a68df13-fe8d-45f0-bbc7-b14bd5e6ab7a" providerId="ADAL" clId="{FF32E8D1-ABB6-47E3-8E4B-B0E0B8E7A5CC}" dt="2024-02-26T20:46:44.756" v="154" actId="26606"/>
          <ac:spMkLst>
            <pc:docMk/>
            <pc:sldMk cId="258609936" sldId="257"/>
            <ac:spMk id="3" creationId="{44D68DC3-D232-FB74-FABD-C36A4C07B5DD}"/>
          </ac:spMkLst>
        </pc:spChg>
        <pc:spChg chg="add">
          <ac:chgData name="Mauricio Garcia-Paez (He/Him/His)" userId="4a68df13-fe8d-45f0-bbc7-b14bd5e6ab7a" providerId="ADAL" clId="{FF32E8D1-ABB6-47E3-8E4B-B0E0B8E7A5CC}" dt="2024-02-26T20:46:44.756" v="154" actId="26606"/>
          <ac:spMkLst>
            <pc:docMk/>
            <pc:sldMk cId="258609936" sldId="257"/>
            <ac:spMk id="12" creationId="{B6FACB3C-9069-4791-BC5C-0DB7CD19B853}"/>
          </ac:spMkLst>
        </pc:spChg>
        <pc:spChg chg="add">
          <ac:chgData name="Mauricio Garcia-Paez (He/Him/His)" userId="4a68df13-fe8d-45f0-bbc7-b14bd5e6ab7a" providerId="ADAL" clId="{FF32E8D1-ABB6-47E3-8E4B-B0E0B8E7A5CC}" dt="2024-02-26T20:46:44.756" v="154" actId="26606"/>
          <ac:spMkLst>
            <pc:docMk/>
            <pc:sldMk cId="258609936" sldId="257"/>
            <ac:spMk id="14" creationId="{71F2038E-D777-4B76-81DD-DD13EE91B9DD}"/>
          </ac:spMkLst>
        </pc:spChg>
        <pc:spChg chg="del">
          <ac:chgData name="Mauricio Garcia-Paez (He/Him/His)" userId="4a68df13-fe8d-45f0-bbc7-b14bd5e6ab7a" providerId="ADAL" clId="{FF32E8D1-ABB6-47E3-8E4B-B0E0B8E7A5CC}" dt="2024-02-26T20:46:02.284" v="147"/>
          <ac:spMkLst>
            <pc:docMk/>
            <pc:sldMk cId="258609936" sldId="257"/>
            <ac:spMk id="35" creationId="{A440A548-C0D4-4418-940E-EDC2F1D9A599}"/>
          </ac:spMkLst>
        </pc:spChg>
        <pc:spChg chg="del">
          <ac:chgData name="Mauricio Garcia-Paez (He/Him/His)" userId="4a68df13-fe8d-45f0-bbc7-b14bd5e6ab7a" providerId="ADAL" clId="{FF32E8D1-ABB6-47E3-8E4B-B0E0B8E7A5CC}" dt="2024-02-26T20:46:02.284" v="147"/>
          <ac:spMkLst>
            <pc:docMk/>
            <pc:sldMk cId="258609936" sldId="257"/>
            <ac:spMk id="37" creationId="{E708B267-8CD2-4684-A57B-9F1070769203}"/>
          </ac:spMkLst>
        </pc:spChg>
        <pc:grpChg chg="add">
          <ac:chgData name="Mauricio Garcia-Paez (He/Him/His)" userId="4a68df13-fe8d-45f0-bbc7-b14bd5e6ab7a" providerId="ADAL" clId="{FF32E8D1-ABB6-47E3-8E4B-B0E0B8E7A5CC}" dt="2024-02-26T20:46:44.756" v="154" actId="26606"/>
          <ac:grpSpMkLst>
            <pc:docMk/>
            <pc:sldMk cId="258609936" sldId="257"/>
            <ac:grpSpMk id="16" creationId="{DD354807-230F-4402-B1B9-F733A8F1F190}"/>
          </ac:grpSpMkLst>
        </pc:grpChg>
        <pc:grpChg chg="del">
          <ac:chgData name="Mauricio Garcia-Paez (He/Him/His)" userId="4a68df13-fe8d-45f0-bbc7-b14bd5e6ab7a" providerId="ADAL" clId="{FF32E8D1-ABB6-47E3-8E4B-B0E0B8E7A5CC}" dt="2024-02-26T20:46:02.284" v="147"/>
          <ac:grpSpMkLst>
            <pc:docMk/>
            <pc:sldMk cId="258609936" sldId="257"/>
            <ac:grpSpMk id="39" creationId="{41E5AB36-9328-47E9-95AD-E38AC1C0E18D}"/>
          </ac:grpSpMkLst>
        </pc:grpChg>
        <pc:picChg chg="mod">
          <ac:chgData name="Mauricio Garcia-Paez (He/Him/His)" userId="4a68df13-fe8d-45f0-bbc7-b14bd5e6ab7a" providerId="ADAL" clId="{FF32E8D1-ABB6-47E3-8E4B-B0E0B8E7A5CC}" dt="2024-02-26T20:46:44.756" v="154" actId="26606"/>
          <ac:picMkLst>
            <pc:docMk/>
            <pc:sldMk cId="258609936" sldId="257"/>
            <ac:picMk id="7" creationId="{37A95C1D-8280-9964-A1BB-CEB32E2F64AF}"/>
          </ac:picMkLst>
        </pc:picChg>
      </pc:sldChg>
      <pc:sldChg chg="addSp delSp modSp mod addAnim delAnim delDesignElem">
        <pc:chgData name="Mauricio Garcia-Paez (He/Him/His)" userId="4a68df13-fe8d-45f0-bbc7-b14bd5e6ab7a" providerId="ADAL" clId="{FF32E8D1-ABB6-47E3-8E4B-B0E0B8E7A5CC}" dt="2024-02-26T21:35:44.691" v="1024" actId="26606"/>
        <pc:sldMkLst>
          <pc:docMk/>
          <pc:sldMk cId="3433661230" sldId="258"/>
        </pc:sldMkLst>
        <pc:spChg chg="mod">
          <ac:chgData name="Mauricio Garcia-Paez (He/Him/His)" userId="4a68df13-fe8d-45f0-bbc7-b14bd5e6ab7a" providerId="ADAL" clId="{FF32E8D1-ABB6-47E3-8E4B-B0E0B8E7A5CC}" dt="2024-02-26T21:35:44.691" v="1024" actId="26606"/>
          <ac:spMkLst>
            <pc:docMk/>
            <pc:sldMk cId="3433661230" sldId="258"/>
            <ac:spMk id="2" creationId="{D7C9CC35-67BB-BF13-8268-D26A2FCECB7E}"/>
          </ac:spMkLst>
        </pc:spChg>
        <pc:spChg chg="mod">
          <ac:chgData name="Mauricio Garcia-Paez (He/Him/His)" userId="4a68df13-fe8d-45f0-bbc7-b14bd5e6ab7a" providerId="ADAL" clId="{FF32E8D1-ABB6-47E3-8E4B-B0E0B8E7A5CC}" dt="2024-02-26T21:35:44.691" v="1024" actId="26606"/>
          <ac:spMkLst>
            <pc:docMk/>
            <pc:sldMk cId="3433661230" sldId="258"/>
            <ac:spMk id="3" creationId="{CDA283E0-FF56-1C72-48A0-806165345F3F}"/>
          </ac:spMkLst>
        </pc:spChg>
        <pc:spChg chg="add del">
          <ac:chgData name="Mauricio Garcia-Paez (He/Him/His)" userId="4a68df13-fe8d-45f0-bbc7-b14bd5e6ab7a" providerId="ADAL" clId="{FF32E8D1-ABB6-47E3-8E4B-B0E0B8E7A5CC}" dt="2024-02-26T21:35:44.675" v="1023" actId="26606"/>
          <ac:spMkLst>
            <pc:docMk/>
            <pc:sldMk cId="3433661230" sldId="258"/>
            <ac:spMk id="5" creationId="{B6FACB3C-9069-4791-BC5C-0DB7CD19B853}"/>
          </ac:spMkLst>
        </pc:spChg>
        <pc:spChg chg="add del">
          <ac:chgData name="Mauricio Garcia-Paez (He/Him/His)" userId="4a68df13-fe8d-45f0-bbc7-b14bd5e6ab7a" providerId="ADAL" clId="{FF32E8D1-ABB6-47E3-8E4B-B0E0B8E7A5CC}" dt="2024-02-26T21:35:44.675" v="1023" actId="26606"/>
          <ac:spMkLst>
            <pc:docMk/>
            <pc:sldMk cId="3433661230" sldId="258"/>
            <ac:spMk id="6" creationId="{71F2038E-D777-4B76-81DD-DD13EE91B9DD}"/>
          </ac:spMkLst>
        </pc:spChg>
        <pc:spChg chg="del">
          <ac:chgData name="Mauricio Garcia-Paez (He/Him/His)" userId="4a68df13-fe8d-45f0-bbc7-b14bd5e6ab7a" providerId="ADAL" clId="{FF32E8D1-ABB6-47E3-8E4B-B0E0B8E7A5CC}" dt="2024-02-26T20:46:02.284" v="147"/>
          <ac:spMkLst>
            <pc:docMk/>
            <pc:sldMk cId="3433661230" sldId="258"/>
            <ac:spMk id="8" creationId="{4BC99CB9-DDAD-44A2-8A1C-E3AF4E72DF5C}"/>
          </ac:spMkLst>
        </pc:spChg>
        <pc:spChg chg="del">
          <ac:chgData name="Mauricio Garcia-Paez (He/Him/His)" userId="4a68df13-fe8d-45f0-bbc7-b14bd5e6ab7a" providerId="ADAL" clId="{FF32E8D1-ABB6-47E3-8E4B-B0E0B8E7A5CC}" dt="2024-02-26T20:46:02.284" v="147"/>
          <ac:spMkLst>
            <pc:docMk/>
            <pc:sldMk cId="3433661230" sldId="258"/>
            <ac:spMk id="10" creationId="{64053CBF-3932-45FF-8285-EE5146085F3A}"/>
          </ac:spMkLst>
        </pc:spChg>
        <pc:spChg chg="add">
          <ac:chgData name="Mauricio Garcia-Paez (He/Him/His)" userId="4a68df13-fe8d-45f0-bbc7-b14bd5e6ab7a" providerId="ADAL" clId="{FF32E8D1-ABB6-47E3-8E4B-B0E0B8E7A5CC}" dt="2024-02-26T21:35:44.691" v="1024" actId="26606"/>
          <ac:spMkLst>
            <pc:docMk/>
            <pc:sldMk cId="3433661230" sldId="258"/>
            <ac:spMk id="19" creationId="{18873D23-2DCF-4B31-A009-95721C06E8E1}"/>
          </ac:spMkLst>
        </pc:spChg>
        <pc:spChg chg="add">
          <ac:chgData name="Mauricio Garcia-Paez (He/Him/His)" userId="4a68df13-fe8d-45f0-bbc7-b14bd5e6ab7a" providerId="ADAL" clId="{FF32E8D1-ABB6-47E3-8E4B-B0E0B8E7A5CC}" dt="2024-02-26T21:35:44.691" v="1024" actId="26606"/>
          <ac:spMkLst>
            <pc:docMk/>
            <pc:sldMk cId="3433661230" sldId="258"/>
            <ac:spMk id="20" creationId="{C13EF075-D4EF-4929-ADBC-91B27DA19955}"/>
          </ac:spMkLst>
        </pc:spChg>
        <pc:grpChg chg="del">
          <ac:chgData name="Mauricio Garcia-Paez (He/Him/His)" userId="4a68df13-fe8d-45f0-bbc7-b14bd5e6ab7a" providerId="ADAL" clId="{FF32E8D1-ABB6-47E3-8E4B-B0E0B8E7A5CC}" dt="2024-02-26T20:46:02.284" v="147"/>
          <ac:grpSpMkLst>
            <pc:docMk/>
            <pc:sldMk cId="3433661230" sldId="258"/>
            <ac:grpSpMk id="12" creationId="{2E751C04-BEA6-446B-A678-9C74819EBD4C}"/>
          </ac:grpSpMkLst>
        </pc:grpChg>
        <pc:grpChg chg="add del">
          <ac:chgData name="Mauricio Garcia-Paez (He/Him/His)" userId="4a68df13-fe8d-45f0-bbc7-b14bd5e6ab7a" providerId="ADAL" clId="{FF32E8D1-ABB6-47E3-8E4B-B0E0B8E7A5CC}" dt="2024-02-26T21:35:44.675" v="1023" actId="26606"/>
          <ac:grpSpMkLst>
            <pc:docMk/>
            <pc:sldMk cId="3433661230" sldId="258"/>
            <ac:grpSpMk id="14" creationId="{DD354807-230F-4402-B1B9-F733A8F1F190}"/>
          </ac:grpSpMkLst>
        </pc:grpChg>
        <pc:grpChg chg="del">
          <ac:chgData name="Mauricio Garcia-Paez (He/Him/His)" userId="4a68df13-fe8d-45f0-bbc7-b14bd5e6ab7a" providerId="ADAL" clId="{FF32E8D1-ABB6-47E3-8E4B-B0E0B8E7A5CC}" dt="2024-02-26T20:46:02.284" v="147"/>
          <ac:grpSpMkLst>
            <pc:docMk/>
            <pc:sldMk cId="3433661230" sldId="258"/>
            <ac:grpSpMk id="18" creationId="{B63ACBA3-DEFD-4C6D-BBA0-64468FA99C2D}"/>
          </ac:grpSpMkLst>
        </pc:grpChg>
        <pc:grpChg chg="add">
          <ac:chgData name="Mauricio Garcia-Paez (He/Him/His)" userId="4a68df13-fe8d-45f0-bbc7-b14bd5e6ab7a" providerId="ADAL" clId="{FF32E8D1-ABB6-47E3-8E4B-B0E0B8E7A5CC}" dt="2024-02-26T21:35:44.691" v="1024" actId="26606"/>
          <ac:grpSpMkLst>
            <pc:docMk/>
            <pc:sldMk cId="3433661230" sldId="258"/>
            <ac:grpSpMk id="21" creationId="{DAA26DFA-AAB2-4973-9C17-16D587C7B198}"/>
          </ac:grpSpMkLst>
        </pc:grpChg>
        <pc:picChg chg="add del">
          <ac:chgData name="Mauricio Garcia-Paez (He/Him/His)" userId="4a68df13-fe8d-45f0-bbc7-b14bd5e6ab7a" providerId="ADAL" clId="{FF32E8D1-ABB6-47E3-8E4B-B0E0B8E7A5CC}" dt="2024-02-26T21:35:44.675" v="1023" actId="26606"/>
          <ac:picMkLst>
            <pc:docMk/>
            <pc:sldMk cId="3433661230" sldId="258"/>
            <ac:picMk id="7" creationId="{40E8BC4A-9EFD-649A-BF70-627AEFA8145C}"/>
          </ac:picMkLst>
        </pc:picChg>
      </pc:sldChg>
      <pc:sldChg chg="addSp delSp modSp new mod setBg delDesignElem">
        <pc:chgData name="Mauricio Garcia-Paez (He/Him/His)" userId="4a68df13-fe8d-45f0-bbc7-b14bd5e6ab7a" providerId="ADAL" clId="{FF32E8D1-ABB6-47E3-8E4B-B0E0B8E7A5CC}" dt="2024-02-26T21:35:48.488" v="1025" actId="26606"/>
        <pc:sldMkLst>
          <pc:docMk/>
          <pc:sldMk cId="269784673" sldId="259"/>
        </pc:sldMkLst>
        <pc:spChg chg="mod">
          <ac:chgData name="Mauricio Garcia-Paez (He/Him/His)" userId="4a68df13-fe8d-45f0-bbc7-b14bd5e6ab7a" providerId="ADAL" clId="{FF32E8D1-ABB6-47E3-8E4B-B0E0B8E7A5CC}" dt="2024-02-26T21:35:48.488" v="1025" actId="26606"/>
          <ac:spMkLst>
            <pc:docMk/>
            <pc:sldMk cId="269784673" sldId="259"/>
            <ac:spMk id="2" creationId="{81F0FA44-2908-3341-49B8-7099857BE944}"/>
          </ac:spMkLst>
        </pc:spChg>
        <pc:spChg chg="mod">
          <ac:chgData name="Mauricio Garcia-Paez (He/Him/His)" userId="4a68df13-fe8d-45f0-bbc7-b14bd5e6ab7a" providerId="ADAL" clId="{FF32E8D1-ABB6-47E3-8E4B-B0E0B8E7A5CC}" dt="2024-02-26T21:35:48.488" v="1025" actId="26606"/>
          <ac:spMkLst>
            <pc:docMk/>
            <pc:sldMk cId="269784673" sldId="259"/>
            <ac:spMk id="3" creationId="{C2E38457-2F44-C31E-BCE3-A81A7585ECA2}"/>
          </ac:spMkLst>
        </pc:spChg>
        <pc:spChg chg="add">
          <ac:chgData name="Mauricio Garcia-Paez (He/Him/His)" userId="4a68df13-fe8d-45f0-bbc7-b14bd5e6ab7a" providerId="ADAL" clId="{FF32E8D1-ABB6-47E3-8E4B-B0E0B8E7A5CC}" dt="2024-02-26T21:35:48.488" v="1025" actId="26606"/>
          <ac:spMkLst>
            <pc:docMk/>
            <pc:sldMk cId="269784673" sldId="259"/>
            <ac:spMk id="9" creationId="{B6FACB3C-9069-4791-BC5C-0DB7CD19B853}"/>
          </ac:spMkLst>
        </pc:spChg>
        <pc:spChg chg="add del">
          <ac:chgData name="Mauricio Garcia-Paez (He/Him/His)" userId="4a68df13-fe8d-45f0-bbc7-b14bd5e6ab7a" providerId="ADAL" clId="{FF32E8D1-ABB6-47E3-8E4B-B0E0B8E7A5CC}" dt="2024-02-26T20:46:38.585" v="150"/>
          <ac:spMkLst>
            <pc:docMk/>
            <pc:sldMk cId="269784673" sldId="259"/>
            <ac:spMk id="10" creationId="{A440A548-C0D4-4418-940E-EDC2F1D9A599}"/>
          </ac:spMkLst>
        </pc:spChg>
        <pc:spChg chg="add">
          <ac:chgData name="Mauricio Garcia-Paez (He/Him/His)" userId="4a68df13-fe8d-45f0-bbc7-b14bd5e6ab7a" providerId="ADAL" clId="{FF32E8D1-ABB6-47E3-8E4B-B0E0B8E7A5CC}" dt="2024-02-26T21:35:48.488" v="1025" actId="26606"/>
          <ac:spMkLst>
            <pc:docMk/>
            <pc:sldMk cId="269784673" sldId="259"/>
            <ac:spMk id="11" creationId="{71F2038E-D777-4B76-81DD-DD13EE91B9DD}"/>
          </ac:spMkLst>
        </pc:spChg>
        <pc:spChg chg="add del">
          <ac:chgData name="Mauricio Garcia-Paez (He/Him/His)" userId="4a68df13-fe8d-45f0-bbc7-b14bd5e6ab7a" providerId="ADAL" clId="{FF32E8D1-ABB6-47E3-8E4B-B0E0B8E7A5CC}" dt="2024-02-26T20:46:38.585" v="150"/>
          <ac:spMkLst>
            <pc:docMk/>
            <pc:sldMk cId="269784673" sldId="259"/>
            <ac:spMk id="12" creationId="{E708B267-8CD2-4684-A57B-9F1070769203}"/>
          </ac:spMkLst>
        </pc:spChg>
        <pc:grpChg chg="add del">
          <ac:chgData name="Mauricio Garcia-Paez (He/Him/His)" userId="4a68df13-fe8d-45f0-bbc7-b14bd5e6ab7a" providerId="ADAL" clId="{FF32E8D1-ABB6-47E3-8E4B-B0E0B8E7A5CC}" dt="2024-02-26T20:46:38.585" v="150"/>
          <ac:grpSpMkLst>
            <pc:docMk/>
            <pc:sldMk cId="269784673" sldId="259"/>
            <ac:grpSpMk id="14" creationId="{41E5AB36-9328-47E9-95AD-E38AC1C0E18D}"/>
          </ac:grpSpMkLst>
        </pc:grpChg>
        <pc:grpChg chg="add">
          <ac:chgData name="Mauricio Garcia-Paez (He/Him/His)" userId="4a68df13-fe8d-45f0-bbc7-b14bd5e6ab7a" providerId="ADAL" clId="{FF32E8D1-ABB6-47E3-8E4B-B0E0B8E7A5CC}" dt="2024-02-26T21:35:48.488" v="1025" actId="26606"/>
          <ac:grpSpMkLst>
            <pc:docMk/>
            <pc:sldMk cId="269784673" sldId="259"/>
            <ac:grpSpMk id="16" creationId="{DD354807-230F-4402-B1B9-F733A8F1F190}"/>
          </ac:grpSpMkLst>
        </pc:grpChg>
        <pc:picChg chg="add mod">
          <ac:chgData name="Mauricio Garcia-Paez (He/Him/His)" userId="4a68df13-fe8d-45f0-bbc7-b14bd5e6ab7a" providerId="ADAL" clId="{FF32E8D1-ABB6-47E3-8E4B-B0E0B8E7A5CC}" dt="2024-02-26T21:35:48.488" v="1025" actId="26606"/>
          <ac:picMkLst>
            <pc:docMk/>
            <pc:sldMk cId="269784673" sldId="259"/>
            <ac:picMk id="7" creationId="{AC5FE570-0087-2F39-26E9-E7167CFAF7EC}"/>
          </ac:picMkLst>
        </pc:picChg>
      </pc:sldChg>
      <pc:sldChg chg="addSp modSp new mod setBg">
        <pc:chgData name="Mauricio Garcia-Paez (He/Him/His)" userId="4a68df13-fe8d-45f0-bbc7-b14bd5e6ab7a" providerId="ADAL" clId="{FF32E8D1-ABB6-47E3-8E4B-B0E0B8E7A5CC}" dt="2024-02-26T21:54:28.575" v="1300" actId="20577"/>
        <pc:sldMkLst>
          <pc:docMk/>
          <pc:sldMk cId="3305000176" sldId="260"/>
        </pc:sldMkLst>
        <pc:spChg chg="mod">
          <ac:chgData name="Mauricio Garcia-Paez (He/Him/His)" userId="4a68df13-fe8d-45f0-bbc7-b14bd5e6ab7a" providerId="ADAL" clId="{FF32E8D1-ABB6-47E3-8E4B-B0E0B8E7A5CC}" dt="2024-02-26T21:35:53.903" v="1026" actId="26606"/>
          <ac:spMkLst>
            <pc:docMk/>
            <pc:sldMk cId="3305000176" sldId="260"/>
            <ac:spMk id="2" creationId="{B6344A30-E58E-9FD8-A4F1-24F42515F91E}"/>
          </ac:spMkLst>
        </pc:spChg>
        <pc:spChg chg="mod">
          <ac:chgData name="Mauricio Garcia-Paez (He/Him/His)" userId="4a68df13-fe8d-45f0-bbc7-b14bd5e6ab7a" providerId="ADAL" clId="{FF32E8D1-ABB6-47E3-8E4B-B0E0B8E7A5CC}" dt="2024-02-26T21:54:28.575" v="1300" actId="20577"/>
          <ac:spMkLst>
            <pc:docMk/>
            <pc:sldMk cId="3305000176" sldId="260"/>
            <ac:spMk id="3" creationId="{DDC2C3FC-7900-C6F3-D0BA-996678632FF6}"/>
          </ac:spMkLst>
        </pc:spChg>
        <pc:spChg chg="add">
          <ac:chgData name="Mauricio Garcia-Paez (He/Him/His)" userId="4a68df13-fe8d-45f0-bbc7-b14bd5e6ab7a" providerId="ADAL" clId="{FF32E8D1-ABB6-47E3-8E4B-B0E0B8E7A5CC}" dt="2024-02-26T21:35:53.903" v="1026" actId="26606"/>
          <ac:spMkLst>
            <pc:docMk/>
            <pc:sldMk cId="3305000176" sldId="260"/>
            <ac:spMk id="8" creationId="{18873D23-2DCF-4B31-A009-95721C06E8E1}"/>
          </ac:spMkLst>
        </pc:spChg>
        <pc:spChg chg="add">
          <ac:chgData name="Mauricio Garcia-Paez (He/Him/His)" userId="4a68df13-fe8d-45f0-bbc7-b14bd5e6ab7a" providerId="ADAL" clId="{FF32E8D1-ABB6-47E3-8E4B-B0E0B8E7A5CC}" dt="2024-02-26T21:35:53.903" v="1026" actId="26606"/>
          <ac:spMkLst>
            <pc:docMk/>
            <pc:sldMk cId="3305000176" sldId="260"/>
            <ac:spMk id="10" creationId="{C13EF075-D4EF-4929-ADBC-91B27DA19955}"/>
          </ac:spMkLst>
        </pc:spChg>
        <pc:grpChg chg="add">
          <ac:chgData name="Mauricio Garcia-Paez (He/Him/His)" userId="4a68df13-fe8d-45f0-bbc7-b14bd5e6ab7a" providerId="ADAL" clId="{FF32E8D1-ABB6-47E3-8E4B-B0E0B8E7A5CC}" dt="2024-02-26T21:35:53.903" v="1026" actId="26606"/>
          <ac:grpSpMkLst>
            <pc:docMk/>
            <pc:sldMk cId="3305000176" sldId="260"/>
            <ac:grpSpMk id="12" creationId="{DAA26DFA-AAB2-4973-9C17-16D587C7B198}"/>
          </ac:grpSpMkLst>
        </pc:grpChg>
      </pc:sldChg>
      <pc:sldChg chg="addSp modSp new mod setBg">
        <pc:chgData name="Mauricio Garcia-Paez (He/Him/His)" userId="4a68df13-fe8d-45f0-bbc7-b14bd5e6ab7a" providerId="ADAL" clId="{FF32E8D1-ABB6-47E3-8E4B-B0E0B8E7A5CC}" dt="2024-02-26T21:51:02.624" v="1149" actId="20577"/>
        <pc:sldMkLst>
          <pc:docMk/>
          <pc:sldMk cId="2681566182" sldId="261"/>
        </pc:sldMkLst>
        <pc:spChg chg="mod">
          <ac:chgData name="Mauricio Garcia-Paez (He/Him/His)" userId="4a68df13-fe8d-45f0-bbc7-b14bd5e6ab7a" providerId="ADAL" clId="{FF32E8D1-ABB6-47E3-8E4B-B0E0B8E7A5CC}" dt="2024-02-26T21:44:27.975" v="1145" actId="26606"/>
          <ac:spMkLst>
            <pc:docMk/>
            <pc:sldMk cId="2681566182" sldId="261"/>
            <ac:spMk id="2" creationId="{006A73D9-6179-CB9C-6F99-576E02F2CECC}"/>
          </ac:spMkLst>
        </pc:spChg>
        <pc:spChg chg="mod">
          <ac:chgData name="Mauricio Garcia-Paez (He/Him/His)" userId="4a68df13-fe8d-45f0-bbc7-b14bd5e6ab7a" providerId="ADAL" clId="{FF32E8D1-ABB6-47E3-8E4B-B0E0B8E7A5CC}" dt="2024-02-26T21:51:02.624" v="1149" actId="20577"/>
          <ac:spMkLst>
            <pc:docMk/>
            <pc:sldMk cId="2681566182" sldId="261"/>
            <ac:spMk id="3" creationId="{C2997EC3-204D-BE25-A7AF-05D1824ADCF7}"/>
          </ac:spMkLst>
        </pc:spChg>
        <pc:spChg chg="add">
          <ac:chgData name="Mauricio Garcia-Paez (He/Him/His)" userId="4a68df13-fe8d-45f0-bbc7-b14bd5e6ab7a" providerId="ADAL" clId="{FF32E8D1-ABB6-47E3-8E4B-B0E0B8E7A5CC}" dt="2024-02-26T21:44:27.975" v="1145" actId="26606"/>
          <ac:spMkLst>
            <pc:docMk/>
            <pc:sldMk cId="2681566182" sldId="261"/>
            <ac:spMk id="8" creationId="{18873D23-2DCF-4B31-A009-95721C06E8E1}"/>
          </ac:spMkLst>
        </pc:spChg>
        <pc:spChg chg="add">
          <ac:chgData name="Mauricio Garcia-Paez (He/Him/His)" userId="4a68df13-fe8d-45f0-bbc7-b14bd5e6ab7a" providerId="ADAL" clId="{FF32E8D1-ABB6-47E3-8E4B-B0E0B8E7A5CC}" dt="2024-02-26T21:44:27.975" v="1145" actId="26606"/>
          <ac:spMkLst>
            <pc:docMk/>
            <pc:sldMk cId="2681566182" sldId="261"/>
            <ac:spMk id="10" creationId="{C13EF075-D4EF-4929-ADBC-91B27DA19955}"/>
          </ac:spMkLst>
        </pc:spChg>
        <pc:grpChg chg="add">
          <ac:chgData name="Mauricio Garcia-Paez (He/Him/His)" userId="4a68df13-fe8d-45f0-bbc7-b14bd5e6ab7a" providerId="ADAL" clId="{FF32E8D1-ABB6-47E3-8E4B-B0E0B8E7A5CC}" dt="2024-02-26T21:44:27.975" v="1145" actId="26606"/>
          <ac:grpSpMkLst>
            <pc:docMk/>
            <pc:sldMk cId="2681566182" sldId="261"/>
            <ac:grpSpMk id="12" creationId="{DAA26DFA-AAB2-4973-9C17-16D587C7B198}"/>
          </ac:grpSpMkLst>
        </pc:grpChg>
      </pc:sldChg>
      <pc:sldChg chg="addSp modSp new mod setBg">
        <pc:chgData name="Mauricio Garcia-Paez (He/Him/His)" userId="4a68df13-fe8d-45f0-bbc7-b14bd5e6ab7a" providerId="ADAL" clId="{FF32E8D1-ABB6-47E3-8E4B-B0E0B8E7A5CC}" dt="2024-02-26T21:44:53.741" v="1146" actId="26606"/>
        <pc:sldMkLst>
          <pc:docMk/>
          <pc:sldMk cId="2939295894" sldId="262"/>
        </pc:sldMkLst>
        <pc:spChg chg="mod">
          <ac:chgData name="Mauricio Garcia-Paez (He/Him/His)" userId="4a68df13-fe8d-45f0-bbc7-b14bd5e6ab7a" providerId="ADAL" clId="{FF32E8D1-ABB6-47E3-8E4B-B0E0B8E7A5CC}" dt="2024-02-26T21:44:53.741" v="1146" actId="26606"/>
          <ac:spMkLst>
            <pc:docMk/>
            <pc:sldMk cId="2939295894" sldId="262"/>
            <ac:spMk id="2" creationId="{89B74110-7F51-C3AF-572C-E4206DE43440}"/>
          </ac:spMkLst>
        </pc:spChg>
        <pc:spChg chg="mod">
          <ac:chgData name="Mauricio Garcia-Paez (He/Him/His)" userId="4a68df13-fe8d-45f0-bbc7-b14bd5e6ab7a" providerId="ADAL" clId="{FF32E8D1-ABB6-47E3-8E4B-B0E0B8E7A5CC}" dt="2024-02-26T21:44:53.741" v="1146" actId="26606"/>
          <ac:spMkLst>
            <pc:docMk/>
            <pc:sldMk cId="2939295894" sldId="262"/>
            <ac:spMk id="3" creationId="{4BC0E208-C4C4-B7B6-B6F1-19CD5F00C4BF}"/>
          </ac:spMkLst>
        </pc:spChg>
        <pc:spChg chg="add">
          <ac:chgData name="Mauricio Garcia-Paez (He/Him/His)" userId="4a68df13-fe8d-45f0-bbc7-b14bd5e6ab7a" providerId="ADAL" clId="{FF32E8D1-ABB6-47E3-8E4B-B0E0B8E7A5CC}" dt="2024-02-26T21:44:53.741" v="1146" actId="26606"/>
          <ac:spMkLst>
            <pc:docMk/>
            <pc:sldMk cId="2939295894" sldId="262"/>
            <ac:spMk id="8" creationId="{18873D23-2DCF-4B31-A009-95721C06E8E1}"/>
          </ac:spMkLst>
        </pc:spChg>
        <pc:spChg chg="add">
          <ac:chgData name="Mauricio Garcia-Paez (He/Him/His)" userId="4a68df13-fe8d-45f0-bbc7-b14bd5e6ab7a" providerId="ADAL" clId="{FF32E8D1-ABB6-47E3-8E4B-B0E0B8E7A5CC}" dt="2024-02-26T21:44:53.741" v="1146" actId="26606"/>
          <ac:spMkLst>
            <pc:docMk/>
            <pc:sldMk cId="2939295894" sldId="262"/>
            <ac:spMk id="10" creationId="{C13EF075-D4EF-4929-ADBC-91B27DA19955}"/>
          </ac:spMkLst>
        </pc:spChg>
        <pc:grpChg chg="add">
          <ac:chgData name="Mauricio Garcia-Paez (He/Him/His)" userId="4a68df13-fe8d-45f0-bbc7-b14bd5e6ab7a" providerId="ADAL" clId="{FF32E8D1-ABB6-47E3-8E4B-B0E0B8E7A5CC}" dt="2024-02-26T21:44:53.741" v="1146" actId="26606"/>
          <ac:grpSpMkLst>
            <pc:docMk/>
            <pc:sldMk cId="2939295894" sldId="262"/>
            <ac:grpSpMk id="12" creationId="{DAA26DFA-AAB2-4973-9C17-16D587C7B198}"/>
          </ac:grpSpMkLst>
        </pc:grpChg>
      </pc:sldChg>
      <pc:sldChg chg="addSp modSp new mod setBg">
        <pc:chgData name="Mauricio Garcia-Paez (He/Him/His)" userId="4a68df13-fe8d-45f0-bbc7-b14bd5e6ab7a" providerId="ADAL" clId="{FF32E8D1-ABB6-47E3-8E4B-B0E0B8E7A5CC}" dt="2024-02-26T21:44:58.200" v="1147" actId="26606"/>
        <pc:sldMkLst>
          <pc:docMk/>
          <pc:sldMk cId="152980103" sldId="263"/>
        </pc:sldMkLst>
        <pc:spChg chg="mod">
          <ac:chgData name="Mauricio Garcia-Paez (He/Him/His)" userId="4a68df13-fe8d-45f0-bbc7-b14bd5e6ab7a" providerId="ADAL" clId="{FF32E8D1-ABB6-47E3-8E4B-B0E0B8E7A5CC}" dt="2024-02-26T21:44:58.200" v="1147" actId="26606"/>
          <ac:spMkLst>
            <pc:docMk/>
            <pc:sldMk cId="152980103" sldId="263"/>
            <ac:spMk id="2" creationId="{0B4F05FA-CAC2-3669-2EF8-BB0EF542CB60}"/>
          </ac:spMkLst>
        </pc:spChg>
        <pc:spChg chg="mod">
          <ac:chgData name="Mauricio Garcia-Paez (He/Him/His)" userId="4a68df13-fe8d-45f0-bbc7-b14bd5e6ab7a" providerId="ADAL" clId="{FF32E8D1-ABB6-47E3-8E4B-B0E0B8E7A5CC}" dt="2024-02-26T21:44:58.200" v="1147" actId="26606"/>
          <ac:spMkLst>
            <pc:docMk/>
            <pc:sldMk cId="152980103" sldId="263"/>
            <ac:spMk id="3" creationId="{09D42B7E-C87B-883F-9A66-29562113183F}"/>
          </ac:spMkLst>
        </pc:spChg>
        <pc:spChg chg="add">
          <ac:chgData name="Mauricio Garcia-Paez (He/Him/His)" userId="4a68df13-fe8d-45f0-bbc7-b14bd5e6ab7a" providerId="ADAL" clId="{FF32E8D1-ABB6-47E3-8E4B-B0E0B8E7A5CC}" dt="2024-02-26T21:44:58.200" v="1147" actId="26606"/>
          <ac:spMkLst>
            <pc:docMk/>
            <pc:sldMk cId="152980103" sldId="263"/>
            <ac:spMk id="8" creationId="{18873D23-2DCF-4B31-A009-95721C06E8E1}"/>
          </ac:spMkLst>
        </pc:spChg>
        <pc:spChg chg="add">
          <ac:chgData name="Mauricio Garcia-Paez (He/Him/His)" userId="4a68df13-fe8d-45f0-bbc7-b14bd5e6ab7a" providerId="ADAL" clId="{FF32E8D1-ABB6-47E3-8E4B-B0E0B8E7A5CC}" dt="2024-02-26T21:44:58.200" v="1147" actId="26606"/>
          <ac:spMkLst>
            <pc:docMk/>
            <pc:sldMk cId="152980103" sldId="263"/>
            <ac:spMk id="10" creationId="{C13EF075-D4EF-4929-ADBC-91B27DA19955}"/>
          </ac:spMkLst>
        </pc:spChg>
        <pc:grpChg chg="add">
          <ac:chgData name="Mauricio Garcia-Paez (He/Him/His)" userId="4a68df13-fe8d-45f0-bbc7-b14bd5e6ab7a" providerId="ADAL" clId="{FF32E8D1-ABB6-47E3-8E4B-B0E0B8E7A5CC}" dt="2024-02-26T21:44:58.200" v="1147" actId="26606"/>
          <ac:grpSpMkLst>
            <pc:docMk/>
            <pc:sldMk cId="152980103" sldId="263"/>
            <ac:grpSpMk id="12" creationId="{DAA26DFA-AAB2-4973-9C17-16D587C7B198}"/>
          </ac:grpSpMkLst>
        </pc:grpChg>
      </pc:sldChg>
      <pc:sldChg chg="modSp del mod ord">
        <pc:chgData name="Mauricio Garcia-Paez (He/Him/His)" userId="4a68df13-fe8d-45f0-bbc7-b14bd5e6ab7a" providerId="ADAL" clId="{FF32E8D1-ABB6-47E3-8E4B-B0E0B8E7A5CC}" dt="2024-02-27T15:10:46.260" v="1391" actId="2696"/>
        <pc:sldMkLst>
          <pc:docMk/>
          <pc:sldMk cId="2580138245" sldId="264"/>
        </pc:sldMkLst>
        <pc:spChg chg="mod">
          <ac:chgData name="Mauricio Garcia-Paez (He/Him/His)" userId="4a68df13-fe8d-45f0-bbc7-b14bd5e6ab7a" providerId="ADAL" clId="{FF32E8D1-ABB6-47E3-8E4B-B0E0B8E7A5CC}" dt="2024-02-27T15:10:43.103" v="1390" actId="20577"/>
          <ac:spMkLst>
            <pc:docMk/>
            <pc:sldMk cId="2580138245" sldId="264"/>
            <ac:spMk id="3" creationId="{CDA283E0-FF56-1C72-48A0-806165345F3F}"/>
          </ac:spMkLst>
        </pc:spChg>
      </pc:sldChg>
    </pc:docChg>
  </pc:docChgLst>
  <pc:docChgLst>
    <pc:chgData name="Mauricio Garcia-Paez (He/Him/His)" userId="4a68df13-fe8d-45f0-bbc7-b14bd5e6ab7a" providerId="ADAL" clId="{F5989A0C-615C-493A-8891-97B2591AD4CA}"/>
    <pc:docChg chg="custSel modSld">
      <pc:chgData name="Mauricio Garcia-Paez (He/Him/His)" userId="4a68df13-fe8d-45f0-bbc7-b14bd5e6ab7a" providerId="ADAL" clId="{F5989A0C-615C-493A-8891-97B2591AD4CA}" dt="2024-02-27T19:53:26.338" v="45" actId="6549"/>
      <pc:docMkLst>
        <pc:docMk/>
      </pc:docMkLst>
      <pc:sldChg chg="modSp mod">
        <pc:chgData name="Mauricio Garcia-Paez (He/Him/His)" userId="4a68df13-fe8d-45f0-bbc7-b14bd5e6ab7a" providerId="ADAL" clId="{F5989A0C-615C-493A-8891-97B2591AD4CA}" dt="2024-02-27T19:53:26.338" v="45" actId="6549"/>
        <pc:sldMkLst>
          <pc:docMk/>
          <pc:sldMk cId="3305000176" sldId="260"/>
        </pc:sldMkLst>
        <pc:spChg chg="mod">
          <ac:chgData name="Mauricio Garcia-Paez (He/Him/His)" userId="4a68df13-fe8d-45f0-bbc7-b14bd5e6ab7a" providerId="ADAL" clId="{F5989A0C-615C-493A-8891-97B2591AD4CA}" dt="2024-02-27T19:53:26.338" v="45" actId="6549"/>
          <ac:spMkLst>
            <pc:docMk/>
            <pc:sldMk cId="3305000176" sldId="260"/>
            <ac:spMk id="3" creationId="{DDC2C3FC-7900-C6F3-D0BA-996678632F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A296-9657-E479-4B5D-7716A7BD4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05761-EFCC-6391-2843-02929FCB2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C0052-D253-0115-A79D-5CF5B0E0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70E07-0A50-4326-48E3-95B6C8C1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2C618-189E-C9A8-81A7-E5E17B13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8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1F8D-EF68-3A24-DEFE-17AE8C70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1C706-842F-3F85-54B8-E18159F12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E0181-B9F0-353A-AF7F-1FC9493A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822B-9005-AF8C-F2AB-E35D0169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A0E0-D175-AB13-A9A3-DC21DD1A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8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40C5B-E33B-5342-88BE-969EFCCD8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FACF1-6177-756E-0D3A-593CD20DA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D95CE-C8B4-B88F-9034-8C179880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C609-7D75-2A4A-4776-72CA7E7A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3699A-B44D-BB5D-C62F-AD61D568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9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BAD7-E6A8-4C92-D53D-8E10DC8A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1280-9F92-36A8-E9E3-C61481D2A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A9880-8EF4-849B-2EF0-36A32570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89244-34D6-974D-E8E4-0F6F70D0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1DA45-26FA-402A-C811-CB9F0B09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8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00A9-ED55-E1FC-E1C5-3F064B99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C06CE-9619-CF29-8A50-96E1E6226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7E3D-6B50-4E57-5345-C20FE7A2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5AA35-53A4-31E2-8525-E25CC380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DDFC8-3BC8-5866-EFC3-3B834610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3159-7F2B-6955-A76A-DF7518B9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2B2B-0A7E-36B3-DF44-4E028B6F7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CD019-67B0-02AD-2B20-497291DF1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63CBD-5681-E1D1-897B-0B21ACE9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9997E-D0BE-AA9E-8B75-BB8BEEB5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A986F-48DB-F0A8-CC3C-F94D63C3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0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7972-E197-4B2E-82B2-70A8F95E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30AC9-3638-A256-E371-4B7F2D41F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C6789-9DF7-594E-0C19-670AF1207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4F1C-C007-BDC1-29D4-4D86C54F6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BFBBE-DDEA-E4EB-60BB-097B98778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F8FA6-396C-5B95-8F86-ADECB904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2BF59-BE3D-D77A-DD7D-AED92278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CFC47-52E6-A510-6049-8FD94E5C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8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F64B-3E1D-B644-6F88-C1D2E500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D3A5E-D009-D73C-873A-1F251D8C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2A1EA-148B-6046-BFED-425C3968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1C96-2D9D-1AA5-B6A9-2E65689E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1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A729D-006B-6290-DE74-8F97A5C7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4A68E-F692-4017-C999-8AB75E00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E20F1-924B-60D4-CB06-EE1DB063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4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EFBC-2C4D-C965-7C52-5CDEFED2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3994-62EE-F68B-837C-78CA6B77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921A8-8509-D5F9-9076-923696E48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2F7EE-65E4-00F4-19DE-8D9DBEDA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B5128-A173-F393-B4A6-EE623E67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A395A-51BB-DDFB-3A82-A2695FE2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4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068C-EDE9-3580-FBF1-4F0D9378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23130-DD90-B333-60E1-0355B8114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0D5D4-1515-5248-E62D-0746F6487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8FB5-D6CD-FC39-9A68-D0B35622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31FC0-8EF9-0A2B-4E64-B68EB46A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4BA1-EB9A-78F2-7403-94F7EBFC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4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9265D-1E5B-657C-4FE4-44FBD612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40485-64C9-7372-8CCF-5A9E2B363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14D57-E4A6-60F0-DFBE-32CE22C91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11B25-EFD4-4B8C-9C53-DFEA3E80770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65A4A-1A65-9F07-EFE9-5D9E9D78C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6E93-31F3-C761-CB4A-AB9B6895E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7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4F1135-2BF7-14B1-A225-CA5888F39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 err="1">
                <a:solidFill>
                  <a:schemeClr val="tx2"/>
                </a:solidFill>
              </a:rPr>
              <a:t>TuneTribe</a:t>
            </a:r>
            <a:endParaRPr lang="en-US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E1AEF-21FE-DB30-D437-641C6E808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Mauricio, Shauna, Emmanuel, Kannan</a:t>
            </a:r>
          </a:p>
        </p:txBody>
      </p:sp>
    </p:spTree>
    <p:extLst>
      <p:ext uri="{BB962C8B-B14F-4D97-AF65-F5344CB8AC3E}">
        <p14:creationId xmlns:p14="http://schemas.microsoft.com/office/powerpoint/2010/main" val="33953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CE766-61CD-7832-5BA2-00851246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740" y="1045244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What is </a:t>
            </a:r>
            <a:r>
              <a:rPr lang="en-US" sz="3600" dirty="0" err="1">
                <a:solidFill>
                  <a:schemeClr val="tx2"/>
                </a:solidFill>
              </a:rPr>
              <a:t>TuneTribe</a:t>
            </a:r>
            <a:r>
              <a:rPr lang="en-US" sz="3600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68DC3-D232-FB74-FABD-C36A4C07B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51" y="2638397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dirty="0" err="1">
                <a:solidFill>
                  <a:schemeClr val="tx2"/>
                </a:solidFill>
              </a:rPr>
              <a:t>TuneTribe</a:t>
            </a:r>
            <a:r>
              <a:rPr lang="en-US" sz="1800" dirty="0">
                <a:solidFill>
                  <a:schemeClr val="tx2"/>
                </a:solidFill>
              </a:rPr>
              <a:t> is a social platform designed for music enthusiast and artists alike. A place where people can share their music taste and where small artists can grow their follower base.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onductor">
            <a:extLst>
              <a:ext uri="{FF2B5EF4-FFF2-40B4-BE49-F238E27FC236}">
                <a16:creationId xmlns:a16="http://schemas.microsoft.com/office/drawing/2014/main" id="{37A95C1D-8280-9964-A1BB-CEB32E2F6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C9CC35-67BB-BF13-8268-D26A2FCE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11" y="1243013"/>
            <a:ext cx="4733849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Logo and Color Palette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9ABE1D6-B3CD-3AC5-83B6-35A058188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889" y="949118"/>
            <a:ext cx="4733848" cy="37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1F44AD-66F5-2246-60C3-36035D7E0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131" y="4069875"/>
            <a:ext cx="5161365" cy="230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66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0FA44-2908-3341-49B8-7099857B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Who are the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8457-2F44-C31E-BCE3-A81A7585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Normal Users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Artists</a:t>
            </a:r>
          </a:p>
          <a:p>
            <a:r>
              <a:rPr lang="en-US" sz="1800" dirty="0">
                <a:solidFill>
                  <a:schemeClr val="tx2"/>
                </a:solidFill>
              </a:rPr>
              <a:t>Moderators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Admins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AC5FE570-0087-2F39-26E9-E7167CFAF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344A30-E58E-9FD8-A4F1-24F42515F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Normal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2C3FC-7900-C6F3-D0BA-99667863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Create a post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Short Caption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Song name and disc art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Short clip of the song</a:t>
            </a:r>
          </a:p>
          <a:p>
            <a:r>
              <a:rPr lang="en-US" sz="1800">
                <a:solidFill>
                  <a:schemeClr val="tx2"/>
                </a:solidFill>
              </a:rPr>
              <a:t>Comment/like </a:t>
            </a:r>
            <a:r>
              <a:rPr lang="en-US" sz="1800" dirty="0">
                <a:solidFill>
                  <a:schemeClr val="tx2"/>
                </a:solidFill>
              </a:rPr>
              <a:t>posts</a:t>
            </a:r>
          </a:p>
          <a:p>
            <a:r>
              <a:rPr lang="en-US" sz="1800" dirty="0">
                <a:solidFill>
                  <a:schemeClr val="tx2"/>
                </a:solidFill>
              </a:rPr>
              <a:t>Add songs to profile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Display your favorite songs</a:t>
            </a:r>
          </a:p>
          <a:p>
            <a:r>
              <a:rPr lang="en-US" sz="1800" dirty="0">
                <a:solidFill>
                  <a:schemeClr val="tx2"/>
                </a:solidFill>
              </a:rPr>
              <a:t>Generate artist recommendation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Based on the music they listens to</a:t>
            </a:r>
          </a:p>
          <a:p>
            <a:r>
              <a:rPr lang="en-US" sz="1800" dirty="0">
                <a:solidFill>
                  <a:schemeClr val="tx2"/>
                </a:solidFill>
              </a:rPr>
              <a:t>Recommend songs to tribe mates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30500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6A73D9-6179-CB9C-6F99-576E02F2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Artist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97EC3-204D-BE25-A7AF-05D1824AD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Link song information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Link Spotify, apple music</a:t>
            </a:r>
          </a:p>
          <a:p>
            <a:r>
              <a:rPr lang="en-US" sz="1800" dirty="0">
                <a:solidFill>
                  <a:schemeClr val="tx2"/>
                </a:solidFill>
              </a:rPr>
              <a:t>Access music report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How many people see the post</a:t>
            </a:r>
          </a:p>
          <a:p>
            <a:r>
              <a:rPr lang="en-US" sz="1800" dirty="0">
                <a:solidFill>
                  <a:schemeClr val="tx2"/>
                </a:solidFill>
              </a:rPr>
              <a:t>Access royalty info</a:t>
            </a:r>
            <a:endParaRPr lang="en-US" sz="14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Friend other Artists</a:t>
            </a:r>
          </a:p>
          <a:p>
            <a:r>
              <a:rPr lang="en-US" sz="1800" dirty="0">
                <a:solidFill>
                  <a:schemeClr val="tx2"/>
                </a:solidFill>
              </a:rPr>
              <a:t>Login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pPr lvl="1"/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56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B74110-7F51-C3AF-572C-E4206DE4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Moderator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0E208-C4C4-B7B6-B6F1-19CD5F00C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Delete comments</a:t>
            </a:r>
          </a:p>
          <a:p>
            <a:r>
              <a:rPr lang="en-US" sz="1800" dirty="0">
                <a:solidFill>
                  <a:schemeClr val="tx2"/>
                </a:solidFill>
              </a:rPr>
              <a:t>Temporarily ban users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Limit users from commenting</a:t>
            </a:r>
          </a:p>
          <a:p>
            <a:r>
              <a:rPr lang="en-US" sz="1800" dirty="0">
                <a:solidFill>
                  <a:schemeClr val="tx2"/>
                </a:solidFill>
              </a:rPr>
              <a:t>Send ban request for users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Delete posts</a:t>
            </a:r>
          </a:p>
          <a:p>
            <a:r>
              <a:rPr lang="en-US" sz="1800" dirty="0">
                <a:solidFill>
                  <a:schemeClr val="tx2"/>
                </a:solidFill>
              </a:rPr>
              <a:t>Login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29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4F05FA-CAC2-3669-2EF8-BB0EF542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42B7E-C87B-883F-9A66-295621131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1351" y="804672"/>
            <a:ext cx="5832073" cy="58724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Ban Users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Ban Artists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Uploading unauthorized content</a:t>
            </a:r>
          </a:p>
          <a:p>
            <a:r>
              <a:rPr lang="en-US" sz="1800" dirty="0">
                <a:solidFill>
                  <a:schemeClr val="tx2"/>
                </a:solidFill>
              </a:rPr>
              <a:t>Remove moderator permission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Comments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Banning</a:t>
            </a:r>
          </a:p>
          <a:p>
            <a:r>
              <a:rPr lang="en-US" sz="1800" dirty="0">
                <a:solidFill>
                  <a:schemeClr val="tx2"/>
                </a:solidFill>
              </a:rPr>
              <a:t>Remove artist permission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Music upload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Managing profile</a:t>
            </a:r>
          </a:p>
          <a:p>
            <a:r>
              <a:rPr lang="en-US" sz="1800" dirty="0">
                <a:solidFill>
                  <a:schemeClr val="tx2"/>
                </a:solidFill>
              </a:rPr>
              <a:t>Login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8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Words>168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TuneTribe</vt:lpstr>
      <vt:lpstr>What is TuneTribe?</vt:lpstr>
      <vt:lpstr>Logo and Color Palette</vt:lpstr>
      <vt:lpstr>Who are the users?</vt:lpstr>
      <vt:lpstr>Normal User</vt:lpstr>
      <vt:lpstr>Artist</vt:lpstr>
      <vt:lpstr>Moderator</vt:lpstr>
      <vt:lpstr>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TuneTribe</dc:title>
  <dc:creator>Mauricio Garcia-Paez (He/Him/His)</dc:creator>
  <cp:lastModifiedBy>Mauricio Garcia-Paez (He/Him/His)</cp:lastModifiedBy>
  <cp:revision>3</cp:revision>
  <dcterms:created xsi:type="dcterms:W3CDTF">2024-02-24T18:02:32Z</dcterms:created>
  <dcterms:modified xsi:type="dcterms:W3CDTF">2024-02-27T19:53:27Z</dcterms:modified>
</cp:coreProperties>
</file>