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Garcia-Paez (He/Him/His)" userId="4a68df13-fe8d-45f0-bbc7-b14bd5e6ab7a" providerId="ADAL" clId="{0EAC5456-7C37-4501-BD64-1A2BD9975952}"/>
    <pc:docChg chg="custSel addSld modSld">
      <pc:chgData name="Mauricio Garcia-Paez (He/Him/His)" userId="4a68df13-fe8d-45f0-bbc7-b14bd5e6ab7a" providerId="ADAL" clId="{0EAC5456-7C37-4501-BD64-1A2BD9975952}" dt="2024-02-25T02:43:03.810" v="2816" actId="20577"/>
      <pc:docMkLst>
        <pc:docMk/>
      </pc:docMkLst>
      <pc:sldChg chg="modSp new mod">
        <pc:chgData name="Mauricio Garcia-Paez (He/Him/His)" userId="4a68df13-fe8d-45f0-bbc7-b14bd5e6ab7a" providerId="ADAL" clId="{0EAC5456-7C37-4501-BD64-1A2BD9975952}" dt="2024-02-24T18:04:08.334" v="101" actId="20577"/>
        <pc:sldMkLst>
          <pc:docMk/>
          <pc:sldMk cId="3395340385" sldId="256"/>
        </pc:sldMkLst>
        <pc:spChg chg="mod">
          <ac:chgData name="Mauricio Garcia-Paez (He/Him/His)" userId="4a68df13-fe8d-45f0-bbc7-b14bd5e6ab7a" providerId="ADAL" clId="{0EAC5456-7C37-4501-BD64-1A2BD9975952}" dt="2024-02-24T18:02:46.106" v="11" actId="20577"/>
          <ac:spMkLst>
            <pc:docMk/>
            <pc:sldMk cId="3395340385" sldId="256"/>
            <ac:spMk id="2" creationId="{784F1135-2BF7-14B1-A225-CA5888F39629}"/>
          </ac:spMkLst>
        </pc:spChg>
        <pc:spChg chg="mod">
          <ac:chgData name="Mauricio Garcia-Paez (He/Him/His)" userId="4a68df13-fe8d-45f0-bbc7-b14bd5e6ab7a" providerId="ADAL" clId="{0EAC5456-7C37-4501-BD64-1A2BD9975952}" dt="2024-02-24T18:04:08.334" v="101" actId="20577"/>
          <ac:spMkLst>
            <pc:docMk/>
            <pc:sldMk cId="3395340385" sldId="256"/>
            <ac:spMk id="3" creationId="{340E1AEF-21FE-DB30-D437-641C6E808693}"/>
          </ac:spMkLst>
        </pc:spChg>
      </pc:sldChg>
      <pc:sldChg chg="modSp new mod">
        <pc:chgData name="Mauricio Garcia-Paez (He/Him/His)" userId="4a68df13-fe8d-45f0-bbc7-b14bd5e6ab7a" providerId="ADAL" clId="{0EAC5456-7C37-4501-BD64-1A2BD9975952}" dt="2024-02-25T02:41:48.622" v="2754" actId="20577"/>
        <pc:sldMkLst>
          <pc:docMk/>
          <pc:sldMk cId="258609936" sldId="257"/>
        </pc:sldMkLst>
        <pc:spChg chg="mod">
          <ac:chgData name="Mauricio Garcia-Paez (He/Him/His)" userId="4a68df13-fe8d-45f0-bbc7-b14bd5e6ab7a" providerId="ADAL" clId="{0EAC5456-7C37-4501-BD64-1A2BD9975952}" dt="2024-02-24T18:33:18.050" v="923" actId="20577"/>
          <ac:spMkLst>
            <pc:docMk/>
            <pc:sldMk cId="258609936" sldId="257"/>
            <ac:spMk id="2" creationId="{901CE766-61CD-7832-5BA2-00851246FA36}"/>
          </ac:spMkLst>
        </pc:spChg>
        <pc:spChg chg="mod">
          <ac:chgData name="Mauricio Garcia-Paez (He/Him/His)" userId="4a68df13-fe8d-45f0-bbc7-b14bd5e6ab7a" providerId="ADAL" clId="{0EAC5456-7C37-4501-BD64-1A2BD9975952}" dt="2024-02-25T02:41:48.622" v="2754" actId="20577"/>
          <ac:spMkLst>
            <pc:docMk/>
            <pc:sldMk cId="258609936" sldId="257"/>
            <ac:spMk id="3" creationId="{44D68DC3-D232-FB74-FABD-C36A4C07B5DD}"/>
          </ac:spMkLst>
        </pc:spChg>
      </pc:sldChg>
      <pc:sldChg chg="modSp new mod">
        <pc:chgData name="Mauricio Garcia-Paez (He/Him/His)" userId="4a68df13-fe8d-45f0-bbc7-b14bd5e6ab7a" providerId="ADAL" clId="{0EAC5456-7C37-4501-BD64-1A2BD9975952}" dt="2024-02-25T02:43:03.810" v="2816" actId="20577"/>
        <pc:sldMkLst>
          <pc:docMk/>
          <pc:sldMk cId="3433661230" sldId="258"/>
        </pc:sldMkLst>
        <pc:spChg chg="mod">
          <ac:chgData name="Mauricio Garcia-Paez (He/Him/His)" userId="4a68df13-fe8d-45f0-bbc7-b14bd5e6ab7a" providerId="ADAL" clId="{0EAC5456-7C37-4501-BD64-1A2BD9975952}" dt="2024-02-25T02:42:50.735" v="2758" actId="20577"/>
          <ac:spMkLst>
            <pc:docMk/>
            <pc:sldMk cId="3433661230" sldId="258"/>
            <ac:spMk id="2" creationId="{D7C9CC35-67BB-BF13-8268-D26A2FCECB7E}"/>
          </ac:spMkLst>
        </pc:spChg>
        <pc:spChg chg="mod">
          <ac:chgData name="Mauricio Garcia-Paez (He/Him/His)" userId="4a68df13-fe8d-45f0-bbc7-b14bd5e6ab7a" providerId="ADAL" clId="{0EAC5456-7C37-4501-BD64-1A2BD9975952}" dt="2024-02-25T02:43:03.810" v="2816" actId="20577"/>
          <ac:spMkLst>
            <pc:docMk/>
            <pc:sldMk cId="3433661230" sldId="258"/>
            <ac:spMk id="3" creationId="{CDA283E0-FF56-1C72-48A0-806165345F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A296-9657-E479-4B5D-7716A7BD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5761-EFCC-6391-2843-02929FCB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C0052-D253-0115-A79D-5CF5B0E0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0E07-0A50-4326-48E3-95B6C8C1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C618-189E-C9A8-81A7-E5E17B1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1F8D-EF68-3A24-DEFE-17AE8C70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1C706-842F-3F85-54B8-E18159F1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0181-B9F0-353A-AF7F-1FC9493A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822B-9005-AF8C-F2AB-E35D0169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A0E0-D175-AB13-A9A3-DC21DD1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40C5B-E33B-5342-88BE-969EFCCD8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FACF1-6177-756E-0D3A-593CD20D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95CE-C8B4-B88F-9034-8C179880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C609-7D75-2A4A-4776-72CA7E7A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699A-B44D-BB5D-C62F-AD61D568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AD7-E6A8-4C92-D53D-8E10DC8A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1280-9F92-36A8-E9E3-C61481D2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9880-8EF4-849B-2EF0-36A32570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9244-34D6-974D-E8E4-0F6F70D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DA45-26FA-402A-C811-CB9F0B0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00A9-ED55-E1FC-E1C5-3F064B99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06CE-9619-CF29-8A50-96E1E622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7E3D-6B50-4E57-5345-C20FE7A2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AA35-53A4-31E2-8525-E25CC380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DFC8-3BC8-5866-EFC3-3B834610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3159-7F2B-6955-A76A-DF7518B9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2B2B-0A7E-36B3-DF44-4E028B6F7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CD019-67B0-02AD-2B20-497291DF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3CBD-5681-E1D1-897B-0B21ACE9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997E-D0BE-AA9E-8B75-BB8BEEB5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A986F-48DB-F0A8-CC3C-F94D63C3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7972-E197-4B2E-82B2-70A8F95E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0AC9-3638-A256-E371-4B7F2D41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C6789-9DF7-594E-0C19-670AF120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4F1C-C007-BDC1-29D4-4D86C54F6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BFBBE-DDEA-E4EB-60BB-097B9877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F8FA6-396C-5B95-8F86-ADECB904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2BF59-BE3D-D77A-DD7D-AED92278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CFC47-52E6-A510-6049-8FD94E5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64B-3E1D-B644-6F88-C1D2E500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D3A5E-D009-D73C-873A-1F251D8C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A1EA-148B-6046-BFED-425C3968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1C96-2D9D-1AA5-B6A9-2E65689E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A729D-006B-6290-DE74-8F97A5C7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4A68E-F692-4017-C999-8AB75E00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20F1-924B-60D4-CB06-EE1DB06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EFBC-2C4D-C965-7C52-5CDEFED2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3994-62EE-F68B-837C-78CA6B77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921A8-8509-D5F9-9076-923696E4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2F7EE-65E4-00F4-19DE-8D9DBEDA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5128-A173-F393-B4A6-EE623E67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A395A-51BB-DDFB-3A82-A2695FE2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068C-EDE9-3580-FBF1-4F0D9378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23130-DD90-B333-60E1-0355B8114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0D5D4-1515-5248-E62D-0746F648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8FB5-D6CD-FC39-9A68-D0B35622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1FC0-8EF9-0A2B-4E64-B68EB46A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4BA1-EB9A-78F2-7403-94F7EBFC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265D-1E5B-657C-4FE4-44FBD612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0485-64C9-7372-8CCF-5A9E2B36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4D57-E4A6-60F0-DFBE-32CE22C91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1B25-EFD4-4B8C-9C53-DFEA3E80770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5A4A-1A65-9F07-EFE9-5D9E9D78C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6E93-31F3-C761-CB4A-AB9B6895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1135-2BF7-14B1-A225-CA5888F39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TuneTribe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E1AEF-21FE-DB30-D437-641C6E808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Mauricio, Shauna, Emmanuel, Kanan</a:t>
            </a:r>
          </a:p>
        </p:txBody>
      </p:sp>
    </p:spTree>
    <p:extLst>
      <p:ext uri="{BB962C8B-B14F-4D97-AF65-F5344CB8AC3E}">
        <p14:creationId xmlns:p14="http://schemas.microsoft.com/office/powerpoint/2010/main" val="33953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766-61CD-7832-5BA2-00851246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TuneTribe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8DC3-D232-FB74-FABD-C36A4C07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TuneTribe</a:t>
            </a:r>
            <a:r>
              <a:rPr lang="en-US" dirty="0"/>
              <a:t> is a social platform designed for music enthusiast and artist alike. Users can share songs, create music-centered posts,  and generate artist recommendations.</a:t>
            </a:r>
          </a:p>
          <a:p>
            <a:r>
              <a:rPr lang="en-US" dirty="0"/>
              <a:t>Artists can have their music promoted in app and can use the in app tools to view statistics relating to their 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CC35-67BB-BF13-8268-D26A2FCE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83E0-FF56-1C72-48A0-80616534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 you will have access to </a:t>
            </a:r>
            <a:r>
              <a:rPr lang="en-US"/>
              <a:t>many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43366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TuneTribe</vt:lpstr>
      <vt:lpstr>What is TuneTribe?</vt:lpstr>
      <vt:lpstr>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TuneTribe</dc:title>
  <dc:creator>Mauricio Garcia-Paez (He/Him/His)</dc:creator>
  <cp:lastModifiedBy>Mauricio Garcia-Paez (He/Him/His)</cp:lastModifiedBy>
  <cp:revision>1</cp:revision>
  <dcterms:created xsi:type="dcterms:W3CDTF">2024-02-24T18:02:32Z</dcterms:created>
  <dcterms:modified xsi:type="dcterms:W3CDTF">2024-02-25T02:43:07Z</dcterms:modified>
</cp:coreProperties>
</file>