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64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cio Garcia-Paez (He/Him/His)" userId="4a68df13-fe8d-45f0-bbc7-b14bd5e6ab7a" providerId="ADAL" clId="{0EAC5456-7C37-4501-BD64-1A2BD9975952}"/>
    <pc:docChg chg="custSel addSld modSld">
      <pc:chgData name="Mauricio Garcia-Paez (He/Him/His)" userId="4a68df13-fe8d-45f0-bbc7-b14bd5e6ab7a" providerId="ADAL" clId="{0EAC5456-7C37-4501-BD64-1A2BD9975952}" dt="2024-02-26T20:20:10.638" v="3402" actId="20577"/>
      <pc:docMkLst>
        <pc:docMk/>
      </pc:docMkLst>
      <pc:sldChg chg="addSp modSp new mod setBg">
        <pc:chgData name="Mauricio Garcia-Paez (He/Him/His)" userId="4a68df13-fe8d-45f0-bbc7-b14bd5e6ab7a" providerId="ADAL" clId="{0EAC5456-7C37-4501-BD64-1A2BD9975952}" dt="2024-02-26T17:55:52.855" v="2817" actId="26606"/>
        <pc:sldMkLst>
          <pc:docMk/>
          <pc:sldMk cId="3395340385" sldId="256"/>
        </pc:sldMkLst>
        <pc:spChg chg="mod">
          <ac:chgData name="Mauricio Garcia-Paez (He/Him/His)" userId="4a68df13-fe8d-45f0-bbc7-b14bd5e6ab7a" providerId="ADAL" clId="{0EAC5456-7C37-4501-BD64-1A2BD9975952}" dt="2024-02-26T17:55:52.855" v="2817" actId="26606"/>
          <ac:spMkLst>
            <pc:docMk/>
            <pc:sldMk cId="3395340385" sldId="256"/>
            <ac:spMk id="2" creationId="{784F1135-2BF7-14B1-A225-CA5888F39629}"/>
          </ac:spMkLst>
        </pc:spChg>
        <pc:spChg chg="mod">
          <ac:chgData name="Mauricio Garcia-Paez (He/Him/His)" userId="4a68df13-fe8d-45f0-bbc7-b14bd5e6ab7a" providerId="ADAL" clId="{0EAC5456-7C37-4501-BD64-1A2BD9975952}" dt="2024-02-26T17:55:52.855" v="2817" actId="26606"/>
          <ac:spMkLst>
            <pc:docMk/>
            <pc:sldMk cId="3395340385" sldId="256"/>
            <ac:spMk id="3" creationId="{340E1AEF-21FE-DB30-D437-641C6E808693}"/>
          </ac:spMkLst>
        </pc:spChg>
        <pc:spChg chg="add">
          <ac:chgData name="Mauricio Garcia-Paez (He/Him/His)" userId="4a68df13-fe8d-45f0-bbc7-b14bd5e6ab7a" providerId="ADAL" clId="{0EAC5456-7C37-4501-BD64-1A2BD9975952}" dt="2024-02-26T17:55:52.855" v="2817" actId="26606"/>
          <ac:spMkLst>
            <pc:docMk/>
            <pc:sldMk cId="3395340385" sldId="256"/>
            <ac:spMk id="8" creationId="{5A292AEA-2528-46C0-B426-95822B6141FB}"/>
          </ac:spMkLst>
        </pc:spChg>
        <pc:spChg chg="add">
          <ac:chgData name="Mauricio Garcia-Paez (He/Him/His)" userId="4a68df13-fe8d-45f0-bbc7-b14bd5e6ab7a" providerId="ADAL" clId="{0EAC5456-7C37-4501-BD64-1A2BD9975952}" dt="2024-02-26T17:55:52.855" v="2817" actId="26606"/>
          <ac:spMkLst>
            <pc:docMk/>
            <pc:sldMk cId="3395340385" sldId="256"/>
            <ac:spMk id="10" creationId="{D8B7B198-E4DF-43CD-AD8C-199884323745}"/>
          </ac:spMkLst>
        </pc:spChg>
        <pc:spChg chg="add">
          <ac:chgData name="Mauricio Garcia-Paez (He/Him/His)" userId="4a68df13-fe8d-45f0-bbc7-b14bd5e6ab7a" providerId="ADAL" clId="{0EAC5456-7C37-4501-BD64-1A2BD9975952}" dt="2024-02-26T17:55:52.855" v="2817" actId="26606"/>
          <ac:spMkLst>
            <pc:docMk/>
            <pc:sldMk cId="3395340385" sldId="256"/>
            <ac:spMk id="12" creationId="{2BE67753-EA0E-4819-8D22-0B6600CF7231}"/>
          </ac:spMkLst>
        </pc:spChg>
        <pc:grpChg chg="add">
          <ac:chgData name="Mauricio Garcia-Paez (He/Him/His)" userId="4a68df13-fe8d-45f0-bbc7-b14bd5e6ab7a" providerId="ADAL" clId="{0EAC5456-7C37-4501-BD64-1A2BD9975952}" dt="2024-02-26T17:55:52.855" v="2817" actId="26606"/>
          <ac:grpSpMkLst>
            <pc:docMk/>
            <pc:sldMk cId="3395340385" sldId="256"/>
            <ac:grpSpMk id="14" creationId="{D76D63AC-0421-45EC-B383-E79A61A78C6B}"/>
          </ac:grpSpMkLst>
        </pc:grpChg>
        <pc:grpChg chg="add">
          <ac:chgData name="Mauricio Garcia-Paez (He/Him/His)" userId="4a68df13-fe8d-45f0-bbc7-b14bd5e6ab7a" providerId="ADAL" clId="{0EAC5456-7C37-4501-BD64-1A2BD9975952}" dt="2024-02-26T17:55:52.855" v="2817" actId="26606"/>
          <ac:grpSpMkLst>
            <pc:docMk/>
            <pc:sldMk cId="3395340385" sldId="256"/>
            <ac:grpSpMk id="23" creationId="{87F87F1B-42BA-4AC7-A4E2-41544DDB2CE3}"/>
          </ac:grpSpMkLst>
        </pc:grpChg>
        <pc:grpChg chg="add">
          <ac:chgData name="Mauricio Garcia-Paez (He/Him/His)" userId="4a68df13-fe8d-45f0-bbc7-b14bd5e6ab7a" providerId="ADAL" clId="{0EAC5456-7C37-4501-BD64-1A2BD9975952}" dt="2024-02-26T17:55:52.855" v="2817" actId="26606"/>
          <ac:grpSpMkLst>
            <pc:docMk/>
            <pc:sldMk cId="3395340385" sldId="256"/>
            <ac:grpSpMk id="29" creationId="{967346A5-7569-4F15-AB5D-BE3DADF192C0}"/>
          </ac:grpSpMkLst>
        </pc:grpChg>
      </pc:sldChg>
      <pc:sldChg chg="addSp delSp modSp new mod setBg">
        <pc:chgData name="Mauricio Garcia-Paez (He/Him/His)" userId="4a68df13-fe8d-45f0-bbc7-b14bd5e6ab7a" providerId="ADAL" clId="{0EAC5456-7C37-4501-BD64-1A2BD9975952}" dt="2024-02-26T20:18:38.841" v="3363" actId="26606"/>
        <pc:sldMkLst>
          <pc:docMk/>
          <pc:sldMk cId="258609936" sldId="257"/>
        </pc:sldMkLst>
        <pc:spChg chg="mod ord">
          <ac:chgData name="Mauricio Garcia-Paez (He/Him/His)" userId="4a68df13-fe8d-45f0-bbc7-b14bd5e6ab7a" providerId="ADAL" clId="{0EAC5456-7C37-4501-BD64-1A2BD9975952}" dt="2024-02-26T20:18:38.841" v="3363" actId="26606"/>
          <ac:spMkLst>
            <pc:docMk/>
            <pc:sldMk cId="258609936" sldId="257"/>
            <ac:spMk id="2" creationId="{901CE766-61CD-7832-5BA2-00851246FA36}"/>
          </ac:spMkLst>
        </pc:spChg>
        <pc:spChg chg="mod">
          <ac:chgData name="Mauricio Garcia-Paez (He/Him/His)" userId="4a68df13-fe8d-45f0-bbc7-b14bd5e6ab7a" providerId="ADAL" clId="{0EAC5456-7C37-4501-BD64-1A2BD9975952}" dt="2024-02-26T20:18:38.841" v="3363" actId="26606"/>
          <ac:spMkLst>
            <pc:docMk/>
            <pc:sldMk cId="258609936" sldId="257"/>
            <ac:spMk id="3" creationId="{44D68DC3-D232-FB74-FABD-C36A4C07B5DD}"/>
          </ac:spMkLst>
        </pc:spChg>
        <pc:spChg chg="add del">
          <ac:chgData name="Mauricio Garcia-Paez (He/Him/His)" userId="4a68df13-fe8d-45f0-bbc7-b14bd5e6ab7a" providerId="ADAL" clId="{0EAC5456-7C37-4501-BD64-1A2BD9975952}" dt="2024-02-26T18:07:19.098" v="3033" actId="26606"/>
          <ac:spMkLst>
            <pc:docMk/>
            <pc:sldMk cId="258609936" sldId="257"/>
            <ac:spMk id="10" creationId="{6F4C891B-62D0-4250-AEB7-0F42BAD78D7D}"/>
          </ac:spMkLst>
        </pc:spChg>
        <pc:spChg chg="add del">
          <ac:chgData name="Mauricio Garcia-Paez (He/Him/His)" userId="4a68df13-fe8d-45f0-bbc7-b14bd5e6ab7a" providerId="ADAL" clId="{0EAC5456-7C37-4501-BD64-1A2BD9975952}" dt="2024-02-26T20:18:38.841" v="3363" actId="26606"/>
          <ac:spMkLst>
            <pc:docMk/>
            <pc:sldMk cId="258609936" sldId="257"/>
            <ac:spMk id="15" creationId="{C3420C89-0B09-4632-A4AF-3971D08BF7A8}"/>
          </ac:spMkLst>
        </pc:spChg>
        <pc:spChg chg="add del">
          <ac:chgData name="Mauricio Garcia-Paez (He/Him/His)" userId="4a68df13-fe8d-45f0-bbc7-b14bd5e6ab7a" providerId="ADAL" clId="{0EAC5456-7C37-4501-BD64-1A2BD9975952}" dt="2024-02-26T20:18:38.841" v="3363" actId="26606"/>
          <ac:spMkLst>
            <pc:docMk/>
            <pc:sldMk cId="258609936" sldId="257"/>
            <ac:spMk id="17" creationId="{4E5CBA61-BF74-40B4-A3A8-366BBA626CCF}"/>
          </ac:spMkLst>
        </pc:spChg>
        <pc:spChg chg="add">
          <ac:chgData name="Mauricio Garcia-Paez (He/Him/His)" userId="4a68df13-fe8d-45f0-bbc7-b14bd5e6ab7a" providerId="ADAL" clId="{0EAC5456-7C37-4501-BD64-1A2BD9975952}" dt="2024-02-26T20:18:38.841" v="3363" actId="26606"/>
          <ac:spMkLst>
            <pc:docMk/>
            <pc:sldMk cId="258609936" sldId="257"/>
            <ac:spMk id="35" creationId="{A440A548-C0D4-4418-940E-EDC2F1D9A599}"/>
          </ac:spMkLst>
        </pc:spChg>
        <pc:spChg chg="add">
          <ac:chgData name="Mauricio Garcia-Paez (He/Him/His)" userId="4a68df13-fe8d-45f0-bbc7-b14bd5e6ab7a" providerId="ADAL" clId="{0EAC5456-7C37-4501-BD64-1A2BD9975952}" dt="2024-02-26T20:18:38.841" v="3363" actId="26606"/>
          <ac:spMkLst>
            <pc:docMk/>
            <pc:sldMk cId="258609936" sldId="257"/>
            <ac:spMk id="37" creationId="{E708B267-8CD2-4684-A57B-9F1070769203}"/>
          </ac:spMkLst>
        </pc:spChg>
        <pc:grpChg chg="add del">
          <ac:chgData name="Mauricio Garcia-Paez (He/Him/His)" userId="4a68df13-fe8d-45f0-bbc7-b14bd5e6ab7a" providerId="ADAL" clId="{0EAC5456-7C37-4501-BD64-1A2BD9975952}" dt="2024-02-26T20:18:38.841" v="3363" actId="26606"/>
          <ac:grpSpMkLst>
            <pc:docMk/>
            <pc:sldMk cId="258609936" sldId="257"/>
            <ac:grpSpMk id="19" creationId="{AC27E70C-5470-4262-B9CE-AE52C51CF4C1}"/>
          </ac:grpSpMkLst>
        </pc:grpChg>
        <pc:grpChg chg="add del">
          <ac:chgData name="Mauricio Garcia-Paez (He/Him/His)" userId="4a68df13-fe8d-45f0-bbc7-b14bd5e6ab7a" providerId="ADAL" clId="{0EAC5456-7C37-4501-BD64-1A2BD9975952}" dt="2024-02-26T20:18:38.841" v="3363" actId="26606"/>
          <ac:grpSpMkLst>
            <pc:docMk/>
            <pc:sldMk cId="258609936" sldId="257"/>
            <ac:grpSpMk id="23" creationId="{E27AF472-EAE3-4572-AB69-B92BD10DBC6D}"/>
          </ac:grpSpMkLst>
        </pc:grpChg>
        <pc:grpChg chg="add">
          <ac:chgData name="Mauricio Garcia-Paez (He/Him/His)" userId="4a68df13-fe8d-45f0-bbc7-b14bd5e6ab7a" providerId="ADAL" clId="{0EAC5456-7C37-4501-BD64-1A2BD9975952}" dt="2024-02-26T20:18:38.841" v="3363" actId="26606"/>
          <ac:grpSpMkLst>
            <pc:docMk/>
            <pc:sldMk cId="258609936" sldId="257"/>
            <ac:grpSpMk id="39" creationId="{41E5AB36-9328-47E9-95AD-E38AC1C0E18D}"/>
          </ac:grpSpMkLst>
        </pc:grpChg>
        <pc:picChg chg="add mod ord">
          <ac:chgData name="Mauricio Garcia-Paez (He/Him/His)" userId="4a68df13-fe8d-45f0-bbc7-b14bd5e6ab7a" providerId="ADAL" clId="{0EAC5456-7C37-4501-BD64-1A2BD9975952}" dt="2024-02-26T20:18:38.841" v="3363" actId="26606"/>
          <ac:picMkLst>
            <pc:docMk/>
            <pc:sldMk cId="258609936" sldId="257"/>
            <ac:picMk id="7" creationId="{37A95C1D-8280-9964-A1BB-CEB32E2F64AF}"/>
          </ac:picMkLst>
        </pc:picChg>
      </pc:sldChg>
      <pc:sldChg chg="addSp modSp new mod setBg">
        <pc:chgData name="Mauricio Garcia-Paez (He/Him/His)" userId="4a68df13-fe8d-45f0-bbc7-b14bd5e6ab7a" providerId="ADAL" clId="{0EAC5456-7C37-4501-BD64-1A2BD9975952}" dt="2024-02-26T20:20:10.638" v="3402" actId="20577"/>
        <pc:sldMkLst>
          <pc:docMk/>
          <pc:sldMk cId="3433661230" sldId="258"/>
        </pc:sldMkLst>
        <pc:spChg chg="mod">
          <ac:chgData name="Mauricio Garcia-Paez (He/Him/His)" userId="4a68df13-fe8d-45f0-bbc7-b14bd5e6ab7a" providerId="ADAL" clId="{0EAC5456-7C37-4501-BD64-1A2BD9975952}" dt="2024-02-26T20:20:01.547" v="3381" actId="20577"/>
          <ac:spMkLst>
            <pc:docMk/>
            <pc:sldMk cId="3433661230" sldId="258"/>
            <ac:spMk id="2" creationId="{D7C9CC35-67BB-BF13-8268-D26A2FCECB7E}"/>
          </ac:spMkLst>
        </pc:spChg>
        <pc:spChg chg="mod">
          <ac:chgData name="Mauricio Garcia-Paez (He/Him/His)" userId="4a68df13-fe8d-45f0-bbc7-b14bd5e6ab7a" providerId="ADAL" clId="{0EAC5456-7C37-4501-BD64-1A2BD9975952}" dt="2024-02-26T20:20:10.638" v="3402" actId="20577"/>
          <ac:spMkLst>
            <pc:docMk/>
            <pc:sldMk cId="3433661230" sldId="258"/>
            <ac:spMk id="3" creationId="{CDA283E0-FF56-1C72-48A0-806165345F3F}"/>
          </ac:spMkLst>
        </pc:spChg>
        <pc:spChg chg="add">
          <ac:chgData name="Mauricio Garcia-Paez (He/Him/His)" userId="4a68df13-fe8d-45f0-bbc7-b14bd5e6ab7a" providerId="ADAL" clId="{0EAC5456-7C37-4501-BD64-1A2BD9975952}" dt="2024-02-26T20:18:30.570" v="3362" actId="26606"/>
          <ac:spMkLst>
            <pc:docMk/>
            <pc:sldMk cId="3433661230" sldId="258"/>
            <ac:spMk id="8" creationId="{4BC99CB9-DDAD-44A2-8A1C-E3AF4E72DF5C}"/>
          </ac:spMkLst>
        </pc:spChg>
        <pc:spChg chg="add">
          <ac:chgData name="Mauricio Garcia-Paez (He/Him/His)" userId="4a68df13-fe8d-45f0-bbc7-b14bd5e6ab7a" providerId="ADAL" clId="{0EAC5456-7C37-4501-BD64-1A2BD9975952}" dt="2024-02-26T20:18:30.570" v="3362" actId="26606"/>
          <ac:spMkLst>
            <pc:docMk/>
            <pc:sldMk cId="3433661230" sldId="258"/>
            <ac:spMk id="10" creationId="{64053CBF-3932-45FF-8285-EE5146085F3A}"/>
          </ac:spMkLst>
        </pc:spChg>
        <pc:grpChg chg="add">
          <ac:chgData name="Mauricio Garcia-Paez (He/Him/His)" userId="4a68df13-fe8d-45f0-bbc7-b14bd5e6ab7a" providerId="ADAL" clId="{0EAC5456-7C37-4501-BD64-1A2BD9975952}" dt="2024-02-26T20:18:30.570" v="3362" actId="26606"/>
          <ac:grpSpMkLst>
            <pc:docMk/>
            <pc:sldMk cId="3433661230" sldId="258"/>
            <ac:grpSpMk id="12" creationId="{2E751C04-BEA6-446B-A678-9C74819EBD4C}"/>
          </ac:grpSpMkLst>
        </pc:grpChg>
        <pc:grpChg chg="add">
          <ac:chgData name="Mauricio Garcia-Paez (He/Him/His)" userId="4a68df13-fe8d-45f0-bbc7-b14bd5e6ab7a" providerId="ADAL" clId="{0EAC5456-7C37-4501-BD64-1A2BD9975952}" dt="2024-02-26T20:18:30.570" v="3362" actId="26606"/>
          <ac:grpSpMkLst>
            <pc:docMk/>
            <pc:sldMk cId="3433661230" sldId="258"/>
            <ac:grpSpMk id="18" creationId="{B63ACBA3-DEFD-4C6D-BBA0-64468FA99C2D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EA296-9657-E479-4B5D-7716A7BD4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05761-EFCC-6391-2843-02929FCB24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C0052-D253-0115-A79D-5CF5B0E0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11B25-EFD4-4B8C-9C53-DFEA3E80770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70E07-0A50-4326-48E3-95B6C8C15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2C618-189E-C9A8-81A7-E5E17B13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2887-3B65-482A-9052-27B4ECD6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81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71F8D-EF68-3A24-DEFE-17AE8C701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1C706-842F-3F85-54B8-E18159F12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E0181-B9F0-353A-AF7F-1FC9493A0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11B25-EFD4-4B8C-9C53-DFEA3E80770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A822B-9005-AF8C-F2AB-E35D01699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3A0E0-D175-AB13-A9A3-DC21DD1A3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2887-3B65-482A-9052-27B4ECD6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8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D40C5B-E33B-5342-88BE-969EFCCD8D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EFACF1-6177-756E-0D3A-593CD20DA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D95CE-C8B4-B88F-9034-8C179880B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11B25-EFD4-4B8C-9C53-DFEA3E80770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AC609-7D75-2A4A-4776-72CA7E7AE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3699A-B44D-BB5D-C62F-AD61D568B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2887-3B65-482A-9052-27B4ECD6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99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7BAD7-E6A8-4C92-D53D-8E10DC8A7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61280-9F92-36A8-E9E3-C61481D2A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A9880-8EF4-849B-2EF0-36A32570B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11B25-EFD4-4B8C-9C53-DFEA3E80770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89244-34D6-974D-E8E4-0F6F70D09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1DA45-26FA-402A-C811-CB9F0B09B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2887-3B65-482A-9052-27B4ECD6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88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C00A9-ED55-E1FC-E1C5-3F064B994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C06CE-9619-CF29-8A50-96E1E6226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17E3D-6B50-4E57-5345-C20FE7A26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11B25-EFD4-4B8C-9C53-DFEA3E80770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5AA35-53A4-31E2-8525-E25CC380D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DDFC8-3BC8-5866-EFC3-3B834610D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2887-3B65-482A-9052-27B4ECD6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8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43159-7F2B-6955-A76A-DF7518B9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82B2B-0A7E-36B3-DF44-4E028B6F72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8CD019-67B0-02AD-2B20-497291DF1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63CBD-5681-E1D1-897B-0B21ACE93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11B25-EFD4-4B8C-9C53-DFEA3E80770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9997E-D0BE-AA9E-8B75-BB8BEEB55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A986F-48DB-F0A8-CC3C-F94D63C34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2887-3B65-482A-9052-27B4ECD6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03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57972-E197-4B2E-82B2-70A8F95EE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30AC9-3638-A256-E371-4B7F2D41F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C6789-9DF7-594E-0C19-670AF1207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6F4F1C-C007-BDC1-29D4-4D86C54F6E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ABFBBE-DDEA-E4EB-60BB-097B98778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CF8FA6-396C-5B95-8F86-ADECB9042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11B25-EFD4-4B8C-9C53-DFEA3E80770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42BF59-BE3D-D77A-DD7D-AED92278E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5CFC47-52E6-A510-6049-8FD94E5C5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2887-3B65-482A-9052-27B4ECD6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8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2F64B-3E1D-B644-6F88-C1D2E5000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FD3A5E-D009-D73C-873A-1F251D8CB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11B25-EFD4-4B8C-9C53-DFEA3E80770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A2A1EA-148B-6046-BFED-425C39680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11C96-2D9D-1AA5-B6A9-2E65689E0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2887-3B65-482A-9052-27B4ECD6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19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CA729D-006B-6290-DE74-8F97A5C7B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11B25-EFD4-4B8C-9C53-DFEA3E80770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14A68E-F692-4017-C999-8AB75E002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E20F1-924B-60D4-CB06-EE1DB063C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2887-3B65-482A-9052-27B4ECD6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044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BEFBC-2C4D-C965-7C52-5CDEFED2E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33994-62EE-F68B-837C-78CA6B770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921A8-8509-D5F9-9076-923696E48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2F7EE-65E4-00F4-19DE-8D9DBEDAF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11B25-EFD4-4B8C-9C53-DFEA3E80770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B5128-A173-F393-B4A6-EE623E678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A395A-51BB-DDFB-3A82-A2695FE24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2887-3B65-482A-9052-27B4ECD6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47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3068C-EDE9-3580-FBF1-4F0D93786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523130-DD90-B333-60E1-0355B8114D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0D5D4-1515-5248-E62D-0746F6487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C8FB5-D6CD-FC39-9A68-D0B35622D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11B25-EFD4-4B8C-9C53-DFEA3E80770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31FC0-8EF9-0A2B-4E64-B68EB46A9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F4BA1-EB9A-78F2-7403-94F7EBFC5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62887-3B65-482A-9052-27B4ECD6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41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E9265D-1E5B-657C-4FE4-44FBD6128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40485-64C9-7372-8CCF-5A9E2B363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14D57-E4A6-60F0-DFBE-32CE22C91B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11B25-EFD4-4B8C-9C53-DFEA3E80770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65A4A-1A65-9F07-EFE9-5D9E9D78CE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66E93-31F3-C761-CB4A-AB9B6895E1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62887-3B65-482A-9052-27B4ECD6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70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4F1135-2BF7-14B1-A225-CA5888F39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en-US" sz="5200">
                <a:solidFill>
                  <a:schemeClr val="tx2"/>
                </a:solidFill>
              </a:rPr>
              <a:t>TuneTribe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0E1AEF-21FE-DB30-D437-641C6E808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2135" y="4001587"/>
            <a:ext cx="5188034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Mauricio, Shauna, Emmanuel, Kanan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95340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A440A548-C0D4-4418-940E-EDC2F1D9A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08B267-8CD2-4684-A57B-9F1070769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CE766-61CD-7832-5BA2-00851246F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7740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What is TuneTribe?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1E5AB36-9328-47E9-95AD-E38AC1C0E1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" y="-369"/>
            <a:ext cx="6091008" cy="6858000"/>
            <a:chOff x="305" y="-369"/>
            <a:chExt cx="6091008" cy="6858000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532450F-A219-4BF5-88FA-A47084237C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57007" cy="6858000"/>
            </a:xfrm>
            <a:custGeom>
              <a:avLst/>
              <a:gdLst>
                <a:gd name="connsiteX0" fmla="*/ 1423825 w 6057007"/>
                <a:gd name="connsiteY0" fmla="*/ 0 h 6858000"/>
                <a:gd name="connsiteX1" fmla="*/ 4262456 w 6057007"/>
                <a:gd name="connsiteY1" fmla="*/ 0 h 6858000"/>
                <a:gd name="connsiteX2" fmla="*/ 4371584 w 6057007"/>
                <a:gd name="connsiteY2" fmla="*/ 79625 h 6858000"/>
                <a:gd name="connsiteX3" fmla="*/ 5400299 w 6057007"/>
                <a:gd name="connsiteY3" fmla="*/ 1779691 h 6858000"/>
                <a:gd name="connsiteX4" fmla="*/ 5961759 w 6057007"/>
                <a:gd name="connsiteY4" fmla="*/ 4554903 h 6858000"/>
                <a:gd name="connsiteX5" fmla="*/ 4326541 w 6057007"/>
                <a:gd name="connsiteY5" fmla="*/ 6729688 h 6858000"/>
                <a:gd name="connsiteX6" fmla="*/ 4109121 w 6057007"/>
                <a:gd name="connsiteY6" fmla="*/ 6858000 h 6858000"/>
                <a:gd name="connsiteX7" fmla="*/ 1145358 w 6057007"/>
                <a:gd name="connsiteY7" fmla="*/ 6858000 h 6858000"/>
                <a:gd name="connsiteX8" fmla="*/ 1143587 w 6057007"/>
                <a:gd name="connsiteY8" fmla="*/ 6856705 h 6858000"/>
                <a:gd name="connsiteX9" fmla="*/ 162579 w 6057007"/>
                <a:gd name="connsiteY9" fmla="*/ 6240990 h 6858000"/>
                <a:gd name="connsiteX10" fmla="*/ 0 w 6057007"/>
                <a:gd name="connsiteY10" fmla="*/ 6125553 h 6858000"/>
                <a:gd name="connsiteX11" fmla="*/ 0 w 6057007"/>
                <a:gd name="connsiteY11" fmla="*/ 4670879 h 6858000"/>
                <a:gd name="connsiteX12" fmla="*/ 38388 w 6057007"/>
                <a:gd name="connsiteY12" fmla="*/ 4778792 h 6858000"/>
                <a:gd name="connsiteX13" fmla="*/ 155449 w 6057007"/>
                <a:gd name="connsiteY13" fmla="*/ 5029879 h 6858000"/>
                <a:gd name="connsiteX14" fmla="*/ 411802 w 6057007"/>
                <a:gd name="connsiteY14" fmla="*/ 5399531 h 6858000"/>
                <a:gd name="connsiteX15" fmla="*/ 806388 w 6057007"/>
                <a:gd name="connsiteY15" fmla="*/ 5659633 h 6858000"/>
                <a:gd name="connsiteX16" fmla="*/ 1801512 w 6057007"/>
                <a:gd name="connsiteY16" fmla="*/ 6314010 h 6858000"/>
                <a:gd name="connsiteX17" fmla="*/ 2653483 w 6057007"/>
                <a:gd name="connsiteY17" fmla="*/ 6529898 h 6858000"/>
                <a:gd name="connsiteX18" fmla="*/ 3666486 w 6057007"/>
                <a:gd name="connsiteY18" fmla="*/ 6190615 h 6858000"/>
                <a:gd name="connsiteX19" fmla="*/ 4658657 w 6057007"/>
                <a:gd name="connsiteY19" fmla="*/ 5428179 h 6858000"/>
                <a:gd name="connsiteX20" fmla="*/ 5222967 w 6057007"/>
                <a:gd name="connsiteY20" fmla="*/ 4356944 h 6858000"/>
                <a:gd name="connsiteX21" fmla="*/ 4724795 w 6057007"/>
                <a:gd name="connsiteY21" fmla="*/ 2210416 h 6858000"/>
                <a:gd name="connsiteX22" fmla="*/ 4473185 w 6057007"/>
                <a:gd name="connsiteY22" fmla="*/ 1691554 h 6858000"/>
                <a:gd name="connsiteX23" fmla="*/ 4046677 w 6057007"/>
                <a:gd name="connsiteY23" fmla="*/ 911781 h 6858000"/>
                <a:gd name="connsiteX24" fmla="*/ 3555564 w 6057007"/>
                <a:gd name="connsiteY24" fmla="*/ 585888 h 6858000"/>
                <a:gd name="connsiteX25" fmla="*/ 2405914 w 6057007"/>
                <a:gd name="connsiteY25" fmla="*/ 536282 h 6858000"/>
                <a:gd name="connsiteX26" fmla="*/ 1345719 w 6057007"/>
                <a:gd name="connsiteY26" fmla="*/ 957619 h 6858000"/>
                <a:gd name="connsiteX27" fmla="*/ 73341 w 6057007"/>
                <a:gd name="connsiteY27" fmla="*/ 2571698 h 6858000"/>
                <a:gd name="connsiteX28" fmla="*/ 0 w 6057007"/>
                <a:gd name="connsiteY28" fmla="*/ 2803810 h 6858000"/>
                <a:gd name="connsiteX29" fmla="*/ 0 w 6057007"/>
                <a:gd name="connsiteY29" fmla="*/ 1147591 h 6858000"/>
                <a:gd name="connsiteX30" fmla="*/ 142706 w 6057007"/>
                <a:gd name="connsiteY30" fmla="*/ 968763 h 6858000"/>
                <a:gd name="connsiteX31" fmla="*/ 971831 w 6057007"/>
                <a:gd name="connsiteY31" fmla="*/ 249890 h 6858000"/>
                <a:gd name="connsiteX32" fmla="*/ 1288677 w 6057007"/>
                <a:gd name="connsiteY32" fmla="*/ 6583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057007" h="6858000">
                  <a:moveTo>
                    <a:pt x="1423825" y="0"/>
                  </a:moveTo>
                  <a:lnTo>
                    <a:pt x="4262456" y="0"/>
                  </a:lnTo>
                  <a:lnTo>
                    <a:pt x="4371584" y="79625"/>
                  </a:lnTo>
                  <a:cubicBezTo>
                    <a:pt x="4860533" y="476670"/>
                    <a:pt x="5063885" y="1132812"/>
                    <a:pt x="5400299" y="1779691"/>
                  </a:cubicBezTo>
                  <a:cubicBezTo>
                    <a:pt x="5848849" y="2642194"/>
                    <a:pt x="6244956" y="3497996"/>
                    <a:pt x="5961759" y="4554903"/>
                  </a:cubicBezTo>
                  <a:cubicBezTo>
                    <a:pt x="5691575" y="5563242"/>
                    <a:pt x="5092427" y="6238887"/>
                    <a:pt x="4326541" y="6729688"/>
                  </a:cubicBezTo>
                  <a:lnTo>
                    <a:pt x="4109121" y="6858000"/>
                  </a:lnTo>
                  <a:lnTo>
                    <a:pt x="1145358" y="6858000"/>
                  </a:lnTo>
                  <a:lnTo>
                    <a:pt x="1143587" y="6856705"/>
                  </a:lnTo>
                  <a:cubicBezTo>
                    <a:pt x="699546" y="6541440"/>
                    <a:pt x="399287" y="6392433"/>
                    <a:pt x="162579" y="6240990"/>
                  </a:cubicBezTo>
                  <a:lnTo>
                    <a:pt x="0" y="6125553"/>
                  </a:lnTo>
                  <a:lnTo>
                    <a:pt x="0" y="4670879"/>
                  </a:lnTo>
                  <a:lnTo>
                    <a:pt x="38388" y="4778792"/>
                  </a:lnTo>
                  <a:cubicBezTo>
                    <a:pt x="72793" y="4862402"/>
                    <a:pt x="111802" y="4945953"/>
                    <a:pt x="155449" y="5029879"/>
                  </a:cubicBezTo>
                  <a:cubicBezTo>
                    <a:pt x="273464" y="5256810"/>
                    <a:pt x="351295" y="5344113"/>
                    <a:pt x="411802" y="5399531"/>
                  </a:cubicBezTo>
                  <a:cubicBezTo>
                    <a:pt x="500065" y="5480405"/>
                    <a:pt x="628514" y="5555615"/>
                    <a:pt x="806388" y="5659633"/>
                  </a:cubicBezTo>
                  <a:cubicBezTo>
                    <a:pt x="1044358" y="5798926"/>
                    <a:pt x="1370396" y="5989780"/>
                    <a:pt x="1801512" y="6314010"/>
                  </a:cubicBezTo>
                  <a:cubicBezTo>
                    <a:pt x="2037213" y="6491324"/>
                    <a:pt x="2315885" y="6561958"/>
                    <a:pt x="2653483" y="6529898"/>
                  </a:cubicBezTo>
                  <a:cubicBezTo>
                    <a:pt x="2962383" y="6500529"/>
                    <a:pt x="3312661" y="6383221"/>
                    <a:pt x="3666486" y="6190615"/>
                  </a:cubicBezTo>
                  <a:cubicBezTo>
                    <a:pt x="4083218" y="5963697"/>
                    <a:pt x="4407642" y="5714350"/>
                    <a:pt x="4658657" y="5428179"/>
                  </a:cubicBezTo>
                  <a:cubicBezTo>
                    <a:pt x="4927319" y="5121947"/>
                    <a:pt x="5111907" y="4771422"/>
                    <a:pt x="5222967" y="4356944"/>
                  </a:cubicBezTo>
                  <a:cubicBezTo>
                    <a:pt x="5418167" y="3628447"/>
                    <a:pt x="5139747" y="3007703"/>
                    <a:pt x="4724795" y="2210416"/>
                  </a:cubicBezTo>
                  <a:cubicBezTo>
                    <a:pt x="4631776" y="2031551"/>
                    <a:pt x="4551122" y="1858737"/>
                    <a:pt x="4473185" y="1691554"/>
                  </a:cubicBezTo>
                  <a:cubicBezTo>
                    <a:pt x="4326842" y="1377756"/>
                    <a:pt x="4200559" y="1106810"/>
                    <a:pt x="4046677" y="911781"/>
                  </a:cubicBezTo>
                  <a:cubicBezTo>
                    <a:pt x="3910561" y="739097"/>
                    <a:pt x="3763658" y="641647"/>
                    <a:pt x="3555564" y="585888"/>
                  </a:cubicBezTo>
                  <a:cubicBezTo>
                    <a:pt x="3178534" y="484863"/>
                    <a:pt x="2791842" y="468166"/>
                    <a:pt x="2405914" y="536282"/>
                  </a:cubicBezTo>
                  <a:cubicBezTo>
                    <a:pt x="2032757" y="602054"/>
                    <a:pt x="1676044" y="743871"/>
                    <a:pt x="1345719" y="957619"/>
                  </a:cubicBezTo>
                  <a:cubicBezTo>
                    <a:pt x="762775" y="1334788"/>
                    <a:pt x="318714" y="1900690"/>
                    <a:pt x="73341" y="2571698"/>
                  </a:cubicBezTo>
                  <a:lnTo>
                    <a:pt x="0" y="2803810"/>
                  </a:lnTo>
                  <a:lnTo>
                    <a:pt x="0" y="1147591"/>
                  </a:lnTo>
                  <a:lnTo>
                    <a:pt x="142706" y="968763"/>
                  </a:lnTo>
                  <a:cubicBezTo>
                    <a:pt x="388539" y="688063"/>
                    <a:pt x="668237" y="446316"/>
                    <a:pt x="971831" y="249890"/>
                  </a:cubicBezTo>
                  <a:cubicBezTo>
                    <a:pt x="1074829" y="183240"/>
                    <a:pt x="1180574" y="121805"/>
                    <a:pt x="1288677" y="6583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35AC662-4000-411A-9E33-6A4B6C0FC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91008" cy="6858000"/>
            </a:xfrm>
            <a:custGeom>
              <a:avLst/>
              <a:gdLst>
                <a:gd name="connsiteX0" fmla="*/ 0 w 6091008"/>
                <a:gd name="connsiteY0" fmla="*/ 5476844 h 6858000"/>
                <a:gd name="connsiteX1" fmla="*/ 15220 w 6091008"/>
                <a:gd name="connsiteY1" fmla="*/ 5501668 h 6858000"/>
                <a:gd name="connsiteX2" fmla="*/ 198940 w 6091008"/>
                <a:gd name="connsiteY2" fmla="*/ 5717964 h 6858000"/>
                <a:gd name="connsiteX3" fmla="*/ 251499 w 6091008"/>
                <a:gd name="connsiteY3" fmla="*/ 5763842 h 6858000"/>
                <a:gd name="connsiteX4" fmla="*/ 308460 w 6091008"/>
                <a:gd name="connsiteY4" fmla="*/ 5806337 h 6858000"/>
                <a:gd name="connsiteX5" fmla="*/ 368305 w 6091008"/>
                <a:gd name="connsiteY5" fmla="*/ 5847248 h 6858000"/>
                <a:gd name="connsiteX6" fmla="*/ 430451 w 6091008"/>
                <a:gd name="connsiteY6" fmla="*/ 5887305 h 6858000"/>
                <a:gd name="connsiteX7" fmla="*/ 975811 w 6091008"/>
                <a:gd name="connsiteY7" fmla="*/ 6205653 h 6858000"/>
                <a:gd name="connsiteX8" fmla="*/ 1510250 w 6091008"/>
                <a:gd name="connsiteY8" fmla="*/ 6575390 h 6858000"/>
                <a:gd name="connsiteX9" fmla="*/ 2002437 w 6091008"/>
                <a:gd name="connsiteY9" fmla="*/ 6825029 h 6858000"/>
                <a:gd name="connsiteX10" fmla="*/ 2137670 w 6091008"/>
                <a:gd name="connsiteY10" fmla="*/ 6856874 h 6858000"/>
                <a:gd name="connsiteX11" fmla="*/ 2145778 w 6091008"/>
                <a:gd name="connsiteY11" fmla="*/ 6858000 h 6858000"/>
                <a:gd name="connsiteX12" fmla="*/ 1098858 w 6091008"/>
                <a:gd name="connsiteY12" fmla="*/ 6858000 h 6858000"/>
                <a:gd name="connsiteX13" fmla="*/ 1004166 w 6091008"/>
                <a:gd name="connsiteY13" fmla="*/ 6786858 h 6858000"/>
                <a:gd name="connsiteX14" fmla="*/ 751974 w 6091008"/>
                <a:gd name="connsiteY14" fmla="*/ 6608169 h 6858000"/>
                <a:gd name="connsiteX15" fmla="*/ 623305 w 6091008"/>
                <a:gd name="connsiteY15" fmla="*/ 6522172 h 6858000"/>
                <a:gd name="connsiteX16" fmla="*/ 492346 w 6091008"/>
                <a:gd name="connsiteY16" fmla="*/ 6437477 h 6858000"/>
                <a:gd name="connsiteX17" fmla="*/ 358536 w 6091008"/>
                <a:gd name="connsiteY17" fmla="*/ 6352312 h 6858000"/>
                <a:gd name="connsiteX18" fmla="*/ 290710 w 6091008"/>
                <a:gd name="connsiteY18" fmla="*/ 6308820 h 6858000"/>
                <a:gd name="connsiteX19" fmla="*/ 221792 w 6091008"/>
                <a:gd name="connsiteY19" fmla="*/ 6263122 h 6858000"/>
                <a:gd name="connsiteX20" fmla="*/ 152460 w 6091008"/>
                <a:gd name="connsiteY20" fmla="*/ 6215106 h 6858000"/>
                <a:gd name="connsiteX21" fmla="*/ 83055 w 6091008"/>
                <a:gd name="connsiteY21" fmla="*/ 6163978 h 6858000"/>
                <a:gd name="connsiteX22" fmla="*/ 14161 w 6091008"/>
                <a:gd name="connsiteY22" fmla="*/ 6109014 h 6858000"/>
                <a:gd name="connsiteX23" fmla="*/ 0 w 6091008"/>
                <a:gd name="connsiteY23" fmla="*/ 6096195 h 6858000"/>
                <a:gd name="connsiteX24" fmla="*/ 3707444 w 6091008"/>
                <a:gd name="connsiteY24" fmla="*/ 0 h 6858000"/>
                <a:gd name="connsiteX25" fmla="*/ 4265528 w 6091008"/>
                <a:gd name="connsiteY25" fmla="*/ 0 h 6858000"/>
                <a:gd name="connsiteX26" fmla="*/ 4291472 w 6091008"/>
                <a:gd name="connsiteY26" fmla="*/ 15596 h 6858000"/>
                <a:gd name="connsiteX27" fmla="*/ 4431124 w 6091008"/>
                <a:gd name="connsiteY27" fmla="*/ 119052 h 6858000"/>
                <a:gd name="connsiteX28" fmla="*/ 4899570 w 6091008"/>
                <a:gd name="connsiteY28" fmla="*/ 643769 h 6858000"/>
                <a:gd name="connsiteX29" fmla="*/ 5247925 w 6091008"/>
                <a:gd name="connsiteY29" fmla="*/ 1232134 h 6858000"/>
                <a:gd name="connsiteX30" fmla="*/ 5401234 w 6091008"/>
                <a:gd name="connsiteY30" fmla="*/ 1518442 h 6858000"/>
                <a:gd name="connsiteX31" fmla="*/ 5480921 w 6091008"/>
                <a:gd name="connsiteY31" fmla="*/ 1662114 h 6858000"/>
                <a:gd name="connsiteX32" fmla="*/ 5561804 w 6091008"/>
                <a:gd name="connsiteY32" fmla="*/ 1812436 h 6858000"/>
                <a:gd name="connsiteX33" fmla="*/ 5855037 w 6091008"/>
                <a:gd name="connsiteY33" fmla="*/ 2457716 h 6858000"/>
                <a:gd name="connsiteX34" fmla="*/ 6052254 w 6091008"/>
                <a:gd name="connsiteY34" fmla="*/ 3193699 h 6858000"/>
                <a:gd name="connsiteX35" fmla="*/ 6073151 w 6091008"/>
                <a:gd name="connsiteY35" fmla="*/ 4004612 h 6858000"/>
                <a:gd name="connsiteX36" fmla="*/ 6067309 w 6091008"/>
                <a:gd name="connsiteY36" fmla="*/ 4055890 h 6858000"/>
                <a:gd name="connsiteX37" fmla="*/ 6059979 w 6091008"/>
                <a:gd name="connsiteY37" fmla="*/ 4106917 h 6858000"/>
                <a:gd name="connsiteX38" fmla="*/ 6052371 w 6091008"/>
                <a:gd name="connsiteY38" fmla="*/ 4158016 h 6858000"/>
                <a:gd name="connsiteX39" fmla="*/ 6043434 w 6091008"/>
                <a:gd name="connsiteY39" fmla="*/ 4208759 h 6858000"/>
                <a:gd name="connsiteX40" fmla="*/ 6023229 w 6091008"/>
                <a:gd name="connsiteY40" fmla="*/ 4309769 h 6858000"/>
                <a:gd name="connsiteX41" fmla="*/ 5999922 w 6091008"/>
                <a:gd name="connsiteY41" fmla="*/ 4409799 h 6858000"/>
                <a:gd name="connsiteX42" fmla="*/ 5987157 w 6091008"/>
                <a:gd name="connsiteY42" fmla="*/ 4459369 h 6858000"/>
                <a:gd name="connsiteX43" fmla="*/ 5973731 w 6091008"/>
                <a:gd name="connsiteY43" fmla="*/ 4508027 h 6858000"/>
                <a:gd name="connsiteX44" fmla="*/ 5944653 w 6091008"/>
                <a:gd name="connsiteY44" fmla="*/ 4602538 h 6858000"/>
                <a:gd name="connsiteX45" fmla="*/ 5915334 w 6091008"/>
                <a:gd name="connsiteY45" fmla="*/ 4696982 h 6858000"/>
                <a:gd name="connsiteX46" fmla="*/ 5881786 w 6091008"/>
                <a:gd name="connsiteY46" fmla="*/ 4790295 h 6858000"/>
                <a:gd name="connsiteX47" fmla="*/ 5539609 w 6091008"/>
                <a:gd name="connsiteY47" fmla="*/ 5504511 h 6858000"/>
                <a:gd name="connsiteX48" fmla="*/ 5432400 w 6091008"/>
                <a:gd name="connsiteY48" fmla="*/ 5669348 h 6858000"/>
                <a:gd name="connsiteX49" fmla="*/ 5404330 w 6091008"/>
                <a:gd name="connsiteY49" fmla="*/ 5709372 h 6858000"/>
                <a:gd name="connsiteX50" fmla="*/ 5375525 w 6091008"/>
                <a:gd name="connsiteY50" fmla="*/ 5748757 h 6858000"/>
                <a:gd name="connsiteX51" fmla="*/ 5317831 w 6091008"/>
                <a:gd name="connsiteY51" fmla="*/ 5827355 h 6858000"/>
                <a:gd name="connsiteX52" fmla="*/ 5288208 w 6091008"/>
                <a:gd name="connsiteY52" fmla="*/ 5865932 h 6858000"/>
                <a:gd name="connsiteX53" fmla="*/ 5273251 w 6091008"/>
                <a:gd name="connsiteY53" fmla="*/ 5885035 h 6858000"/>
                <a:gd name="connsiteX54" fmla="*/ 5256656 w 6091008"/>
                <a:gd name="connsiteY54" fmla="*/ 5902520 h 6858000"/>
                <a:gd name="connsiteX55" fmla="*/ 5189858 w 6091008"/>
                <a:gd name="connsiteY55" fmla="*/ 5971616 h 6858000"/>
                <a:gd name="connsiteX56" fmla="*/ 5156287 w 6091008"/>
                <a:gd name="connsiteY56" fmla="*/ 6005600 h 6858000"/>
                <a:gd name="connsiteX57" fmla="*/ 5121598 w 6091008"/>
                <a:gd name="connsiteY57" fmla="*/ 6037962 h 6858000"/>
                <a:gd name="connsiteX58" fmla="*/ 5051798 w 6091008"/>
                <a:gd name="connsiteY58" fmla="*/ 6101838 h 6858000"/>
                <a:gd name="connsiteX59" fmla="*/ 4463594 w 6091008"/>
                <a:gd name="connsiteY59" fmla="*/ 6532280 h 6858000"/>
                <a:gd name="connsiteX60" fmla="*/ 4388637 w 6091008"/>
                <a:gd name="connsiteY60" fmla="*/ 6579169 h 6858000"/>
                <a:gd name="connsiteX61" fmla="*/ 4312856 w 6091008"/>
                <a:gd name="connsiteY61" fmla="*/ 6623337 h 6858000"/>
                <a:gd name="connsiteX62" fmla="*/ 4237558 w 6091008"/>
                <a:gd name="connsiteY62" fmla="*/ 6667632 h 6858000"/>
                <a:gd name="connsiteX63" fmla="*/ 4161774 w 6091008"/>
                <a:gd name="connsiteY63" fmla="*/ 6709883 h 6858000"/>
                <a:gd name="connsiteX64" fmla="*/ 4010448 w 6091008"/>
                <a:gd name="connsiteY64" fmla="*/ 6792981 h 6858000"/>
                <a:gd name="connsiteX65" fmla="*/ 3935163 w 6091008"/>
                <a:gd name="connsiteY65" fmla="*/ 6834338 h 6858000"/>
                <a:gd name="connsiteX66" fmla="*/ 3892887 w 6091008"/>
                <a:gd name="connsiteY66" fmla="*/ 6858000 h 6858000"/>
                <a:gd name="connsiteX67" fmla="*/ 2743942 w 6091008"/>
                <a:gd name="connsiteY67" fmla="*/ 6858000 h 6858000"/>
                <a:gd name="connsiteX68" fmla="*/ 2852577 w 6091008"/>
                <a:gd name="connsiteY68" fmla="*/ 6838910 h 6858000"/>
                <a:gd name="connsiteX69" fmla="*/ 3143255 w 6091008"/>
                <a:gd name="connsiteY69" fmla="*/ 6759775 h 6858000"/>
                <a:gd name="connsiteX70" fmla="*/ 3430899 w 6091008"/>
                <a:gd name="connsiteY70" fmla="*/ 6650056 h 6858000"/>
                <a:gd name="connsiteX71" fmla="*/ 3713289 w 6091008"/>
                <a:gd name="connsiteY71" fmla="*/ 6514054 h 6858000"/>
                <a:gd name="connsiteX72" fmla="*/ 3981228 w 6091008"/>
                <a:gd name="connsiteY72" fmla="*/ 6334878 h 6858000"/>
                <a:gd name="connsiteX73" fmla="*/ 4107885 w 6091008"/>
                <a:gd name="connsiteY73" fmla="*/ 6233689 h 6858000"/>
                <a:gd name="connsiteX74" fmla="*/ 4169795 w 6091008"/>
                <a:gd name="connsiteY74" fmla="*/ 6181389 h 6858000"/>
                <a:gd name="connsiteX75" fmla="*/ 4229189 w 6091008"/>
                <a:gd name="connsiteY75" fmla="*/ 6125914 h 6858000"/>
                <a:gd name="connsiteX76" fmla="*/ 4652064 w 6091008"/>
                <a:gd name="connsiteY76" fmla="*/ 5641457 h 6858000"/>
                <a:gd name="connsiteX77" fmla="*/ 4697555 w 6091008"/>
                <a:gd name="connsiteY77" fmla="*/ 5576516 h 6858000"/>
                <a:gd name="connsiteX78" fmla="*/ 4720492 w 6091008"/>
                <a:gd name="connsiteY78" fmla="*/ 5544537 h 6858000"/>
                <a:gd name="connsiteX79" fmla="*/ 4741922 w 6091008"/>
                <a:gd name="connsiteY79" fmla="*/ 5511420 h 6858000"/>
                <a:gd name="connsiteX80" fmla="*/ 4784179 w 6091008"/>
                <a:gd name="connsiteY80" fmla="*/ 5445022 h 6858000"/>
                <a:gd name="connsiteX81" fmla="*/ 4794796 w 6091008"/>
                <a:gd name="connsiteY81" fmla="*/ 5428584 h 6858000"/>
                <a:gd name="connsiteX82" fmla="*/ 4807173 w 6091008"/>
                <a:gd name="connsiteY82" fmla="*/ 5413795 h 6858000"/>
                <a:gd name="connsiteX83" fmla="*/ 4830010 w 6091008"/>
                <a:gd name="connsiteY83" fmla="*/ 5382674 h 6858000"/>
                <a:gd name="connsiteX84" fmla="*/ 4874298 w 6091008"/>
                <a:gd name="connsiteY84" fmla="*/ 5319323 h 6858000"/>
                <a:gd name="connsiteX85" fmla="*/ 4896484 w 6091008"/>
                <a:gd name="connsiteY85" fmla="*/ 5287734 h 6858000"/>
                <a:gd name="connsiteX86" fmla="*/ 4918019 w 6091008"/>
                <a:gd name="connsiteY86" fmla="*/ 5255673 h 6858000"/>
                <a:gd name="connsiteX87" fmla="*/ 4999238 w 6091008"/>
                <a:gd name="connsiteY87" fmla="*/ 5124058 h 6858000"/>
                <a:gd name="connsiteX88" fmla="*/ 5251271 w 6091008"/>
                <a:gd name="connsiteY88" fmla="*/ 4554965 h 6858000"/>
                <a:gd name="connsiteX89" fmla="*/ 5276136 w 6091008"/>
                <a:gd name="connsiteY89" fmla="*/ 4480521 h 6858000"/>
                <a:gd name="connsiteX90" fmla="*/ 5297442 w 6091008"/>
                <a:gd name="connsiteY90" fmla="*/ 4404389 h 6858000"/>
                <a:gd name="connsiteX91" fmla="*/ 5318953 w 6091008"/>
                <a:gd name="connsiteY91" fmla="*/ 4328458 h 6858000"/>
                <a:gd name="connsiteX92" fmla="*/ 5328684 w 6091008"/>
                <a:gd name="connsiteY92" fmla="*/ 4291175 h 6858000"/>
                <a:gd name="connsiteX93" fmla="*/ 5337470 w 6091008"/>
                <a:gd name="connsiteY93" fmla="*/ 4254522 h 6858000"/>
                <a:gd name="connsiteX94" fmla="*/ 5353277 w 6091008"/>
                <a:gd name="connsiteY94" fmla="*/ 4181038 h 6858000"/>
                <a:gd name="connsiteX95" fmla="*/ 5366762 w 6091008"/>
                <a:gd name="connsiteY95" fmla="*/ 4107520 h 6858000"/>
                <a:gd name="connsiteX96" fmla="*/ 5373105 w 6091008"/>
                <a:gd name="connsiteY96" fmla="*/ 4070802 h 6858000"/>
                <a:gd name="connsiteX97" fmla="*/ 5378288 w 6091008"/>
                <a:gd name="connsiteY97" fmla="*/ 4034066 h 6858000"/>
                <a:gd name="connsiteX98" fmla="*/ 5383471 w 6091008"/>
                <a:gd name="connsiteY98" fmla="*/ 3997331 h 6858000"/>
                <a:gd name="connsiteX99" fmla="*/ 5387373 w 6091008"/>
                <a:gd name="connsiteY99" fmla="*/ 3960547 h 6858000"/>
                <a:gd name="connsiteX100" fmla="*/ 5375699 w 6091008"/>
                <a:gd name="connsiteY100" fmla="*/ 3369810 h 6858000"/>
                <a:gd name="connsiteX101" fmla="*/ 5225695 w 6091008"/>
                <a:gd name="connsiteY101" fmla="*/ 2777923 h 6858000"/>
                <a:gd name="connsiteX102" fmla="*/ 4989893 w 6091008"/>
                <a:gd name="connsiteY102" fmla="*/ 2181595 h 6858000"/>
                <a:gd name="connsiteX103" fmla="*/ 4856777 w 6091008"/>
                <a:gd name="connsiteY103" fmla="*/ 1872581 h 6858000"/>
                <a:gd name="connsiteX104" fmla="*/ 4729367 w 6091008"/>
                <a:gd name="connsiteY104" fmla="*/ 1547581 h 6858000"/>
                <a:gd name="connsiteX105" fmla="*/ 4510575 w 6091008"/>
                <a:gd name="connsiteY105" fmla="*/ 917244 h 6858000"/>
                <a:gd name="connsiteX106" fmla="*/ 4387446 w 6091008"/>
                <a:gd name="connsiteY106" fmla="*/ 626512 h 6858000"/>
                <a:gd name="connsiteX107" fmla="*/ 4227716 w 6091008"/>
                <a:gd name="connsiteY107" fmla="*/ 368510 h 6858000"/>
                <a:gd name="connsiteX108" fmla="*/ 4017774 w 6091008"/>
                <a:gd name="connsiteY108" fmla="*/ 161674 h 6858000"/>
                <a:gd name="connsiteX109" fmla="*/ 3761542 w 6091008"/>
                <a:gd name="connsiteY109" fmla="*/ 19860 h 6858000"/>
                <a:gd name="connsiteX110" fmla="*/ 3727185 w 6091008"/>
                <a:gd name="connsiteY110" fmla="*/ 6533 h 6858000"/>
                <a:gd name="connsiteX111" fmla="*/ 1325680 w 6091008"/>
                <a:gd name="connsiteY111" fmla="*/ 0 h 6858000"/>
                <a:gd name="connsiteX112" fmla="*/ 2347354 w 6091008"/>
                <a:gd name="connsiteY112" fmla="*/ 0 h 6858000"/>
                <a:gd name="connsiteX113" fmla="*/ 2262734 w 6091008"/>
                <a:gd name="connsiteY113" fmla="*/ 20581 h 6858000"/>
                <a:gd name="connsiteX114" fmla="*/ 1969830 w 6091008"/>
                <a:gd name="connsiteY114" fmla="*/ 118108 h 6858000"/>
                <a:gd name="connsiteX115" fmla="*/ 1897367 w 6091008"/>
                <a:gd name="connsiteY115" fmla="*/ 145059 h 6858000"/>
                <a:gd name="connsiteX116" fmla="*/ 1825860 w 6091008"/>
                <a:gd name="connsiteY116" fmla="*/ 175210 h 6858000"/>
                <a:gd name="connsiteX117" fmla="*/ 1754258 w 6091008"/>
                <a:gd name="connsiteY117" fmla="*/ 204746 h 6858000"/>
                <a:gd name="connsiteX118" fmla="*/ 1683442 w 6091008"/>
                <a:gd name="connsiteY118" fmla="*/ 237143 h 6858000"/>
                <a:gd name="connsiteX119" fmla="*/ 1612330 w 6091008"/>
                <a:gd name="connsiteY119" fmla="*/ 268724 h 6858000"/>
                <a:gd name="connsiteX120" fmla="*/ 1542244 w 6091008"/>
                <a:gd name="connsiteY120" fmla="*/ 303229 h 6858000"/>
                <a:gd name="connsiteX121" fmla="*/ 1471990 w 6091008"/>
                <a:gd name="connsiteY121" fmla="*/ 337395 h 6858000"/>
                <a:gd name="connsiteX122" fmla="*/ 1402813 w 6091008"/>
                <a:gd name="connsiteY122" fmla="*/ 374794 h 6858000"/>
                <a:gd name="connsiteX123" fmla="*/ 1333886 w 6091008"/>
                <a:gd name="connsiteY123" fmla="*/ 412702 h 6858000"/>
                <a:gd name="connsiteX124" fmla="*/ 1266278 w 6091008"/>
                <a:gd name="connsiteY124" fmla="*/ 453907 h 6858000"/>
                <a:gd name="connsiteX125" fmla="*/ 1199136 w 6091008"/>
                <a:gd name="connsiteY125" fmla="*/ 496266 h 6858000"/>
                <a:gd name="connsiteX126" fmla="*/ 1182302 w 6091008"/>
                <a:gd name="connsiteY126" fmla="*/ 506917 h 6858000"/>
                <a:gd name="connsiteX127" fmla="*/ 1166009 w 6091008"/>
                <a:gd name="connsiteY127" fmla="*/ 518449 h 6858000"/>
                <a:gd name="connsiteX128" fmla="*/ 1133302 w 6091008"/>
                <a:gd name="connsiteY128" fmla="*/ 541479 h 6858000"/>
                <a:gd name="connsiteX129" fmla="*/ 1067923 w 6091008"/>
                <a:gd name="connsiteY129" fmla="*/ 587403 h 6858000"/>
                <a:gd name="connsiteX130" fmla="*/ 1051509 w 6091008"/>
                <a:gd name="connsiteY130" fmla="*/ 598902 h 6858000"/>
                <a:gd name="connsiteX131" fmla="*/ 1035673 w 6091008"/>
                <a:gd name="connsiteY131" fmla="*/ 611145 h 6858000"/>
                <a:gd name="connsiteX132" fmla="*/ 1003878 w 6091008"/>
                <a:gd name="connsiteY132" fmla="*/ 635598 h 6858000"/>
                <a:gd name="connsiteX133" fmla="*/ 877673 w 6091008"/>
                <a:gd name="connsiteY133" fmla="*/ 735582 h 6858000"/>
                <a:gd name="connsiteX134" fmla="*/ 417533 w 6091008"/>
                <a:gd name="connsiteY134" fmla="*/ 1198720 h 6858000"/>
                <a:gd name="connsiteX135" fmla="*/ 54935 w 6091008"/>
                <a:gd name="connsiteY135" fmla="*/ 1756293 h 6858000"/>
                <a:gd name="connsiteX136" fmla="*/ 17844 w 6091008"/>
                <a:gd name="connsiteY136" fmla="*/ 1831433 h 6858000"/>
                <a:gd name="connsiteX137" fmla="*/ 0 w 6091008"/>
                <a:gd name="connsiteY137" fmla="*/ 1869131 h 6858000"/>
                <a:gd name="connsiteX138" fmla="*/ 0 w 6091008"/>
                <a:gd name="connsiteY138" fmla="*/ 1198550 h 6858000"/>
                <a:gd name="connsiteX139" fmla="*/ 185957 w 6091008"/>
                <a:gd name="connsiteY139" fmla="*/ 961506 h 6858000"/>
                <a:gd name="connsiteX140" fmla="*/ 689746 w 6091008"/>
                <a:gd name="connsiteY140" fmla="*/ 447064 h 6858000"/>
                <a:gd name="connsiteX141" fmla="*/ 827126 w 6091008"/>
                <a:gd name="connsiteY141" fmla="*/ 333881 h 6858000"/>
                <a:gd name="connsiteX142" fmla="*/ 968997 w 6091008"/>
                <a:gd name="connsiteY142" fmla="*/ 228085 h 6858000"/>
                <a:gd name="connsiteX143" fmla="*/ 1004883 w 6091008"/>
                <a:gd name="connsiteY143" fmla="*/ 202373 h 6858000"/>
                <a:gd name="connsiteX144" fmla="*/ 1022826 w 6091008"/>
                <a:gd name="connsiteY144" fmla="*/ 189517 h 6858000"/>
                <a:gd name="connsiteX145" fmla="*/ 1041187 w 6091008"/>
                <a:gd name="connsiteY145" fmla="*/ 177509 h 6858000"/>
                <a:gd name="connsiteX146" fmla="*/ 1114760 w 6091008"/>
                <a:gd name="connsiteY146" fmla="*/ 129512 h 6858000"/>
                <a:gd name="connsiteX147" fmla="*/ 1188498 w 6091008"/>
                <a:gd name="connsiteY147" fmla="*/ 81854 h 6858000"/>
                <a:gd name="connsiteX148" fmla="*/ 1263461 w 6091008"/>
                <a:gd name="connsiteY148" fmla="*/ 3688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6091008" h="6858000">
                  <a:moveTo>
                    <a:pt x="0" y="5476844"/>
                  </a:moveTo>
                  <a:lnTo>
                    <a:pt x="15220" y="5501668"/>
                  </a:lnTo>
                  <a:cubicBezTo>
                    <a:pt x="69097" y="5585141"/>
                    <a:pt x="130925" y="5654403"/>
                    <a:pt x="198940" y="5717964"/>
                  </a:cubicBezTo>
                  <a:lnTo>
                    <a:pt x="251499" y="5763842"/>
                  </a:lnTo>
                  <a:lnTo>
                    <a:pt x="308460" y="5806337"/>
                  </a:lnTo>
                  <a:cubicBezTo>
                    <a:pt x="326685" y="5820934"/>
                    <a:pt x="348384" y="5833667"/>
                    <a:pt x="368305" y="5847248"/>
                  </a:cubicBezTo>
                  <a:cubicBezTo>
                    <a:pt x="388782" y="5860683"/>
                    <a:pt x="408424" y="5874336"/>
                    <a:pt x="430451" y="5887305"/>
                  </a:cubicBezTo>
                  <a:cubicBezTo>
                    <a:pt x="601703" y="5991186"/>
                    <a:pt x="792871" y="6091279"/>
                    <a:pt x="975811" y="6205653"/>
                  </a:cubicBezTo>
                  <a:cubicBezTo>
                    <a:pt x="1159565" y="6318920"/>
                    <a:pt x="1337666" y="6443625"/>
                    <a:pt x="1510250" y="6575390"/>
                  </a:cubicBezTo>
                  <a:cubicBezTo>
                    <a:pt x="1658997" y="6690317"/>
                    <a:pt x="1824862" y="6774210"/>
                    <a:pt x="2002437" y="6825029"/>
                  </a:cubicBezTo>
                  <a:cubicBezTo>
                    <a:pt x="2046812" y="6837803"/>
                    <a:pt x="2091936" y="6848385"/>
                    <a:pt x="2137670" y="6856874"/>
                  </a:cubicBezTo>
                  <a:lnTo>
                    <a:pt x="2145778" y="6858000"/>
                  </a:lnTo>
                  <a:lnTo>
                    <a:pt x="1098858" y="6858000"/>
                  </a:lnTo>
                  <a:lnTo>
                    <a:pt x="1004166" y="6786858"/>
                  </a:lnTo>
                  <a:cubicBezTo>
                    <a:pt x="920997" y="6725805"/>
                    <a:pt x="837118" y="6666016"/>
                    <a:pt x="751974" y="6608169"/>
                  </a:cubicBezTo>
                  <a:lnTo>
                    <a:pt x="623305" y="6522172"/>
                  </a:lnTo>
                  <a:lnTo>
                    <a:pt x="492346" y="6437477"/>
                  </a:lnTo>
                  <a:lnTo>
                    <a:pt x="358536" y="6352312"/>
                  </a:lnTo>
                  <a:lnTo>
                    <a:pt x="290710" y="6308820"/>
                  </a:lnTo>
                  <a:lnTo>
                    <a:pt x="221792" y="6263122"/>
                  </a:lnTo>
                  <a:cubicBezTo>
                    <a:pt x="198889" y="6248595"/>
                    <a:pt x="175526" y="6231442"/>
                    <a:pt x="152460" y="6215106"/>
                  </a:cubicBezTo>
                  <a:cubicBezTo>
                    <a:pt x="129301" y="6198154"/>
                    <a:pt x="105988" y="6183223"/>
                    <a:pt x="83055" y="6163978"/>
                  </a:cubicBezTo>
                  <a:lnTo>
                    <a:pt x="14161" y="6109014"/>
                  </a:lnTo>
                  <a:lnTo>
                    <a:pt x="0" y="6096195"/>
                  </a:lnTo>
                  <a:close/>
                  <a:moveTo>
                    <a:pt x="3707444" y="0"/>
                  </a:moveTo>
                  <a:lnTo>
                    <a:pt x="4265528" y="0"/>
                  </a:lnTo>
                  <a:lnTo>
                    <a:pt x="4291472" y="15596"/>
                  </a:lnTo>
                  <a:cubicBezTo>
                    <a:pt x="4339292" y="47637"/>
                    <a:pt x="4385917" y="82210"/>
                    <a:pt x="4431124" y="119052"/>
                  </a:cubicBezTo>
                  <a:cubicBezTo>
                    <a:pt x="4612085" y="266897"/>
                    <a:pt x="4766658" y="451392"/>
                    <a:pt x="4899570" y="643769"/>
                  </a:cubicBezTo>
                  <a:cubicBezTo>
                    <a:pt x="5032421" y="836866"/>
                    <a:pt x="5144168" y="1037706"/>
                    <a:pt x="5247925" y="1232134"/>
                  </a:cubicBezTo>
                  <a:cubicBezTo>
                    <a:pt x="5299886" y="1329516"/>
                    <a:pt x="5349860" y="1425631"/>
                    <a:pt x="5401234" y="1518442"/>
                  </a:cubicBezTo>
                  <a:lnTo>
                    <a:pt x="5480921" y="1662114"/>
                  </a:lnTo>
                  <a:cubicBezTo>
                    <a:pt x="5508162" y="1711659"/>
                    <a:pt x="5535098" y="1761858"/>
                    <a:pt x="5561804" y="1812436"/>
                  </a:cubicBezTo>
                  <a:cubicBezTo>
                    <a:pt x="5668394" y="2015131"/>
                    <a:pt x="5769309" y="2228374"/>
                    <a:pt x="5855037" y="2457716"/>
                  </a:cubicBezTo>
                  <a:cubicBezTo>
                    <a:pt x="5940757" y="2686612"/>
                    <a:pt x="6011031" y="2932566"/>
                    <a:pt x="6052254" y="3193699"/>
                  </a:cubicBezTo>
                  <a:cubicBezTo>
                    <a:pt x="6093625" y="3454283"/>
                    <a:pt x="6103924" y="3730828"/>
                    <a:pt x="6073151" y="4004612"/>
                  </a:cubicBezTo>
                  <a:lnTo>
                    <a:pt x="6067309" y="4055890"/>
                  </a:lnTo>
                  <a:cubicBezTo>
                    <a:pt x="6065066" y="4072953"/>
                    <a:pt x="6062462" y="4089919"/>
                    <a:pt x="6059979" y="4106917"/>
                  </a:cubicBezTo>
                  <a:lnTo>
                    <a:pt x="6052371" y="4158016"/>
                  </a:lnTo>
                  <a:cubicBezTo>
                    <a:pt x="6049766" y="4174982"/>
                    <a:pt x="6046401" y="4191890"/>
                    <a:pt x="6043434" y="4208759"/>
                  </a:cubicBezTo>
                  <a:cubicBezTo>
                    <a:pt x="6037102" y="4242536"/>
                    <a:pt x="6031011" y="4276380"/>
                    <a:pt x="6023229" y="4309769"/>
                  </a:cubicBezTo>
                  <a:cubicBezTo>
                    <a:pt x="6015690" y="4343223"/>
                    <a:pt x="6008874" y="4376870"/>
                    <a:pt x="5999922" y="4409799"/>
                  </a:cubicBezTo>
                  <a:lnTo>
                    <a:pt x="5987157" y="4459369"/>
                  </a:lnTo>
                  <a:cubicBezTo>
                    <a:pt x="5982945" y="4476053"/>
                    <a:pt x="5978687" y="4492427"/>
                    <a:pt x="5973731" y="4508027"/>
                  </a:cubicBezTo>
                  <a:lnTo>
                    <a:pt x="5944653" y="4602538"/>
                  </a:lnTo>
                  <a:lnTo>
                    <a:pt x="5915334" y="4696982"/>
                  </a:lnTo>
                  <a:cubicBezTo>
                    <a:pt x="5905346" y="4728457"/>
                    <a:pt x="5892944" y="4759283"/>
                    <a:pt x="5881786" y="4790295"/>
                  </a:cubicBezTo>
                  <a:cubicBezTo>
                    <a:pt x="5791737" y="5038923"/>
                    <a:pt x="5677271" y="5280123"/>
                    <a:pt x="5539609" y="5504511"/>
                  </a:cubicBezTo>
                  <a:lnTo>
                    <a:pt x="5432400" y="5669348"/>
                  </a:lnTo>
                  <a:cubicBezTo>
                    <a:pt x="5423763" y="5683225"/>
                    <a:pt x="5413823" y="5696165"/>
                    <a:pt x="5404330" y="5709372"/>
                  </a:cubicBezTo>
                  <a:lnTo>
                    <a:pt x="5375525" y="5748757"/>
                  </a:lnTo>
                  <a:lnTo>
                    <a:pt x="5317831" y="5827355"/>
                  </a:lnTo>
                  <a:cubicBezTo>
                    <a:pt x="5308217" y="5840529"/>
                    <a:pt x="5298639" y="5853567"/>
                    <a:pt x="5288208" y="5865932"/>
                  </a:cubicBezTo>
                  <a:cubicBezTo>
                    <a:pt x="5283153" y="5872232"/>
                    <a:pt x="5278509" y="5878936"/>
                    <a:pt x="5273251" y="5885035"/>
                  </a:cubicBezTo>
                  <a:cubicBezTo>
                    <a:pt x="5267908" y="5890963"/>
                    <a:pt x="5262120" y="5896624"/>
                    <a:pt x="5256656" y="5902520"/>
                  </a:cubicBezTo>
                  <a:lnTo>
                    <a:pt x="5189858" y="5971616"/>
                  </a:lnTo>
                  <a:cubicBezTo>
                    <a:pt x="5178681" y="5982899"/>
                    <a:pt x="5167959" y="5994892"/>
                    <a:pt x="5156287" y="6005600"/>
                  </a:cubicBezTo>
                  <a:lnTo>
                    <a:pt x="5121598" y="6037962"/>
                  </a:lnTo>
                  <a:lnTo>
                    <a:pt x="5051798" y="6101838"/>
                  </a:lnTo>
                  <a:cubicBezTo>
                    <a:pt x="4864110" y="6268956"/>
                    <a:pt x="4663874" y="6407541"/>
                    <a:pt x="4463594" y="6532280"/>
                  </a:cubicBezTo>
                  <a:cubicBezTo>
                    <a:pt x="4438472" y="6547774"/>
                    <a:pt x="4413434" y="6563439"/>
                    <a:pt x="4388637" y="6579169"/>
                  </a:cubicBezTo>
                  <a:lnTo>
                    <a:pt x="4312856" y="6623337"/>
                  </a:lnTo>
                  <a:lnTo>
                    <a:pt x="4237558" y="6667632"/>
                  </a:lnTo>
                  <a:cubicBezTo>
                    <a:pt x="4212548" y="6682715"/>
                    <a:pt x="4186842" y="6695553"/>
                    <a:pt x="4161774" y="6709883"/>
                  </a:cubicBezTo>
                  <a:cubicBezTo>
                    <a:pt x="4111167" y="6737392"/>
                    <a:pt x="4061123" y="6766670"/>
                    <a:pt x="4010448" y="6792981"/>
                  </a:cubicBezTo>
                  <a:cubicBezTo>
                    <a:pt x="3985322" y="6806562"/>
                    <a:pt x="3960037" y="6820248"/>
                    <a:pt x="3935163" y="6834338"/>
                  </a:cubicBezTo>
                  <a:lnTo>
                    <a:pt x="3892887" y="6858000"/>
                  </a:lnTo>
                  <a:lnTo>
                    <a:pt x="2743942" y="6858000"/>
                  </a:lnTo>
                  <a:lnTo>
                    <a:pt x="2852577" y="6838910"/>
                  </a:lnTo>
                  <a:cubicBezTo>
                    <a:pt x="2949686" y="6818527"/>
                    <a:pt x="3046805" y="6791706"/>
                    <a:pt x="3143255" y="6759775"/>
                  </a:cubicBezTo>
                  <a:cubicBezTo>
                    <a:pt x="3239807" y="6727945"/>
                    <a:pt x="3335416" y="6689975"/>
                    <a:pt x="3430899" y="6650056"/>
                  </a:cubicBezTo>
                  <a:cubicBezTo>
                    <a:pt x="3526299" y="6609969"/>
                    <a:pt x="3621242" y="6565786"/>
                    <a:pt x="3713289" y="6514054"/>
                  </a:cubicBezTo>
                  <a:cubicBezTo>
                    <a:pt x="3805137" y="6460650"/>
                    <a:pt x="3895762" y="6401178"/>
                    <a:pt x="3981228" y="6334878"/>
                  </a:cubicBezTo>
                  <a:cubicBezTo>
                    <a:pt x="4024934" y="6303166"/>
                    <a:pt x="4066572" y="6268544"/>
                    <a:pt x="4107885" y="6233689"/>
                  </a:cubicBezTo>
                  <a:cubicBezTo>
                    <a:pt x="4128602" y="6216277"/>
                    <a:pt x="4149365" y="6199173"/>
                    <a:pt x="4169795" y="6181389"/>
                  </a:cubicBezTo>
                  <a:cubicBezTo>
                    <a:pt x="4189729" y="6163032"/>
                    <a:pt x="4209542" y="6144643"/>
                    <a:pt x="4229189" y="6125914"/>
                  </a:cubicBezTo>
                  <a:cubicBezTo>
                    <a:pt x="4387326" y="5978255"/>
                    <a:pt x="4528049" y="5812977"/>
                    <a:pt x="4652064" y="5641457"/>
                  </a:cubicBezTo>
                  <a:lnTo>
                    <a:pt x="4697555" y="5576516"/>
                  </a:lnTo>
                  <a:lnTo>
                    <a:pt x="4720492" y="5544537"/>
                  </a:lnTo>
                  <a:cubicBezTo>
                    <a:pt x="4728246" y="5533956"/>
                    <a:pt x="4734819" y="5522469"/>
                    <a:pt x="4741922" y="5511420"/>
                  </a:cubicBezTo>
                  <a:lnTo>
                    <a:pt x="4784179" y="5445022"/>
                  </a:lnTo>
                  <a:cubicBezTo>
                    <a:pt x="4787730" y="5439497"/>
                    <a:pt x="4791161" y="5433940"/>
                    <a:pt x="4794796" y="5428584"/>
                  </a:cubicBezTo>
                  <a:cubicBezTo>
                    <a:pt x="4798637" y="5423432"/>
                    <a:pt x="4803091" y="5418884"/>
                    <a:pt x="4807173" y="5413795"/>
                  </a:cubicBezTo>
                  <a:cubicBezTo>
                    <a:pt x="4815384" y="5403926"/>
                    <a:pt x="4822656" y="5393214"/>
                    <a:pt x="4830010" y="5382674"/>
                  </a:cubicBezTo>
                  <a:lnTo>
                    <a:pt x="4874298" y="5319323"/>
                  </a:lnTo>
                  <a:lnTo>
                    <a:pt x="4896484" y="5287734"/>
                  </a:lnTo>
                  <a:cubicBezTo>
                    <a:pt x="4903839" y="5277191"/>
                    <a:pt x="4911520" y="5266885"/>
                    <a:pt x="4918019" y="5255673"/>
                  </a:cubicBezTo>
                  <a:lnTo>
                    <a:pt x="4999238" y="5124058"/>
                  </a:lnTo>
                  <a:cubicBezTo>
                    <a:pt x="5102559" y="4945225"/>
                    <a:pt x="5185787" y="4753943"/>
                    <a:pt x="5251271" y="4554965"/>
                  </a:cubicBezTo>
                  <a:cubicBezTo>
                    <a:pt x="5259371" y="4530051"/>
                    <a:pt x="5268846" y="4505799"/>
                    <a:pt x="5276136" y="4480521"/>
                  </a:cubicBezTo>
                  <a:lnTo>
                    <a:pt x="5297442" y="4404389"/>
                  </a:lnTo>
                  <a:lnTo>
                    <a:pt x="5318953" y="4328458"/>
                  </a:lnTo>
                  <a:cubicBezTo>
                    <a:pt x="5322895" y="4315679"/>
                    <a:pt x="5325929" y="4303390"/>
                    <a:pt x="5328684" y="4291175"/>
                  </a:cubicBezTo>
                  <a:lnTo>
                    <a:pt x="5337470" y="4254522"/>
                  </a:lnTo>
                  <a:cubicBezTo>
                    <a:pt x="5343899" y="4230045"/>
                    <a:pt x="5348129" y="4205565"/>
                    <a:pt x="5353277" y="4181038"/>
                  </a:cubicBezTo>
                  <a:cubicBezTo>
                    <a:pt x="5358786" y="4156608"/>
                    <a:pt x="5362533" y="4132000"/>
                    <a:pt x="5366762" y="4107520"/>
                  </a:cubicBezTo>
                  <a:cubicBezTo>
                    <a:pt x="5368877" y="4095280"/>
                    <a:pt x="5371390" y="4083000"/>
                    <a:pt x="5373105" y="4070802"/>
                  </a:cubicBezTo>
                  <a:lnTo>
                    <a:pt x="5378288" y="4034066"/>
                  </a:lnTo>
                  <a:lnTo>
                    <a:pt x="5383471" y="3997331"/>
                  </a:lnTo>
                  <a:lnTo>
                    <a:pt x="5387373" y="3960547"/>
                  </a:lnTo>
                  <a:cubicBezTo>
                    <a:pt x="5408513" y="3764258"/>
                    <a:pt x="5404752" y="3567184"/>
                    <a:pt x="5375699" y="3369810"/>
                  </a:cubicBezTo>
                  <a:cubicBezTo>
                    <a:pt x="5347044" y="3172396"/>
                    <a:pt x="5293473" y="2975222"/>
                    <a:pt x="5225695" y="2777923"/>
                  </a:cubicBezTo>
                  <a:cubicBezTo>
                    <a:pt x="5157675" y="2580560"/>
                    <a:pt x="5075729" y="2382997"/>
                    <a:pt x="4989893" y="2181595"/>
                  </a:cubicBezTo>
                  <a:lnTo>
                    <a:pt x="4856777" y="1872581"/>
                  </a:lnTo>
                  <a:cubicBezTo>
                    <a:pt x="4811108" y="1763784"/>
                    <a:pt x="4768691" y="1655416"/>
                    <a:pt x="4729367" y="1547581"/>
                  </a:cubicBezTo>
                  <a:cubicBezTo>
                    <a:pt x="4650320" y="1331954"/>
                    <a:pt x="4585048" y="1118545"/>
                    <a:pt x="4510575" y="917244"/>
                  </a:cubicBezTo>
                  <a:cubicBezTo>
                    <a:pt x="4473339" y="816594"/>
                    <a:pt x="4433491" y="718925"/>
                    <a:pt x="4387446" y="626512"/>
                  </a:cubicBezTo>
                  <a:cubicBezTo>
                    <a:pt x="4341559" y="533993"/>
                    <a:pt x="4289352" y="446701"/>
                    <a:pt x="4227716" y="368510"/>
                  </a:cubicBezTo>
                  <a:cubicBezTo>
                    <a:pt x="4166554" y="290006"/>
                    <a:pt x="4096194" y="220222"/>
                    <a:pt x="4017774" y="161674"/>
                  </a:cubicBezTo>
                  <a:cubicBezTo>
                    <a:pt x="3939391" y="102989"/>
                    <a:pt x="3853034" y="55709"/>
                    <a:pt x="3761542" y="19860"/>
                  </a:cubicBezTo>
                  <a:lnTo>
                    <a:pt x="3727185" y="6533"/>
                  </a:lnTo>
                  <a:close/>
                  <a:moveTo>
                    <a:pt x="1325680" y="0"/>
                  </a:moveTo>
                  <a:lnTo>
                    <a:pt x="2347354" y="0"/>
                  </a:lnTo>
                  <a:lnTo>
                    <a:pt x="2262734" y="20581"/>
                  </a:lnTo>
                  <a:cubicBezTo>
                    <a:pt x="2164073" y="49233"/>
                    <a:pt x="2066423" y="82020"/>
                    <a:pt x="1969830" y="118108"/>
                  </a:cubicBezTo>
                  <a:cubicBezTo>
                    <a:pt x="1945675" y="127092"/>
                    <a:pt x="1921391" y="135598"/>
                    <a:pt x="1897367" y="145059"/>
                  </a:cubicBezTo>
                  <a:cubicBezTo>
                    <a:pt x="1873522" y="155302"/>
                    <a:pt x="1849679" y="165546"/>
                    <a:pt x="1825860" y="175210"/>
                  </a:cubicBezTo>
                  <a:lnTo>
                    <a:pt x="1754258" y="204746"/>
                  </a:lnTo>
                  <a:lnTo>
                    <a:pt x="1683442" y="237143"/>
                  </a:lnTo>
                  <a:cubicBezTo>
                    <a:pt x="1659851" y="247896"/>
                    <a:pt x="1636127" y="258172"/>
                    <a:pt x="1612330" y="268724"/>
                  </a:cubicBezTo>
                  <a:lnTo>
                    <a:pt x="1542244" y="303229"/>
                  </a:lnTo>
                  <a:lnTo>
                    <a:pt x="1471990" y="337395"/>
                  </a:lnTo>
                  <a:cubicBezTo>
                    <a:pt x="1448660" y="349103"/>
                    <a:pt x="1425927" y="362441"/>
                    <a:pt x="1402813" y="374794"/>
                  </a:cubicBezTo>
                  <a:lnTo>
                    <a:pt x="1333886" y="412702"/>
                  </a:lnTo>
                  <a:cubicBezTo>
                    <a:pt x="1310940" y="425394"/>
                    <a:pt x="1288842" y="440228"/>
                    <a:pt x="1266278" y="453907"/>
                  </a:cubicBezTo>
                  <a:lnTo>
                    <a:pt x="1199136" y="496266"/>
                  </a:lnTo>
                  <a:lnTo>
                    <a:pt x="1182302" y="506917"/>
                  </a:lnTo>
                  <a:lnTo>
                    <a:pt x="1166009" y="518449"/>
                  </a:lnTo>
                  <a:lnTo>
                    <a:pt x="1133302" y="541479"/>
                  </a:lnTo>
                  <a:lnTo>
                    <a:pt x="1067923" y="587403"/>
                  </a:lnTo>
                  <a:lnTo>
                    <a:pt x="1051509" y="598902"/>
                  </a:lnTo>
                  <a:lnTo>
                    <a:pt x="1035673" y="611145"/>
                  </a:lnTo>
                  <a:lnTo>
                    <a:pt x="1003878" y="635598"/>
                  </a:lnTo>
                  <a:cubicBezTo>
                    <a:pt x="961473" y="668248"/>
                    <a:pt x="918407" y="699983"/>
                    <a:pt x="877673" y="735582"/>
                  </a:cubicBezTo>
                  <a:cubicBezTo>
                    <a:pt x="711850" y="872792"/>
                    <a:pt x="555901" y="1026776"/>
                    <a:pt x="417533" y="1198720"/>
                  </a:cubicBezTo>
                  <a:cubicBezTo>
                    <a:pt x="278999" y="1370325"/>
                    <a:pt x="156917" y="1557820"/>
                    <a:pt x="54935" y="1756293"/>
                  </a:cubicBezTo>
                  <a:lnTo>
                    <a:pt x="17844" y="1831433"/>
                  </a:lnTo>
                  <a:lnTo>
                    <a:pt x="0" y="1869131"/>
                  </a:lnTo>
                  <a:lnTo>
                    <a:pt x="0" y="1198550"/>
                  </a:lnTo>
                  <a:lnTo>
                    <a:pt x="185957" y="961506"/>
                  </a:lnTo>
                  <a:cubicBezTo>
                    <a:pt x="342426" y="776600"/>
                    <a:pt x="509755" y="602849"/>
                    <a:pt x="689746" y="447064"/>
                  </a:cubicBezTo>
                  <a:cubicBezTo>
                    <a:pt x="733932" y="406795"/>
                    <a:pt x="780859" y="370795"/>
                    <a:pt x="827126" y="333881"/>
                  </a:cubicBezTo>
                  <a:cubicBezTo>
                    <a:pt x="872886" y="295949"/>
                    <a:pt x="921195" y="262526"/>
                    <a:pt x="968997" y="228085"/>
                  </a:cubicBezTo>
                  <a:lnTo>
                    <a:pt x="1004883" y="202373"/>
                  </a:lnTo>
                  <a:lnTo>
                    <a:pt x="1022826" y="189517"/>
                  </a:lnTo>
                  <a:lnTo>
                    <a:pt x="1041187" y="177509"/>
                  </a:lnTo>
                  <a:lnTo>
                    <a:pt x="1114760" y="129512"/>
                  </a:lnTo>
                  <a:cubicBezTo>
                    <a:pt x="1139435" y="113750"/>
                    <a:pt x="1163439" y="96630"/>
                    <a:pt x="1188498" y="81854"/>
                  </a:cubicBezTo>
                  <a:lnTo>
                    <a:pt x="1263461" y="36880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01D44A9-1D51-461B-A228-06F6C500B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55600" cy="6858000"/>
            </a:xfrm>
            <a:custGeom>
              <a:avLst/>
              <a:gdLst>
                <a:gd name="connsiteX0" fmla="*/ 0 w 6055600"/>
                <a:gd name="connsiteY0" fmla="*/ 5960220 h 6858000"/>
                <a:gd name="connsiteX1" fmla="*/ 36039 w 6055600"/>
                <a:gd name="connsiteY1" fmla="*/ 6002605 h 6858000"/>
                <a:gd name="connsiteX2" fmla="*/ 92950 w 6055600"/>
                <a:gd name="connsiteY2" fmla="*/ 6059050 h 6858000"/>
                <a:gd name="connsiteX3" fmla="*/ 153706 w 6055600"/>
                <a:gd name="connsiteY3" fmla="*/ 6111427 h 6858000"/>
                <a:gd name="connsiteX4" fmla="*/ 216806 w 6055600"/>
                <a:gd name="connsiteY4" fmla="*/ 6161603 h 6858000"/>
                <a:gd name="connsiteX5" fmla="*/ 281945 w 6055600"/>
                <a:gd name="connsiteY5" fmla="*/ 6209777 h 6858000"/>
                <a:gd name="connsiteX6" fmla="*/ 553337 w 6055600"/>
                <a:gd name="connsiteY6" fmla="*/ 6391500 h 6858000"/>
                <a:gd name="connsiteX7" fmla="*/ 690543 w 6055600"/>
                <a:gd name="connsiteY7" fmla="*/ 6481634 h 6858000"/>
                <a:gd name="connsiteX8" fmla="*/ 827127 w 6055600"/>
                <a:gd name="connsiteY8" fmla="*/ 6573159 h 6858000"/>
                <a:gd name="connsiteX9" fmla="*/ 1095915 w 6055600"/>
                <a:gd name="connsiteY9" fmla="*/ 6762202 h 6858000"/>
                <a:gd name="connsiteX10" fmla="*/ 1224853 w 6055600"/>
                <a:gd name="connsiteY10" fmla="*/ 6858000 h 6858000"/>
                <a:gd name="connsiteX11" fmla="*/ 1154072 w 6055600"/>
                <a:gd name="connsiteY11" fmla="*/ 6858000 h 6858000"/>
                <a:gd name="connsiteX12" fmla="*/ 1073489 w 6055600"/>
                <a:gd name="connsiteY12" fmla="*/ 6799140 h 6858000"/>
                <a:gd name="connsiteX13" fmla="*/ 800175 w 6055600"/>
                <a:gd name="connsiteY13" fmla="*/ 6620441 h 6858000"/>
                <a:gd name="connsiteX14" fmla="*/ 231518 w 6055600"/>
                <a:gd name="connsiteY14" fmla="*/ 6299323 h 6858000"/>
                <a:gd name="connsiteX15" fmla="*/ 160401 w 6055600"/>
                <a:gd name="connsiteY15" fmla="*/ 6256627 h 6858000"/>
                <a:gd name="connsiteX16" fmla="*/ 89697 w 6055600"/>
                <a:gd name="connsiteY16" fmla="*/ 6211916 h 6858000"/>
                <a:gd name="connsiteX17" fmla="*/ 20148 w 6055600"/>
                <a:gd name="connsiteY17" fmla="*/ 6163835 h 6858000"/>
                <a:gd name="connsiteX18" fmla="*/ 0 w 6055600"/>
                <a:gd name="connsiteY18" fmla="*/ 6147796 h 6858000"/>
                <a:gd name="connsiteX19" fmla="*/ 3748345 w 6055600"/>
                <a:gd name="connsiteY19" fmla="*/ 0 h 6858000"/>
                <a:gd name="connsiteX20" fmla="*/ 4277792 w 6055600"/>
                <a:gd name="connsiteY20" fmla="*/ 0 h 6858000"/>
                <a:gd name="connsiteX21" fmla="*/ 4339531 w 6055600"/>
                <a:gd name="connsiteY21" fmla="*/ 40262 h 6858000"/>
                <a:gd name="connsiteX22" fmla="*/ 4476306 w 6055600"/>
                <a:gd name="connsiteY22" fmla="*/ 153922 h 6858000"/>
                <a:gd name="connsiteX23" fmla="*/ 4713639 w 6055600"/>
                <a:gd name="connsiteY23" fmla="*/ 422076 h 6858000"/>
                <a:gd name="connsiteX24" fmla="*/ 4906991 w 6055600"/>
                <a:gd name="connsiteY24" fmla="*/ 723463 h 6858000"/>
                <a:gd name="connsiteX25" fmla="*/ 5070511 w 6055600"/>
                <a:gd name="connsiteY25" fmla="*/ 1037524 h 6858000"/>
                <a:gd name="connsiteX26" fmla="*/ 5219493 w 6055600"/>
                <a:gd name="connsiteY26" fmla="*/ 1352079 h 6858000"/>
                <a:gd name="connsiteX27" fmla="*/ 5367779 w 6055600"/>
                <a:gd name="connsiteY27" fmla="*/ 1658945 h 6858000"/>
                <a:gd name="connsiteX28" fmla="*/ 5446095 w 6055600"/>
                <a:gd name="connsiteY28" fmla="*/ 1811301 h 6858000"/>
                <a:gd name="connsiteX29" fmla="*/ 5525115 w 6055600"/>
                <a:gd name="connsiteY29" fmla="*/ 1967103 h 6858000"/>
                <a:gd name="connsiteX30" fmla="*/ 5816642 w 6055600"/>
                <a:gd name="connsiteY30" fmla="*/ 2618837 h 6858000"/>
                <a:gd name="connsiteX31" fmla="*/ 6015787 w 6055600"/>
                <a:gd name="connsiteY31" fmla="*/ 3339957 h 6858000"/>
                <a:gd name="connsiteX32" fmla="*/ 6054206 w 6055600"/>
                <a:gd name="connsiteY32" fmla="*/ 3727239 h 6858000"/>
                <a:gd name="connsiteX33" fmla="*/ 6039811 w 6055600"/>
                <a:gd name="connsiteY33" fmla="*/ 4122735 h 6858000"/>
                <a:gd name="connsiteX34" fmla="*/ 5971601 w 6055600"/>
                <a:gd name="connsiteY34" fmla="*/ 4514288 h 6858000"/>
                <a:gd name="connsiteX35" fmla="*/ 5946751 w 6055600"/>
                <a:gd name="connsiteY35" fmla="*/ 4609838 h 6858000"/>
                <a:gd name="connsiteX36" fmla="*/ 5919986 w 6055600"/>
                <a:gd name="connsiteY36" fmla="*/ 4703178 h 6858000"/>
                <a:gd name="connsiteX37" fmla="*/ 5890731 w 6055600"/>
                <a:gd name="connsiteY37" fmla="*/ 4795992 h 6858000"/>
                <a:gd name="connsiteX38" fmla="*/ 5859058 w 6055600"/>
                <a:gd name="connsiteY38" fmla="*/ 4888015 h 6858000"/>
                <a:gd name="connsiteX39" fmla="*/ 5525053 w 6055600"/>
                <a:gd name="connsiteY39" fmla="*/ 5588449 h 6858000"/>
                <a:gd name="connsiteX40" fmla="*/ 5058962 w 6055600"/>
                <a:gd name="connsiteY40" fmla="*/ 6189929 h 6858000"/>
                <a:gd name="connsiteX41" fmla="*/ 4787706 w 6055600"/>
                <a:gd name="connsiteY41" fmla="*/ 6442985 h 6858000"/>
                <a:gd name="connsiteX42" fmla="*/ 4498686 w 6055600"/>
                <a:gd name="connsiteY42" fmla="*/ 6663678 h 6858000"/>
                <a:gd name="connsiteX43" fmla="*/ 4197167 w 6055600"/>
                <a:gd name="connsiteY43" fmla="*/ 6854053 h 6858000"/>
                <a:gd name="connsiteX44" fmla="*/ 4189720 w 6055600"/>
                <a:gd name="connsiteY44" fmla="*/ 6858000 h 6858000"/>
                <a:gd name="connsiteX45" fmla="*/ 3651929 w 6055600"/>
                <a:gd name="connsiteY45" fmla="*/ 6858000 h 6858000"/>
                <a:gd name="connsiteX46" fmla="*/ 3789040 w 6055600"/>
                <a:gd name="connsiteY46" fmla="*/ 6778034 h 6858000"/>
                <a:gd name="connsiteX47" fmla="*/ 4335568 w 6055600"/>
                <a:gd name="connsiteY47" fmla="*/ 6382709 h 6858000"/>
                <a:gd name="connsiteX48" fmla="*/ 4586923 w 6055600"/>
                <a:gd name="connsiteY48" fmla="*/ 6158577 h 6858000"/>
                <a:gd name="connsiteX49" fmla="*/ 4819585 w 6055600"/>
                <a:gd name="connsiteY49" fmla="*/ 5915847 h 6858000"/>
                <a:gd name="connsiteX50" fmla="*/ 5214727 w 6055600"/>
                <a:gd name="connsiteY50" fmla="*/ 5371094 h 6858000"/>
                <a:gd name="connsiteX51" fmla="*/ 5495409 w 6055600"/>
                <a:gd name="connsiteY51" fmla="*/ 4752778 h 6858000"/>
                <a:gd name="connsiteX52" fmla="*/ 5522322 w 6055600"/>
                <a:gd name="connsiteY52" fmla="*/ 4671511 h 6858000"/>
                <a:gd name="connsiteX53" fmla="*/ 5547631 w 6055600"/>
                <a:gd name="connsiteY53" fmla="*/ 4589675 h 6858000"/>
                <a:gd name="connsiteX54" fmla="*/ 5570792 w 6055600"/>
                <a:gd name="connsiteY54" fmla="*/ 4506978 h 6858000"/>
                <a:gd name="connsiteX55" fmla="*/ 5591541 w 6055600"/>
                <a:gd name="connsiteY55" fmla="*/ 4425334 h 6858000"/>
                <a:gd name="connsiteX56" fmla="*/ 5649500 w 6055600"/>
                <a:gd name="connsiteY56" fmla="*/ 4097286 h 6858000"/>
                <a:gd name="connsiteX57" fmla="*/ 5637615 w 6055600"/>
                <a:gd name="connsiteY57" fmla="*/ 3437524 h 6858000"/>
                <a:gd name="connsiteX58" fmla="*/ 5475454 w 6055600"/>
                <a:gd name="connsiteY58" fmla="*/ 2791575 h 6858000"/>
                <a:gd name="connsiteX59" fmla="*/ 5217600 w 6055600"/>
                <a:gd name="connsiteY59" fmla="*/ 2164719 h 6858000"/>
                <a:gd name="connsiteX60" fmla="*/ 5144941 w 6055600"/>
                <a:gd name="connsiteY60" fmla="*/ 2009490 h 6858000"/>
                <a:gd name="connsiteX61" fmla="*/ 5070052 w 6055600"/>
                <a:gd name="connsiteY61" fmla="*/ 1851823 h 6858000"/>
                <a:gd name="connsiteX62" fmla="*/ 4926984 w 6055600"/>
                <a:gd name="connsiteY62" fmla="*/ 1529226 h 6858000"/>
                <a:gd name="connsiteX63" fmla="*/ 4790925 w 6055600"/>
                <a:gd name="connsiteY63" fmla="*/ 1209923 h 6858000"/>
                <a:gd name="connsiteX64" fmla="*/ 4650559 w 6055600"/>
                <a:gd name="connsiteY64" fmla="*/ 902490 h 6858000"/>
                <a:gd name="connsiteX65" fmla="*/ 4491930 w 6055600"/>
                <a:gd name="connsiteY65" fmla="*/ 616919 h 6858000"/>
                <a:gd name="connsiteX66" fmla="*/ 4302323 w 6055600"/>
                <a:gd name="connsiteY66" fmla="*/ 366083 h 6858000"/>
                <a:gd name="connsiteX67" fmla="*/ 4072203 w 6055600"/>
                <a:gd name="connsiteY67" fmla="*/ 164982 h 6858000"/>
                <a:gd name="connsiteX68" fmla="*/ 3803964 w 6055600"/>
                <a:gd name="connsiteY68" fmla="*/ 21052 h 6858000"/>
                <a:gd name="connsiteX69" fmla="*/ 3768314 w 6055600"/>
                <a:gd name="connsiteY69" fmla="*/ 6826 h 6858000"/>
                <a:gd name="connsiteX70" fmla="*/ 1589779 w 6055600"/>
                <a:gd name="connsiteY70" fmla="*/ 0 h 6858000"/>
                <a:gd name="connsiteX71" fmla="*/ 1918056 w 6055600"/>
                <a:gd name="connsiteY71" fmla="*/ 0 h 6858000"/>
                <a:gd name="connsiteX72" fmla="*/ 1764243 w 6055600"/>
                <a:gd name="connsiteY72" fmla="*/ 55145 h 6858000"/>
                <a:gd name="connsiteX73" fmla="*/ 1313330 w 6055600"/>
                <a:gd name="connsiteY73" fmla="*/ 274424 h 6858000"/>
                <a:gd name="connsiteX74" fmla="*/ 295673 w 6055600"/>
                <a:gd name="connsiteY74" fmla="*/ 1187630 h 6858000"/>
                <a:gd name="connsiteX75" fmla="*/ 96207 w 6055600"/>
                <a:gd name="connsiteY75" fmla="*/ 1474327 h 6858000"/>
                <a:gd name="connsiteX76" fmla="*/ 0 w 6055600"/>
                <a:gd name="connsiteY76" fmla="*/ 1641460 h 6858000"/>
                <a:gd name="connsiteX77" fmla="*/ 0 w 6055600"/>
                <a:gd name="connsiteY77" fmla="*/ 1224218 h 6858000"/>
                <a:gd name="connsiteX78" fmla="*/ 150937 w 6055600"/>
                <a:gd name="connsiteY78" fmla="*/ 1040975 h 6858000"/>
                <a:gd name="connsiteX79" fmla="*/ 1264907 w 6055600"/>
                <a:gd name="connsiteY79" fmla="*/ 158248 h 6858000"/>
                <a:gd name="connsiteX80" fmla="*/ 1575167 w 6055600"/>
                <a:gd name="connsiteY80" fmla="*/ 567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6055600" h="6858000">
                  <a:moveTo>
                    <a:pt x="0" y="5960220"/>
                  </a:moveTo>
                  <a:lnTo>
                    <a:pt x="36039" y="6002605"/>
                  </a:lnTo>
                  <a:cubicBezTo>
                    <a:pt x="54896" y="6021530"/>
                    <a:pt x="73635" y="6040425"/>
                    <a:pt x="92950" y="6059050"/>
                  </a:cubicBezTo>
                  <a:lnTo>
                    <a:pt x="153706" y="6111427"/>
                  </a:lnTo>
                  <a:cubicBezTo>
                    <a:pt x="173546" y="6129485"/>
                    <a:pt x="195722" y="6144912"/>
                    <a:pt x="216806" y="6161603"/>
                  </a:cubicBezTo>
                  <a:cubicBezTo>
                    <a:pt x="238229" y="6177961"/>
                    <a:pt x="259466" y="6194551"/>
                    <a:pt x="281945" y="6209777"/>
                  </a:cubicBezTo>
                  <a:cubicBezTo>
                    <a:pt x="369940" y="6272709"/>
                    <a:pt x="461791" y="6332004"/>
                    <a:pt x="553337" y="6391500"/>
                  </a:cubicBezTo>
                  <a:lnTo>
                    <a:pt x="690543" y="6481634"/>
                  </a:lnTo>
                  <a:lnTo>
                    <a:pt x="827127" y="6573159"/>
                  </a:lnTo>
                  <a:cubicBezTo>
                    <a:pt x="917674" y="6634511"/>
                    <a:pt x="1007156" y="6697737"/>
                    <a:pt x="1095915" y="6762202"/>
                  </a:cubicBezTo>
                  <a:lnTo>
                    <a:pt x="1224853" y="6858000"/>
                  </a:lnTo>
                  <a:lnTo>
                    <a:pt x="1154072" y="6858000"/>
                  </a:lnTo>
                  <a:lnTo>
                    <a:pt x="1073489" y="6799140"/>
                  </a:lnTo>
                  <a:cubicBezTo>
                    <a:pt x="983882" y="6736908"/>
                    <a:pt x="892851" y="6677125"/>
                    <a:pt x="800175" y="6620441"/>
                  </a:cubicBezTo>
                  <a:cubicBezTo>
                    <a:pt x="615108" y="6506015"/>
                    <a:pt x="422939" y="6407807"/>
                    <a:pt x="231518" y="6299323"/>
                  </a:cubicBezTo>
                  <a:cubicBezTo>
                    <a:pt x="207467" y="6286226"/>
                    <a:pt x="184098" y="6271045"/>
                    <a:pt x="160401" y="6256627"/>
                  </a:cubicBezTo>
                  <a:cubicBezTo>
                    <a:pt x="136809" y="6241811"/>
                    <a:pt x="112558" y="6228518"/>
                    <a:pt x="89697" y="6211916"/>
                  </a:cubicBezTo>
                  <a:lnTo>
                    <a:pt x="20148" y="6163835"/>
                  </a:lnTo>
                  <a:lnTo>
                    <a:pt x="0" y="6147796"/>
                  </a:lnTo>
                  <a:close/>
                  <a:moveTo>
                    <a:pt x="3748345" y="0"/>
                  </a:moveTo>
                  <a:lnTo>
                    <a:pt x="4277792" y="0"/>
                  </a:lnTo>
                  <a:lnTo>
                    <a:pt x="4339531" y="40262"/>
                  </a:lnTo>
                  <a:cubicBezTo>
                    <a:pt x="4386991" y="75346"/>
                    <a:pt x="4432680" y="113353"/>
                    <a:pt x="4476306" y="153922"/>
                  </a:cubicBezTo>
                  <a:cubicBezTo>
                    <a:pt x="4563779" y="234693"/>
                    <a:pt x="4642423" y="325982"/>
                    <a:pt x="4713639" y="422076"/>
                  </a:cubicBezTo>
                  <a:cubicBezTo>
                    <a:pt x="4784481" y="518635"/>
                    <a:pt x="4848552" y="619893"/>
                    <a:pt x="4906991" y="723463"/>
                  </a:cubicBezTo>
                  <a:cubicBezTo>
                    <a:pt x="4965582" y="826932"/>
                    <a:pt x="5019421" y="932243"/>
                    <a:pt x="5070511" y="1037524"/>
                  </a:cubicBezTo>
                  <a:cubicBezTo>
                    <a:pt x="5121871" y="1142738"/>
                    <a:pt x="5170833" y="1248016"/>
                    <a:pt x="5219493" y="1352079"/>
                  </a:cubicBezTo>
                  <a:cubicBezTo>
                    <a:pt x="5268459" y="1455943"/>
                    <a:pt x="5317204" y="1558756"/>
                    <a:pt x="5367779" y="1658945"/>
                  </a:cubicBezTo>
                  <a:lnTo>
                    <a:pt x="5446095" y="1811301"/>
                  </a:lnTo>
                  <a:cubicBezTo>
                    <a:pt x="5472584" y="1862992"/>
                    <a:pt x="5498885" y="1914915"/>
                    <a:pt x="5525115" y="1967103"/>
                  </a:cubicBezTo>
                  <a:cubicBezTo>
                    <a:pt x="5629428" y="2176256"/>
                    <a:pt x="5730254" y="2391411"/>
                    <a:pt x="5816642" y="2618837"/>
                  </a:cubicBezTo>
                  <a:cubicBezTo>
                    <a:pt x="5902562" y="2846137"/>
                    <a:pt x="5974641" y="3086291"/>
                    <a:pt x="6015787" y="3339957"/>
                  </a:cubicBezTo>
                  <a:cubicBezTo>
                    <a:pt x="6036373" y="3466512"/>
                    <a:pt x="6050262" y="3596084"/>
                    <a:pt x="6054206" y="3727239"/>
                  </a:cubicBezTo>
                  <a:cubicBezTo>
                    <a:pt x="6058266" y="3858425"/>
                    <a:pt x="6053460" y="3990915"/>
                    <a:pt x="6039811" y="4122735"/>
                  </a:cubicBezTo>
                  <a:cubicBezTo>
                    <a:pt x="6026397" y="4254618"/>
                    <a:pt x="6002552" y="4385688"/>
                    <a:pt x="5971601" y="4514288"/>
                  </a:cubicBezTo>
                  <a:cubicBezTo>
                    <a:pt x="5963342" y="4546050"/>
                    <a:pt x="5955885" y="4579019"/>
                    <a:pt x="5946751" y="4609838"/>
                  </a:cubicBezTo>
                  <a:lnTo>
                    <a:pt x="5919986" y="4703178"/>
                  </a:lnTo>
                  <a:lnTo>
                    <a:pt x="5890731" y="4795992"/>
                  </a:lnTo>
                  <a:cubicBezTo>
                    <a:pt x="5880825" y="4826888"/>
                    <a:pt x="5869667" y="4857307"/>
                    <a:pt x="5859058" y="4888015"/>
                  </a:cubicBezTo>
                  <a:cubicBezTo>
                    <a:pt x="5772112" y="5132558"/>
                    <a:pt x="5660551" y="5369373"/>
                    <a:pt x="5525053" y="5588449"/>
                  </a:cubicBezTo>
                  <a:cubicBezTo>
                    <a:pt x="5389674" y="5807557"/>
                    <a:pt x="5232835" y="6010440"/>
                    <a:pt x="5058962" y="6189929"/>
                  </a:cubicBezTo>
                  <a:cubicBezTo>
                    <a:pt x="4972125" y="6279771"/>
                    <a:pt x="4880998" y="6363650"/>
                    <a:pt x="4787706" y="6442985"/>
                  </a:cubicBezTo>
                  <a:cubicBezTo>
                    <a:pt x="4693655" y="6521410"/>
                    <a:pt x="4597439" y="6595290"/>
                    <a:pt x="4498686" y="6663678"/>
                  </a:cubicBezTo>
                  <a:cubicBezTo>
                    <a:pt x="4399893" y="6731984"/>
                    <a:pt x="4299240" y="6795191"/>
                    <a:pt x="4197167" y="6854053"/>
                  </a:cubicBezTo>
                  <a:lnTo>
                    <a:pt x="4189720" y="6858000"/>
                  </a:lnTo>
                  <a:lnTo>
                    <a:pt x="3651929" y="6858000"/>
                  </a:lnTo>
                  <a:lnTo>
                    <a:pt x="3789040" y="6778034"/>
                  </a:lnTo>
                  <a:cubicBezTo>
                    <a:pt x="3978462" y="6656931"/>
                    <a:pt x="4162446" y="6525734"/>
                    <a:pt x="4335568" y="6382709"/>
                  </a:cubicBezTo>
                  <a:cubicBezTo>
                    <a:pt x="4422084" y="6310901"/>
                    <a:pt x="4506335" y="6236787"/>
                    <a:pt x="4586923" y="6158577"/>
                  </a:cubicBezTo>
                  <a:cubicBezTo>
                    <a:pt x="4668153" y="6081248"/>
                    <a:pt x="4745649" y="6000086"/>
                    <a:pt x="4819585" y="5915847"/>
                  </a:cubicBezTo>
                  <a:cubicBezTo>
                    <a:pt x="4967573" y="5747401"/>
                    <a:pt x="5101426" y="5566247"/>
                    <a:pt x="5214727" y="5371094"/>
                  </a:cubicBezTo>
                  <a:cubicBezTo>
                    <a:pt x="5327795" y="5175879"/>
                    <a:pt x="5421090" y="4968427"/>
                    <a:pt x="5495409" y="4752778"/>
                  </a:cubicBezTo>
                  <a:cubicBezTo>
                    <a:pt x="5504291" y="4725712"/>
                    <a:pt x="5513872" y="4698834"/>
                    <a:pt x="5522322" y="4671511"/>
                  </a:cubicBezTo>
                  <a:lnTo>
                    <a:pt x="5547631" y="4589675"/>
                  </a:lnTo>
                  <a:lnTo>
                    <a:pt x="5570792" y="4506978"/>
                  </a:lnTo>
                  <a:cubicBezTo>
                    <a:pt x="5578845" y="4479265"/>
                    <a:pt x="5584485" y="4452605"/>
                    <a:pt x="5591541" y="4425334"/>
                  </a:cubicBezTo>
                  <a:cubicBezTo>
                    <a:pt x="5618002" y="4316765"/>
                    <a:pt x="5636850" y="4207148"/>
                    <a:pt x="5649500" y="4097286"/>
                  </a:cubicBezTo>
                  <a:cubicBezTo>
                    <a:pt x="5674602" y="3877368"/>
                    <a:pt x="5668749" y="3656091"/>
                    <a:pt x="5637615" y="3437524"/>
                  </a:cubicBezTo>
                  <a:cubicBezTo>
                    <a:pt x="5605861" y="3218934"/>
                    <a:pt x="5549060" y="3003118"/>
                    <a:pt x="5475454" y="2791575"/>
                  </a:cubicBezTo>
                  <a:cubicBezTo>
                    <a:pt x="5402070" y="2579668"/>
                    <a:pt x="5313111" y="2371656"/>
                    <a:pt x="5217600" y="2164719"/>
                  </a:cubicBezTo>
                  <a:cubicBezTo>
                    <a:pt x="5193627" y="2112994"/>
                    <a:pt x="5169419" y="2061207"/>
                    <a:pt x="5144941" y="2009490"/>
                  </a:cubicBezTo>
                  <a:lnTo>
                    <a:pt x="5070052" y="1851823"/>
                  </a:lnTo>
                  <a:cubicBezTo>
                    <a:pt x="5020031" y="1744421"/>
                    <a:pt x="4972748" y="1636620"/>
                    <a:pt x="4926984" y="1529226"/>
                  </a:cubicBezTo>
                  <a:lnTo>
                    <a:pt x="4790925" y="1209923"/>
                  </a:lnTo>
                  <a:cubicBezTo>
                    <a:pt x="4745458" y="1105158"/>
                    <a:pt x="4699567" y="1001976"/>
                    <a:pt x="4650559" y="902490"/>
                  </a:cubicBezTo>
                  <a:cubicBezTo>
                    <a:pt x="4601243" y="803205"/>
                    <a:pt x="4549606" y="706978"/>
                    <a:pt x="4491930" y="616919"/>
                  </a:cubicBezTo>
                  <a:cubicBezTo>
                    <a:pt x="4434712" y="526559"/>
                    <a:pt x="4372370" y="441762"/>
                    <a:pt x="4302323" y="366083"/>
                  </a:cubicBezTo>
                  <a:cubicBezTo>
                    <a:pt x="4232428" y="290304"/>
                    <a:pt x="4155542" y="222846"/>
                    <a:pt x="4072203" y="164982"/>
                  </a:cubicBezTo>
                  <a:cubicBezTo>
                    <a:pt x="3988864" y="107118"/>
                    <a:pt x="3898693" y="59316"/>
                    <a:pt x="3803964" y="21052"/>
                  </a:cubicBezTo>
                  <a:lnTo>
                    <a:pt x="3768314" y="6826"/>
                  </a:lnTo>
                  <a:close/>
                  <a:moveTo>
                    <a:pt x="1589779" y="0"/>
                  </a:moveTo>
                  <a:lnTo>
                    <a:pt x="1918056" y="0"/>
                  </a:lnTo>
                  <a:lnTo>
                    <a:pt x="1764243" y="55145"/>
                  </a:lnTo>
                  <a:cubicBezTo>
                    <a:pt x="1609764" y="115414"/>
                    <a:pt x="1458840" y="188978"/>
                    <a:pt x="1313330" y="274424"/>
                  </a:cubicBezTo>
                  <a:cubicBezTo>
                    <a:pt x="924625" y="501532"/>
                    <a:pt x="576885" y="817476"/>
                    <a:pt x="295673" y="1187630"/>
                  </a:cubicBezTo>
                  <a:cubicBezTo>
                    <a:pt x="225216" y="1280162"/>
                    <a:pt x="158640" y="1375858"/>
                    <a:pt x="96207" y="1474327"/>
                  </a:cubicBezTo>
                  <a:lnTo>
                    <a:pt x="0" y="1641460"/>
                  </a:lnTo>
                  <a:lnTo>
                    <a:pt x="0" y="1224218"/>
                  </a:lnTo>
                  <a:lnTo>
                    <a:pt x="150937" y="1040975"/>
                  </a:lnTo>
                  <a:cubicBezTo>
                    <a:pt x="478530" y="677729"/>
                    <a:pt x="858178" y="381092"/>
                    <a:pt x="1264907" y="158248"/>
                  </a:cubicBezTo>
                  <a:cubicBezTo>
                    <a:pt x="1366631" y="102619"/>
                    <a:pt x="1470177" y="51760"/>
                    <a:pt x="1575167" y="567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Conductor">
            <a:extLst>
              <a:ext uri="{FF2B5EF4-FFF2-40B4-BE49-F238E27FC236}">
                <a16:creationId xmlns:a16="http://schemas.microsoft.com/office/drawing/2014/main" id="{37A95C1D-8280-9964-A1BB-CEB32E2F6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437" y="1700784"/>
            <a:ext cx="3785616" cy="37856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68DC3-D232-FB74-FABD-C36A4C07B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0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TuneTribe is a social platform designed for music enthusiast and artists alike, A place where people can share their music taste and where small artists can grow their follower base.</a:t>
            </a:r>
          </a:p>
        </p:txBody>
      </p:sp>
    </p:spTree>
    <p:extLst>
      <p:ext uri="{BB962C8B-B14F-4D97-AF65-F5344CB8AC3E}">
        <p14:creationId xmlns:p14="http://schemas.microsoft.com/office/powerpoint/2010/main" val="258609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7C9CC35-67BB-BF13-8268-D26A2FCEC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How does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283E0-FF56-1C72-48A0-806165345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After signing up </a:t>
            </a:r>
            <a:endParaRPr lang="en-US" sz="20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33661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2761ec8-7198-4440-bea0-e9dd2af28b51}" enabled="1" method="Standard" siteId="{73e15cf5-5dbb-46af-a862-753916269d7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52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TuneTribe</vt:lpstr>
      <vt:lpstr>What is TuneTribe?</vt:lpstr>
      <vt:lpstr>How does it work?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TuneTribe</dc:title>
  <dc:creator>Mauricio Garcia-Paez (He/Him/His)</dc:creator>
  <cp:lastModifiedBy>Mauricio Garcia-Paez (He/Him/His)</cp:lastModifiedBy>
  <cp:revision>1</cp:revision>
  <dcterms:created xsi:type="dcterms:W3CDTF">2024-02-24T18:02:32Z</dcterms:created>
  <dcterms:modified xsi:type="dcterms:W3CDTF">2024-02-26T20:20:19Z</dcterms:modified>
</cp:coreProperties>
</file>