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66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8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526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59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6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81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00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8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7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5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6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34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18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9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07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6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1480-09C2-4AC4-AFDE-9A4294D09996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E4ADF1-2BA0-4BC6-B098-3236049C2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9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872067"/>
            <a:ext cx="10722928" cy="360849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Final Project</a:t>
            </a:r>
            <a:br>
              <a:rPr lang="en-US" altLang="zh-TW" dirty="0" smtClean="0"/>
            </a:br>
            <a:r>
              <a:rPr lang="en-US" altLang="zh-TW" dirty="0" smtClean="0"/>
              <a:t>SPEC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6911"/>
            <a:ext cx="8596668" cy="4977631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Objective</a:t>
            </a:r>
          </a:p>
          <a:p>
            <a:pPr lvl="1"/>
            <a:r>
              <a:rPr lang="en-US" altLang="zh-TW" sz="2400" dirty="0" smtClean="0"/>
              <a:t>Design </a:t>
            </a:r>
            <a:r>
              <a:rPr lang="en-US" altLang="zh-TW" sz="2400" dirty="0"/>
              <a:t>a PC game with Graphical User Interface (</a:t>
            </a:r>
            <a:r>
              <a:rPr lang="en-US" altLang="zh-TW" sz="2400" dirty="0" smtClean="0"/>
              <a:t>GUI)using Allegro </a:t>
            </a:r>
            <a:r>
              <a:rPr lang="en-US" altLang="zh-TW" sz="2400" dirty="0"/>
              <a:t>C++ application development </a:t>
            </a:r>
            <a:r>
              <a:rPr lang="en-US" altLang="zh-TW" sz="2400" dirty="0" smtClean="0"/>
              <a:t>framework.</a:t>
            </a:r>
          </a:p>
          <a:p>
            <a:pPr lvl="1"/>
            <a:r>
              <a:rPr lang="en-US" altLang="zh-TW" sz="2400" dirty="0" smtClean="0"/>
              <a:t>You need to use OOP(</a:t>
            </a:r>
            <a:r>
              <a:rPr lang="en-US" altLang="zh-TW" sz="2400" dirty="0"/>
              <a:t>Object-oriented programming</a:t>
            </a:r>
            <a:r>
              <a:rPr lang="en-US" altLang="zh-TW" sz="2400" dirty="0" smtClean="0"/>
              <a:t>) principle include class inheritance and polymorphism to develop the game. </a:t>
            </a:r>
            <a:endParaRPr lang="en-US" altLang="zh-TW" sz="2400" dirty="0"/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>Rule</a:t>
            </a:r>
          </a:p>
          <a:p>
            <a:pPr marL="0" indent="0">
              <a:buNone/>
            </a:pPr>
            <a:r>
              <a:rPr lang="en-US" altLang="zh-TW" sz="2400" dirty="0" smtClean="0"/>
              <a:t>	 </a:t>
            </a:r>
            <a:r>
              <a:rPr lang="en-US" altLang="zh-TW" sz="2400" dirty="0"/>
              <a:t>1~3 students per team.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>Score (total</a:t>
            </a:r>
            <a:r>
              <a:rPr lang="en-US" altLang="zh-TW" sz="2400"/>
              <a:t>: </a:t>
            </a:r>
            <a:r>
              <a:rPr lang="en-US" altLang="zh-TW" sz="2400" smtClean="0"/>
              <a:t>15 </a:t>
            </a:r>
            <a:r>
              <a:rPr lang="en-US" altLang="zh-TW" sz="2400" dirty="0"/>
              <a:t>points)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>Due Date: </a:t>
            </a:r>
            <a:r>
              <a:rPr lang="en-US" altLang="zh-TW" sz="2400" dirty="0" smtClean="0"/>
              <a:t>6/25 (Mon.)</a:t>
            </a:r>
          </a:p>
        </p:txBody>
      </p:sp>
    </p:spTree>
    <p:extLst>
      <p:ext uri="{BB962C8B-B14F-4D97-AF65-F5344CB8AC3E}">
        <p14:creationId xmlns:p14="http://schemas.microsoft.com/office/powerpoint/2010/main" val="4281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 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實作出來</a:t>
            </a:r>
            <a:r>
              <a:rPr lang="zh-TW" altLang="en-US" sz="2400" dirty="0" smtClean="0"/>
              <a:t>的應用</a:t>
            </a:r>
            <a:r>
              <a:rPr lang="zh-TW" altLang="en-US" sz="2400" dirty="0" smtClean="0">
                <a:solidFill>
                  <a:srgbClr val="FF0000"/>
                </a:solidFill>
              </a:rPr>
              <a:t>必須</a:t>
            </a:r>
            <a:r>
              <a:rPr lang="zh-TW" altLang="en-US" sz="2400" dirty="0" smtClean="0">
                <a:solidFill>
                  <a:srgbClr val="FF0000"/>
                </a:solidFill>
              </a:rPr>
              <a:t>與</a:t>
            </a:r>
            <a:r>
              <a:rPr lang="en-US" altLang="zh-TW" sz="2400" dirty="0" smtClean="0">
                <a:solidFill>
                  <a:srgbClr val="FF0000"/>
                </a:solidFill>
              </a:rPr>
              <a:t>proposal</a:t>
            </a:r>
            <a:r>
              <a:rPr lang="zh-TW" altLang="en-US" sz="2400" dirty="0" smtClean="0">
                <a:solidFill>
                  <a:srgbClr val="FF0000"/>
                </a:solidFill>
              </a:rPr>
              <a:t>一致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至少</a:t>
            </a:r>
            <a:r>
              <a:rPr lang="en-US" altLang="zh-TW" sz="2400" dirty="0" smtClean="0">
                <a:solidFill>
                  <a:schemeClr val="tx1"/>
                </a:solidFill>
              </a:rPr>
              <a:t>5</a:t>
            </a:r>
            <a:r>
              <a:rPr lang="zh-TW" altLang="en-US" sz="2400" dirty="0" smtClean="0">
                <a:solidFill>
                  <a:schemeClr val="tx1"/>
                </a:solidFill>
              </a:rPr>
              <a:t>成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r>
              <a:rPr lang="zh-TW" altLang="en-US" sz="2400" dirty="0" smtClean="0"/>
              <a:t>，若遇不可抗力因素需先向助教告知並講明原因。</a:t>
            </a:r>
            <a:endParaRPr lang="en-US" altLang="zh-TW" sz="2400" dirty="0" smtClean="0"/>
          </a:p>
          <a:p>
            <a:r>
              <a:rPr lang="zh-TW" altLang="en-US" sz="2400" dirty="0" smtClean="0"/>
              <a:t>使用</a:t>
            </a:r>
            <a:r>
              <a:rPr lang="en-US" altLang="zh-TW" sz="2400" dirty="0" smtClean="0"/>
              <a:t>Allegro</a:t>
            </a:r>
            <a:r>
              <a:rPr lang="zh-TW" altLang="en-US" sz="2400" dirty="0" smtClean="0"/>
              <a:t>，但若</a:t>
            </a:r>
            <a:r>
              <a:rPr lang="zh-TW" altLang="en-US" sz="2400" dirty="0"/>
              <a:t>同學想用其他的</a:t>
            </a:r>
            <a:r>
              <a:rPr lang="en-US" altLang="zh-TW" sz="2400" dirty="0" smtClean="0"/>
              <a:t>framework</a:t>
            </a:r>
            <a:r>
              <a:rPr lang="zh-TW" altLang="en-US" sz="2400" dirty="0"/>
              <a:t>也可以</a:t>
            </a:r>
            <a:r>
              <a:rPr lang="zh-TW" altLang="en-US" sz="2400" dirty="0" smtClean="0"/>
              <a:t>，但</a:t>
            </a:r>
            <a:r>
              <a:rPr lang="zh-TW" altLang="en-US" sz="2400" dirty="0"/>
              <a:t>前提是</a:t>
            </a:r>
            <a:r>
              <a:rPr lang="zh-TW" altLang="en-US" sz="2400" dirty="0">
                <a:solidFill>
                  <a:srgbClr val="FF0000"/>
                </a:solidFill>
              </a:rPr>
              <a:t>必須</a:t>
            </a:r>
            <a:r>
              <a:rPr lang="zh-TW" altLang="en-US" sz="2400" dirty="0" smtClean="0">
                <a:solidFill>
                  <a:srgbClr val="FF0000"/>
                </a:solidFill>
              </a:rPr>
              <a:t>使用到</a:t>
            </a:r>
            <a:r>
              <a:rPr lang="en-US" altLang="zh-TW" sz="2400" dirty="0" smtClean="0">
                <a:solidFill>
                  <a:srgbClr val="FF0000"/>
                </a:solidFill>
              </a:rPr>
              <a:t>Allegro</a:t>
            </a:r>
            <a:r>
              <a:rPr lang="zh-TW" altLang="en-US" sz="2400" dirty="0" smtClean="0">
                <a:solidFill>
                  <a:srgbClr val="FF0000"/>
                </a:solidFill>
              </a:rPr>
              <a:t>，並且在</a:t>
            </a:r>
            <a:r>
              <a:rPr lang="en-US" altLang="zh-TW" sz="2400" dirty="0" smtClean="0">
                <a:solidFill>
                  <a:srgbClr val="FF0000"/>
                </a:solidFill>
              </a:rPr>
              <a:t>proposal</a:t>
            </a:r>
            <a:r>
              <a:rPr lang="zh-TW" altLang="en-US" sz="2400" dirty="0" smtClean="0">
                <a:solidFill>
                  <a:srgbClr val="FF0000"/>
                </a:solidFill>
              </a:rPr>
              <a:t>提出是使用到何種</a:t>
            </a:r>
            <a:r>
              <a:rPr lang="en-US" altLang="zh-TW" sz="2400" dirty="0" smtClean="0">
                <a:solidFill>
                  <a:srgbClr val="FF0000"/>
                </a:solidFill>
              </a:rPr>
              <a:t>framework</a:t>
            </a:r>
            <a:r>
              <a:rPr lang="zh-TW" altLang="en-US" sz="2400" dirty="0" smtClean="0">
                <a:solidFill>
                  <a:srgbClr val="FF0000"/>
                </a:solidFill>
              </a:rPr>
              <a:t>。除此之外，應用必須是</a:t>
            </a:r>
            <a:r>
              <a:rPr lang="zh-TW" altLang="en-US" sz="2400" dirty="0" smtClean="0">
                <a:solidFill>
                  <a:srgbClr val="FF0000"/>
                </a:solidFill>
              </a:rPr>
              <a:t>運用</a:t>
            </a:r>
            <a:r>
              <a:rPr lang="en-US" altLang="zh-TW" sz="2400" dirty="0" smtClean="0">
                <a:solidFill>
                  <a:srgbClr val="FF0000"/>
                </a:solidFill>
              </a:rPr>
              <a:t>OOP</a:t>
            </a:r>
            <a:r>
              <a:rPr lang="zh-TW" altLang="en-US" sz="2400" dirty="0" smtClean="0">
                <a:solidFill>
                  <a:srgbClr val="FF0000"/>
                </a:solidFill>
              </a:rPr>
              <a:t>原則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 smtClean="0"/>
              <a:t>Mini </a:t>
            </a:r>
            <a:r>
              <a:rPr lang="en-US" altLang="zh-TW" sz="2400" dirty="0"/>
              <a:t>project 2</a:t>
            </a:r>
            <a:r>
              <a:rPr lang="zh-TW" altLang="en-US" sz="2400" dirty="0"/>
              <a:t>的用意在於讓</a:t>
            </a:r>
            <a:r>
              <a:rPr lang="zh-TW" altLang="en-US" sz="2400" dirty="0" smtClean="0"/>
              <a:t>同學熟悉運用</a:t>
            </a:r>
            <a:r>
              <a:rPr lang="en-US" altLang="zh-TW" sz="2400" dirty="0" smtClean="0"/>
              <a:t>OOP</a:t>
            </a:r>
            <a:r>
              <a:rPr lang="zh-TW" altLang="en-US" sz="2400" dirty="0" smtClean="0"/>
              <a:t>概念所做出來的</a:t>
            </a:r>
            <a:r>
              <a:rPr lang="zh-TW" altLang="en-US" sz="2400" dirty="0"/>
              <a:t>遊戲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class</a:t>
            </a:r>
            <a:r>
              <a:rPr lang="zh-TW" altLang="en-US" sz="2400" dirty="0" smtClean="0"/>
              <a:t>之間彼此如何交互作用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之後的</a:t>
            </a:r>
            <a:r>
              <a:rPr lang="en-US" altLang="zh-TW" sz="2400" dirty="0" smtClean="0"/>
              <a:t>Final </a:t>
            </a:r>
            <a:r>
              <a:rPr lang="en-US" altLang="zh-TW" sz="2400" dirty="0"/>
              <a:t>project</a:t>
            </a:r>
            <a:r>
              <a:rPr lang="zh-TW" altLang="en-US" sz="2400" dirty="0"/>
              <a:t>便可以自行開發想開發的</a:t>
            </a:r>
            <a:r>
              <a:rPr lang="en-US" altLang="zh-TW" sz="2400" dirty="0"/>
              <a:t>GUI</a:t>
            </a:r>
            <a:r>
              <a:rPr lang="zh-TW" altLang="en-US" sz="2400" dirty="0" smtClean="0"/>
              <a:t>視窗應用，</a:t>
            </a:r>
            <a:r>
              <a:rPr lang="zh-TW" altLang="en-US" sz="2400" dirty="0" smtClean="0"/>
              <a:t>因此</a:t>
            </a:r>
            <a:r>
              <a:rPr lang="zh-TW" altLang="en-US" sz="2400" dirty="0"/>
              <a:t>同學</a:t>
            </a:r>
            <a:r>
              <a:rPr lang="zh-TW" altLang="en-US" sz="2400" dirty="0">
                <a:solidFill>
                  <a:srgbClr val="FF0000"/>
                </a:solidFill>
              </a:rPr>
              <a:t>不能</a:t>
            </a:r>
            <a:r>
              <a:rPr lang="zh-TW" altLang="en-US" sz="2400" dirty="0"/>
              <a:t>直接利用</a:t>
            </a:r>
            <a:r>
              <a:rPr lang="en-US" altLang="zh-TW" sz="2400" dirty="0"/>
              <a:t>mini project 2</a:t>
            </a:r>
            <a:r>
              <a:rPr lang="zh-TW" altLang="en-US" sz="2400" dirty="0"/>
              <a:t>的成果來</a:t>
            </a:r>
            <a:r>
              <a:rPr lang="zh-TW" altLang="en-US" sz="2400" dirty="0" smtClean="0"/>
              <a:t>作為</a:t>
            </a:r>
            <a:r>
              <a:rPr lang="en-US" altLang="zh-TW" sz="2400" dirty="0" smtClean="0"/>
              <a:t>Final </a:t>
            </a:r>
            <a:r>
              <a:rPr lang="en-US" altLang="zh-TW" sz="2400" dirty="0"/>
              <a:t>project</a:t>
            </a:r>
            <a:r>
              <a:rPr lang="zh-TW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24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 Proposal </a:t>
            </a:r>
            <a:r>
              <a:rPr lang="en-US" altLang="zh-TW" dirty="0" smtClean="0"/>
              <a:t>SPEC</a:t>
            </a:r>
            <a:br>
              <a:rPr lang="en-US" altLang="zh-TW" dirty="0" smtClean="0"/>
            </a:br>
            <a:r>
              <a:rPr lang="en-US" altLang="zh-TW" dirty="0" smtClean="0"/>
              <a:t>-(3 points)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9397"/>
          </a:xfrm>
        </p:spPr>
        <p:txBody>
          <a:bodyPr>
            <a:normAutofit/>
          </a:bodyPr>
          <a:lstStyle/>
          <a:p>
            <a:r>
              <a:rPr lang="zh-TW" altLang="en-US" sz="2500" b="1" dirty="0" smtClean="0">
                <a:solidFill>
                  <a:srgbClr val="FF0000"/>
                </a:solidFill>
              </a:rPr>
              <a:t>截止日期： 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6/05</a:t>
            </a:r>
            <a:r>
              <a:rPr lang="zh-TW" altLang="en-US" sz="25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500" b="1" dirty="0" smtClean="0">
                <a:solidFill>
                  <a:srgbClr val="FF0000"/>
                </a:solidFill>
              </a:rPr>
              <a:t>二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5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23</a:t>
            </a:r>
            <a:r>
              <a:rPr lang="zh-TW" altLang="en-US" sz="25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2500" b="1" dirty="0" smtClean="0">
                <a:solidFill>
                  <a:srgbClr val="FF0000"/>
                </a:solidFill>
              </a:rPr>
              <a:t>59</a:t>
            </a:r>
          </a:p>
          <a:p>
            <a:r>
              <a:rPr lang="zh-TW" altLang="en-US" sz="2500" dirty="0" smtClean="0"/>
              <a:t>格式：</a:t>
            </a:r>
            <a:endParaRPr lang="en-US" altLang="zh-TW" sz="2500" dirty="0" smtClean="0"/>
          </a:p>
          <a:p>
            <a:pPr lvl="1"/>
            <a:r>
              <a:rPr lang="zh-TW" altLang="en-US" sz="2000" dirty="0" smtClean="0"/>
              <a:t>組別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組長、組員名稱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應用名稱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細節描述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主架構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Class </a:t>
            </a:r>
            <a:r>
              <a:rPr lang="zh-TW" altLang="en-US" sz="2000" dirty="0" smtClean="0"/>
              <a:t>列表與簡介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預覽圖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79900" y="3667401"/>
            <a:ext cx="442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srgbClr val="FF0000"/>
                </a:solidFill>
              </a:rPr>
              <a:t>#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沒交會變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分喔</a:t>
            </a:r>
            <a:endParaRPr lang="en-US" altLang="zh-TW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</a:t>
            </a:r>
            <a:r>
              <a:rPr lang="en-US" altLang="zh-TW" dirty="0" smtClean="0"/>
              <a:t>Policy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- Final </a:t>
            </a:r>
            <a:r>
              <a:rPr lang="en-US" altLang="zh-TW" dirty="0"/>
              <a:t>Project </a:t>
            </a:r>
            <a:r>
              <a:rPr lang="en-US" altLang="zh-TW" dirty="0" smtClean="0"/>
              <a:t>(12points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Basic</a:t>
            </a:r>
            <a:endParaRPr lang="zh-TW" altLang="en-US" sz="2400" dirty="0"/>
          </a:p>
          <a:p>
            <a:pPr lvl="1"/>
            <a:r>
              <a:rPr lang="en-US" altLang="zh-TW" sz="2400" dirty="0" smtClean="0"/>
              <a:t>30%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Proposal</a:t>
            </a:r>
            <a:r>
              <a:rPr lang="zh-TW" altLang="en-US" sz="2400" dirty="0" smtClean="0"/>
              <a:t>一致性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須達到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成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smtClean="0"/>
              <a:t>20%</a:t>
            </a:r>
            <a:r>
              <a:rPr lang="zh-TW" altLang="en-US" sz="2400" dirty="0" smtClean="0"/>
              <a:t>  遊戲主體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10%</a:t>
            </a:r>
            <a:r>
              <a:rPr lang="zh-TW" altLang="en-US" sz="2400" dirty="0" smtClean="0"/>
              <a:t>  開頭畫面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10%</a:t>
            </a:r>
            <a:r>
              <a:rPr lang="zh-TW" altLang="en-US" sz="2400" dirty="0" smtClean="0"/>
              <a:t>  使用到圖片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10%</a:t>
            </a:r>
            <a:r>
              <a:rPr lang="zh-TW" altLang="en-US" sz="2400" dirty="0" smtClean="0"/>
              <a:t>  音效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10%</a:t>
            </a:r>
            <a:r>
              <a:rPr lang="zh-TW" altLang="en-US" sz="2400" dirty="0" smtClean="0"/>
              <a:t>  鍵盤控制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滑鼠控制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3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</a:t>
            </a:r>
            <a:r>
              <a:rPr lang="en-US" altLang="zh-TW" dirty="0" smtClean="0"/>
              <a:t>Policy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- Final Project Bonus(1point)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Bonus</a:t>
            </a:r>
          </a:p>
          <a:p>
            <a:pPr lvl="1"/>
            <a:r>
              <a:rPr lang="zh-TW" altLang="en-US" sz="2200" dirty="0"/>
              <a:t>精緻美工</a:t>
            </a:r>
          </a:p>
          <a:p>
            <a:pPr lvl="1"/>
            <a:r>
              <a:rPr lang="zh-TW" altLang="en-US" sz="2200" dirty="0" smtClean="0"/>
              <a:t>遊戲</a:t>
            </a:r>
            <a:r>
              <a:rPr lang="zh-TW" altLang="en-US" sz="2200" dirty="0"/>
              <a:t>主體完整連續動作動畫效果</a:t>
            </a:r>
          </a:p>
          <a:p>
            <a:pPr lvl="1"/>
            <a:r>
              <a:rPr lang="zh-TW" altLang="en-US" sz="2200" dirty="0" smtClean="0"/>
              <a:t>讀取</a:t>
            </a:r>
            <a:r>
              <a:rPr lang="zh-TW" altLang="en-US" sz="2200" dirty="0"/>
              <a:t>和儲存進度或排行榜</a:t>
            </a:r>
          </a:p>
          <a:p>
            <a:pPr lvl="1"/>
            <a:r>
              <a:rPr lang="zh-TW" altLang="en-US" sz="2200" dirty="0" smtClean="0"/>
              <a:t>雙打</a:t>
            </a:r>
            <a:r>
              <a:rPr lang="zh-TW" altLang="en-US" sz="2200" dirty="0"/>
              <a:t>或雙畫面</a:t>
            </a:r>
          </a:p>
          <a:p>
            <a:pPr lvl="1"/>
            <a:r>
              <a:rPr lang="zh-TW" altLang="en-US" sz="2200" dirty="0" smtClean="0"/>
              <a:t>關卡</a:t>
            </a:r>
            <a:r>
              <a:rPr lang="zh-TW" altLang="en-US" sz="2200" dirty="0"/>
              <a:t>設計</a:t>
            </a:r>
          </a:p>
          <a:p>
            <a:pPr lvl="1"/>
            <a:r>
              <a:rPr lang="en-US" altLang="zh-TW" sz="2200" dirty="0" smtClean="0"/>
              <a:t>AI</a:t>
            </a:r>
            <a:endParaRPr lang="en-US" altLang="zh-TW" sz="2200" dirty="0"/>
          </a:p>
          <a:p>
            <a:pPr lvl="1"/>
            <a:r>
              <a:rPr lang="zh-TW" altLang="en-US" sz="2200" dirty="0" smtClean="0"/>
              <a:t>好玩</a:t>
            </a:r>
            <a:r>
              <a:rPr lang="zh-TW" altLang="en-US" sz="2200" dirty="0"/>
              <a:t>度、流暢度、</a:t>
            </a:r>
            <a:r>
              <a:rPr lang="zh-TW" altLang="en-US" sz="2200" dirty="0" smtClean="0"/>
              <a:t>創意性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140498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請主動向助教說明</a:t>
            </a:r>
            <a:r>
              <a:rPr lang="en-US" altLang="zh-TW" sz="2400" dirty="0" smtClean="0"/>
              <a:t>class</a:t>
            </a:r>
            <a:r>
              <a:rPr lang="zh-TW" altLang="en-US" sz="2400" dirty="0" smtClean="0"/>
              <a:t>間繼承互動關係，若有必要，必須展示</a:t>
            </a:r>
            <a:r>
              <a:rPr lang="en-US" altLang="zh-TW" sz="2400" dirty="0" smtClean="0"/>
              <a:t>source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code</a:t>
            </a:r>
          </a:p>
          <a:p>
            <a:r>
              <a:rPr lang="zh-TW" altLang="en-US" sz="2400" dirty="0" smtClean="0"/>
              <a:t>說明</a:t>
            </a:r>
            <a:r>
              <a:rPr lang="zh-TW" altLang="en-US" sz="2400" dirty="0"/>
              <a:t>特色並爭取加分</a:t>
            </a:r>
            <a:r>
              <a:rPr lang="zh-TW" altLang="en-US" sz="2400" dirty="0" smtClean="0"/>
              <a:t>項目</a:t>
            </a:r>
            <a:endParaRPr lang="en-US" altLang="zh-TW" sz="2400" dirty="0" smtClean="0"/>
          </a:p>
          <a:p>
            <a:r>
              <a:rPr lang="en-US" altLang="zh-TW" sz="2400" dirty="0" smtClean="0"/>
              <a:t>Demo</a:t>
            </a:r>
            <a:r>
              <a:rPr lang="zh-TW" altLang="en-US" sz="2400" dirty="0" smtClean="0"/>
              <a:t>時間表會另行公告並開放</a:t>
            </a:r>
            <a:r>
              <a:rPr lang="zh-TW" altLang="en-US" sz="2400" dirty="0" smtClean="0"/>
              <a:t>填寫，煩請</a:t>
            </a:r>
            <a:r>
              <a:rPr lang="zh-TW" altLang="en-US" sz="2400" dirty="0" smtClean="0"/>
              <a:t>注意</a:t>
            </a:r>
            <a:r>
              <a:rPr lang="en-US" altLang="zh-TW" sz="2400" dirty="0" err="1" smtClean="0"/>
              <a:t>ilms</a:t>
            </a:r>
            <a:r>
              <a:rPr lang="zh-TW" altLang="en-US" sz="2400" dirty="0" smtClean="0"/>
              <a:t>，如逾時未填將由助教代填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50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315</Words>
  <Application>Microsoft Office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Final Project SPEC </vt:lpstr>
      <vt:lpstr>Final Project</vt:lpstr>
      <vt:lpstr>Final Project 注意事項</vt:lpstr>
      <vt:lpstr>Final Project Proposal SPEC -(3 points)</vt:lpstr>
      <vt:lpstr>Grading Policy  - Final Project (12points)</vt:lpstr>
      <vt:lpstr>Grading Policy  - Final Project Bonus(1point)</vt:lpstr>
      <vt:lpstr>Demo注意事項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SPEC </dc:title>
  <dc:creator>User</dc:creator>
  <cp:lastModifiedBy>志祥 陳</cp:lastModifiedBy>
  <cp:revision>23</cp:revision>
  <dcterms:created xsi:type="dcterms:W3CDTF">2018-05-04T06:18:21Z</dcterms:created>
  <dcterms:modified xsi:type="dcterms:W3CDTF">2018-05-26T12:51:59Z</dcterms:modified>
</cp:coreProperties>
</file>