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971"/>
    <a:srgbClr val="4C4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26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9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4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0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5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3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4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4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0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651" y="409652"/>
            <a:ext cx="22860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9652" y="3028493"/>
            <a:ext cx="2472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Hostname: group2.local</a:t>
            </a:r>
          </a:p>
          <a:p>
            <a:r>
              <a:rPr lang="en-US" dirty="0" smtClean="0"/>
              <a:t>Type: </a:t>
            </a:r>
            <a:r>
              <a:rPr lang="en-US" dirty="0" err="1" smtClean="0"/>
              <a:t>EdgeRouter</a:t>
            </a:r>
            <a:endParaRPr lang="en-US" dirty="0" smtClean="0"/>
          </a:p>
          <a:p>
            <a:r>
              <a:rPr lang="en-US" dirty="0" smtClean="0"/>
              <a:t>IP: 192.168.123.123</a:t>
            </a:r>
          </a:p>
          <a:p>
            <a:r>
              <a:rPr lang="en-US" dirty="0" err="1" smtClean="0"/>
              <a:t>NetMask</a:t>
            </a:r>
            <a:r>
              <a:rPr lang="en-US" dirty="0" smtClean="0"/>
              <a:t>: 255.255.255.0</a:t>
            </a:r>
          </a:p>
          <a:p>
            <a:r>
              <a:rPr lang="en-US" dirty="0" smtClean="0"/>
              <a:t>AS: 123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8251" y="638252"/>
            <a:ext cx="1828800" cy="1828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85719" y="409652"/>
            <a:ext cx="403189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Neighbors:</a:t>
            </a:r>
          </a:p>
          <a:p>
            <a:endParaRPr lang="en-US" dirty="0" smtClean="0"/>
          </a:p>
          <a:p>
            <a:r>
              <a:rPr lang="en-US" dirty="0" smtClean="0"/>
              <a:t>	192.168.123.124</a:t>
            </a:r>
          </a:p>
          <a:p>
            <a:r>
              <a:rPr lang="en-US" dirty="0" smtClean="0"/>
              <a:t>	a.group2.local</a:t>
            </a:r>
          </a:p>
          <a:p>
            <a:endParaRPr lang="en-US" dirty="0" smtClean="0"/>
          </a:p>
          <a:p>
            <a:r>
              <a:rPr lang="en-US" dirty="0" smtClean="0"/>
              <a:t>	192.168.123.125</a:t>
            </a:r>
          </a:p>
          <a:p>
            <a:r>
              <a:rPr lang="en-US" dirty="0" smtClean="0"/>
              <a:t>	b.group2.local</a:t>
            </a:r>
          </a:p>
          <a:p>
            <a:endParaRPr lang="en-US" dirty="0" smtClean="0"/>
          </a:p>
          <a:p>
            <a:r>
              <a:rPr lang="en-US" dirty="0" smtClean="0"/>
              <a:t>	192.168.123.126</a:t>
            </a:r>
          </a:p>
          <a:p>
            <a:r>
              <a:rPr lang="en-US" dirty="0" smtClean="0"/>
              <a:t>	c.group2.local</a:t>
            </a:r>
          </a:p>
          <a:p>
            <a:endParaRPr lang="en-US" dirty="0" smtClean="0"/>
          </a:p>
          <a:p>
            <a:r>
              <a:rPr lang="en-US" dirty="0" smtClean="0"/>
              <a:t>	192.168.123.127</a:t>
            </a:r>
          </a:p>
          <a:p>
            <a:r>
              <a:rPr lang="en-US" dirty="0" smtClean="0"/>
              <a:t>	d.group2.local</a:t>
            </a:r>
          </a:p>
          <a:p>
            <a:endParaRPr lang="en-US" dirty="0" smtClean="0"/>
          </a:p>
          <a:p>
            <a:r>
              <a:rPr lang="en-US" dirty="0" smtClean="0"/>
              <a:t>	192.168.123.128</a:t>
            </a:r>
          </a:p>
          <a:p>
            <a:r>
              <a:rPr lang="en-US" dirty="0" smtClean="0"/>
              <a:t>	e.group2.local</a:t>
            </a:r>
          </a:p>
          <a:p>
            <a:endParaRPr lang="en-US" dirty="0" smtClean="0"/>
          </a:p>
          <a:p>
            <a:r>
              <a:rPr lang="en-US" dirty="0" smtClean="0"/>
              <a:t>	192.168.123.129</a:t>
            </a:r>
          </a:p>
          <a:p>
            <a:r>
              <a:rPr lang="en-US" dirty="0" smtClean="0"/>
              <a:t>	f.group2.local</a:t>
            </a:r>
          </a:p>
          <a:p>
            <a:endParaRPr lang="en-US" dirty="0" smtClean="0"/>
          </a:p>
          <a:p>
            <a:r>
              <a:rPr lang="en-US" sz="1600" dirty="0"/>
              <a:t>display more…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2762" y="1054000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2762" y="1835995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2762" y="2665911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2762" y="3495828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02762" y="4305073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2762" y="5147601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52627" y="4354938"/>
            <a:ext cx="398921" cy="39892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3549212" y="5195759"/>
            <a:ext cx="402336" cy="402336"/>
          </a:xfrm>
          <a:prstGeom prst="mathPlu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3572498" y="1102158"/>
            <a:ext cx="355764" cy="402336"/>
          </a:xfrm>
          <a:prstGeom prst="mathPlu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rt 14"/>
          <p:cNvSpPr/>
          <p:nvPr/>
        </p:nvSpPr>
        <p:spPr>
          <a:xfrm>
            <a:off x="3557867" y="1873669"/>
            <a:ext cx="385026" cy="423304"/>
          </a:xfrm>
          <a:prstGeom prst="hear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art 15"/>
          <p:cNvSpPr/>
          <p:nvPr/>
        </p:nvSpPr>
        <p:spPr>
          <a:xfrm>
            <a:off x="3549212" y="2708615"/>
            <a:ext cx="402336" cy="402336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/>
          <p:cNvSpPr/>
          <p:nvPr/>
        </p:nvSpPr>
        <p:spPr>
          <a:xfrm>
            <a:off x="3549212" y="3546273"/>
            <a:ext cx="402336" cy="402336"/>
          </a:xfrm>
          <a:prstGeom prst="homePlat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64063" y="409652"/>
            <a:ext cx="4488974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Groups:</a:t>
            </a:r>
          </a:p>
          <a:p>
            <a:endParaRPr lang="en-US" b="1" dirty="0" smtClean="0"/>
          </a:p>
          <a:p>
            <a:r>
              <a:rPr lang="en-US" dirty="0" err="1" smtClean="0"/>
              <a:t>Req</a:t>
            </a:r>
            <a:r>
              <a:rPr lang="en-US" dirty="0" smtClean="0"/>
              <a:t> 123: 4-way connectivity</a:t>
            </a:r>
          </a:p>
          <a:p>
            <a:r>
              <a:rPr lang="en-US" dirty="0" smtClean="0"/>
              <a:t>from 	   </a:t>
            </a:r>
            <a:r>
              <a:rPr lang="en-US" sz="1200" dirty="0" smtClean="0"/>
              <a:t>a.group2.local</a:t>
            </a:r>
            <a:r>
              <a:rPr lang="en-US" dirty="0" smtClean="0"/>
              <a:t>     to	     </a:t>
            </a:r>
            <a:r>
              <a:rPr lang="en-US" sz="1200" dirty="0" smtClean="0"/>
              <a:t>b.group2.local</a:t>
            </a:r>
          </a:p>
          <a:p>
            <a:r>
              <a:rPr lang="en-US" sz="1200" dirty="0" smtClean="0"/>
              <a:t>	     192.168.123.124	        192.168.123.125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dirty="0" err="1" smtClean="0"/>
              <a:t>Req</a:t>
            </a:r>
            <a:r>
              <a:rPr lang="en-US" dirty="0" smtClean="0"/>
              <a:t> 124: Fault tolerance if Link </a:t>
            </a:r>
            <a:r>
              <a:rPr lang="en-US" b="1" dirty="0" smtClean="0"/>
              <a:t>XY</a:t>
            </a:r>
            <a:r>
              <a:rPr lang="en-US" dirty="0" smtClean="0"/>
              <a:t> fails</a:t>
            </a:r>
          </a:p>
          <a:p>
            <a:r>
              <a:rPr lang="en-US" dirty="0" smtClean="0"/>
              <a:t>from </a:t>
            </a:r>
            <a:r>
              <a:rPr lang="en-US" sz="1200" dirty="0" smtClean="0"/>
              <a:t>	      c.group2.local       </a:t>
            </a:r>
            <a:r>
              <a:rPr lang="en-US" dirty="0" smtClean="0"/>
              <a:t>to</a:t>
            </a:r>
            <a:r>
              <a:rPr lang="en-US" sz="1200" dirty="0" smtClean="0"/>
              <a:t>	       d.group2.local</a:t>
            </a:r>
          </a:p>
          <a:p>
            <a:r>
              <a:rPr lang="en-US" sz="1200" dirty="0" smtClean="0"/>
              <a:t>	     192.168.123.126	       192.168.123.127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600" dirty="0"/>
              <a:t>d</a:t>
            </a:r>
            <a:r>
              <a:rPr lang="en-US" sz="1600" dirty="0" smtClean="0"/>
              <a:t>isplay more…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b="1" dirty="0" smtClean="0"/>
              <a:t>Blocked:</a:t>
            </a:r>
          </a:p>
          <a:p>
            <a:endParaRPr lang="en-US" sz="1200" dirty="0" smtClean="0"/>
          </a:p>
          <a:p>
            <a:r>
              <a:rPr lang="en-US" sz="1200" dirty="0" smtClean="0"/>
              <a:t>	</a:t>
            </a:r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dirty="0" smtClean="0"/>
              <a:t>192.168.123.130</a:t>
            </a:r>
          </a:p>
          <a:p>
            <a:r>
              <a:rPr lang="en-US" dirty="0" smtClean="0"/>
              <a:t>	g.group2.local</a:t>
            </a:r>
          </a:p>
          <a:p>
            <a:endParaRPr lang="en-US" dirty="0" smtClean="0"/>
          </a:p>
          <a:p>
            <a:r>
              <a:rPr lang="en-US" dirty="0" smtClean="0"/>
              <a:t>	192.168.123.140</a:t>
            </a:r>
          </a:p>
          <a:p>
            <a:r>
              <a:rPr lang="en-US" dirty="0" smtClean="0"/>
              <a:t>	h.group2.local</a:t>
            </a:r>
          </a:p>
          <a:p>
            <a:endParaRPr lang="en-US" sz="1600" dirty="0" smtClean="0"/>
          </a:p>
          <a:p>
            <a:r>
              <a:rPr lang="en-US" sz="1600" dirty="0"/>
              <a:t>display more…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061231" y="1356851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8107681" y="1405009"/>
            <a:ext cx="402336" cy="402336"/>
          </a:xfrm>
          <a:prstGeom prst="mathPlu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007134" y="1337343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art 22"/>
          <p:cNvSpPr/>
          <p:nvPr/>
        </p:nvSpPr>
        <p:spPr>
          <a:xfrm>
            <a:off x="10062239" y="1375017"/>
            <a:ext cx="385026" cy="423304"/>
          </a:xfrm>
          <a:prstGeom prst="hear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56354" y="2424348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/>
          <p:cNvSpPr/>
          <p:nvPr/>
        </p:nvSpPr>
        <p:spPr>
          <a:xfrm>
            <a:off x="8102804" y="2467052"/>
            <a:ext cx="402336" cy="402336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015789" y="2428085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entagon 26"/>
          <p:cNvSpPr/>
          <p:nvPr/>
        </p:nvSpPr>
        <p:spPr>
          <a:xfrm>
            <a:off x="10062239" y="2478530"/>
            <a:ext cx="402336" cy="402336"/>
          </a:xfrm>
          <a:prstGeom prst="homePlat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07568" y="4449761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57433" y="4499626"/>
            <a:ext cx="398921" cy="39892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87697" y="5267932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7654018" y="5316090"/>
            <a:ext cx="402336" cy="402336"/>
          </a:xfrm>
          <a:prstGeom prst="mathPlu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strong.io/blog-images/coulomb-graphs/x9.png.pagespeed.ic.AHkqT2oTQ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26" y="241402"/>
            <a:ext cx="9704046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324265" y="-251341"/>
            <a:ext cx="12638828" cy="71093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6257">
            <a:off x="1908954" y="1716369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34755">
            <a:off x="2271385" y="12801"/>
            <a:ext cx="9144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 rot="21203212">
            <a:off x="1834889" y="2980627"/>
            <a:ext cx="3061252" cy="1703567"/>
          </a:xfrm>
          <a:prstGeom prst="roundRect">
            <a:avLst/>
          </a:prstGeom>
          <a:solidFill>
            <a:srgbClr val="4C496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21175245">
            <a:off x="2041013" y="2955247"/>
            <a:ext cx="4023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Req123: 4-way connectivity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From 	192.168.123.123 	group2.local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to 	192.168.123.124 	group123.local</a:t>
            </a:r>
          </a:p>
          <a:p>
            <a:endParaRPr lang="en-US" dirty="0"/>
          </a:p>
        </p:txBody>
      </p:sp>
      <p:sp>
        <p:nvSpPr>
          <p:cNvPr id="10" name="Right Triangle 9"/>
          <p:cNvSpPr/>
          <p:nvPr/>
        </p:nvSpPr>
        <p:spPr>
          <a:xfrm rot="18482633">
            <a:off x="2860159" y="4063282"/>
            <a:ext cx="1218860" cy="1240403"/>
          </a:xfrm>
          <a:prstGeom prst="rtTriangle">
            <a:avLst/>
          </a:prstGeom>
          <a:solidFill>
            <a:srgbClr val="1D4971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48800" y="4114799"/>
            <a:ext cx="2743200" cy="287874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34" r="11949"/>
          <a:stretch/>
        </p:blipFill>
        <p:spPr>
          <a:xfrm>
            <a:off x="9448799" y="4114800"/>
            <a:ext cx="2728891" cy="27432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0305687" y="4914426"/>
            <a:ext cx="365760" cy="4618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43273"/>
              </p:ext>
            </p:extLst>
          </p:nvPr>
        </p:nvGraphicFramePr>
        <p:xfrm>
          <a:off x="0" y="0"/>
          <a:ext cx="50569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5636">
                  <a:extLst>
                    <a:ext uri="{9D8B030D-6E8A-4147-A177-3AD203B41FA5}">
                      <a16:colId xmlns:a16="http://schemas.microsoft.com/office/drawing/2014/main" xmlns="" val="1644268878"/>
                    </a:ext>
                  </a:extLst>
                </a:gridCol>
                <a:gridCol w="1685636">
                  <a:extLst>
                    <a:ext uri="{9D8B030D-6E8A-4147-A177-3AD203B41FA5}">
                      <a16:colId xmlns:a16="http://schemas.microsoft.com/office/drawing/2014/main" xmlns="" val="226626404"/>
                    </a:ext>
                  </a:extLst>
                </a:gridCol>
                <a:gridCol w="1685636">
                  <a:extLst>
                    <a:ext uri="{9D8B030D-6E8A-4147-A177-3AD203B41FA5}">
                      <a16:colId xmlns:a16="http://schemas.microsoft.com/office/drawing/2014/main" xmlns="" val="1934745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Inspect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Requirements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777903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5480" y="533394"/>
            <a:ext cx="41780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This </a:t>
            </a:r>
            <a:r>
              <a:rPr lang="en-US" b="1" dirty="0" smtClean="0"/>
              <a:t>Node</a:t>
            </a:r>
            <a:endParaRPr lang="en-US" b="1" dirty="0" smtClean="0"/>
          </a:p>
          <a:p>
            <a:r>
              <a:rPr lang="en-US" dirty="0" smtClean="0"/>
              <a:t>Hostname: group2.local</a:t>
            </a:r>
          </a:p>
          <a:p>
            <a:r>
              <a:rPr lang="en-US" dirty="0" smtClean="0"/>
              <a:t>Type: </a:t>
            </a:r>
            <a:r>
              <a:rPr lang="en-US" dirty="0" err="1" smtClean="0"/>
              <a:t>EdgeRouter</a:t>
            </a:r>
            <a:endParaRPr lang="en-US" dirty="0" smtClean="0"/>
          </a:p>
          <a:p>
            <a:r>
              <a:rPr lang="en-US" dirty="0" smtClean="0"/>
              <a:t>IP: 192.168.123.123</a:t>
            </a:r>
          </a:p>
          <a:p>
            <a:r>
              <a:rPr lang="en-US" dirty="0" err="1" smtClean="0"/>
              <a:t>NetMask</a:t>
            </a:r>
            <a:r>
              <a:rPr lang="en-US" dirty="0" smtClean="0"/>
              <a:t>: 255.255.255.0</a:t>
            </a:r>
          </a:p>
          <a:p>
            <a:r>
              <a:rPr lang="en-US" dirty="0" smtClean="0"/>
              <a:t>AS: 123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Requirements</a:t>
            </a:r>
            <a:endParaRPr lang="en-US" dirty="0"/>
          </a:p>
          <a:p>
            <a:r>
              <a:rPr lang="en-US" dirty="0" err="1"/>
              <a:t>Req</a:t>
            </a:r>
            <a:r>
              <a:rPr lang="en-US" dirty="0"/>
              <a:t> 123: 4-way connectivity</a:t>
            </a:r>
          </a:p>
          <a:p>
            <a:r>
              <a:rPr lang="en-US" dirty="0" smtClean="0"/>
              <a:t>From	a.group2.local     </a:t>
            </a:r>
          </a:p>
          <a:p>
            <a:r>
              <a:rPr lang="en-US" dirty="0" smtClean="0"/>
              <a:t>To	b.group2.local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Req</a:t>
            </a:r>
            <a:r>
              <a:rPr lang="en-US" dirty="0"/>
              <a:t> 124: Fault tolerance if Link </a:t>
            </a:r>
            <a:r>
              <a:rPr lang="en-US" b="1" dirty="0"/>
              <a:t>XY</a:t>
            </a:r>
            <a:r>
              <a:rPr lang="en-US" dirty="0"/>
              <a:t> fails</a:t>
            </a:r>
          </a:p>
          <a:p>
            <a:r>
              <a:rPr lang="en-US" dirty="0" smtClean="0"/>
              <a:t>From	c.group2.local</a:t>
            </a:r>
          </a:p>
          <a:p>
            <a:r>
              <a:rPr lang="en-US" dirty="0" smtClean="0"/>
              <a:t>To	d.group2.local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0" y="1833563"/>
            <a:ext cx="4572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5054600" y="0"/>
            <a:ext cx="0" cy="6858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028700"/>
            <a:ext cx="4898793" cy="489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0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4" y="1028699"/>
            <a:ext cx="4898793" cy="489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30428"/>
              </p:ext>
            </p:extLst>
          </p:nvPr>
        </p:nvGraphicFramePr>
        <p:xfrm>
          <a:off x="0" y="0"/>
          <a:ext cx="50569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5636">
                  <a:extLst>
                    <a:ext uri="{9D8B030D-6E8A-4147-A177-3AD203B41FA5}">
                      <a16:colId xmlns:a16="http://schemas.microsoft.com/office/drawing/2014/main" xmlns="" val="1644268878"/>
                    </a:ext>
                  </a:extLst>
                </a:gridCol>
                <a:gridCol w="1685636">
                  <a:extLst>
                    <a:ext uri="{9D8B030D-6E8A-4147-A177-3AD203B41FA5}">
                      <a16:colId xmlns:a16="http://schemas.microsoft.com/office/drawing/2014/main" xmlns="" val="226626404"/>
                    </a:ext>
                  </a:extLst>
                </a:gridCol>
                <a:gridCol w="1685636">
                  <a:extLst>
                    <a:ext uri="{9D8B030D-6E8A-4147-A177-3AD203B41FA5}">
                      <a16:colId xmlns:a16="http://schemas.microsoft.com/office/drawing/2014/main" xmlns="" val="1934745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Inspect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Requirements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777903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5480" y="533393"/>
            <a:ext cx="46039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0" y="1833563"/>
            <a:ext cx="4572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5054600" y="0"/>
            <a:ext cx="0" cy="6858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Benutzerdefiniert</PresentationFormat>
  <Paragraphs>98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>GECo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</dc:creator>
  <cp:lastModifiedBy>Roger</cp:lastModifiedBy>
  <cp:revision>23</cp:revision>
  <dcterms:created xsi:type="dcterms:W3CDTF">2018-10-13T10:10:28Z</dcterms:created>
  <dcterms:modified xsi:type="dcterms:W3CDTF">2018-10-18T18:49:48Z</dcterms:modified>
</cp:coreProperties>
</file>