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57" r:id="rId4"/>
    <p:sldId id="272" r:id="rId5"/>
    <p:sldId id="273" r:id="rId6"/>
    <p:sldId id="275" r:id="rId7"/>
    <p:sldId id="276" r:id="rId8"/>
    <p:sldId id="278" r:id="rId9"/>
    <p:sldId id="279" r:id="rId10"/>
    <p:sldId id="280" r:id="rId11"/>
    <p:sldId id="265" r:id="rId12"/>
    <p:sldId id="277" r:id="rId13"/>
    <p:sldId id="266" r:id="rId14"/>
    <p:sldId id="281" r:id="rId15"/>
    <p:sldId id="269" r:id="rId16"/>
    <p:sldId id="270" r:id="rId17"/>
    <p:sldId id="268" r:id="rId18"/>
    <p:sldId id="258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1"/>
    <a:srgbClr val="E51020"/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1876" autoAdjust="0"/>
  </p:normalViewPr>
  <p:slideViewPr>
    <p:cSldViewPr showGuides="1">
      <p:cViewPr varScale="1">
        <p:scale>
          <a:sx n="202" d="100"/>
          <a:sy n="202" d="100"/>
        </p:scale>
        <p:origin x="216" y="720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24.03.18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1444-7B28-C349-B65B-3A4B802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3EB5-70BB-1B48-9D12-07ADB867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A9B-F821-4C47-BBB5-DC3B2C2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FA41-13D3-7F4D-99E4-6014770E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0209-BC94-C448-B232-B857AF3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  <p:sldLayoutId id="214748367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ko.kabic@cscs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Implementation of Distributed CARMA: </a:t>
            </a:r>
            <a:br>
              <a:rPr lang="en-US" dirty="0"/>
            </a:br>
            <a:r>
              <a:rPr lang="en-US" dirty="0"/>
              <a:t>Communication-Optimal MM Algorithm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Author:    </a:t>
            </a:r>
            <a:r>
              <a:rPr lang="en-US" dirty="0"/>
              <a:t>Marko </a:t>
            </a:r>
            <a:r>
              <a:rPr lang="en-US" dirty="0" err="1"/>
              <a:t>Kabic</a:t>
            </a:r>
            <a:endParaRPr lang="en-US" dirty="0"/>
          </a:p>
          <a:p>
            <a:r>
              <a:rPr lang="en-US" dirty="0"/>
              <a:t>	   </a:t>
            </a:r>
            <a:r>
              <a:rPr lang="en-US" dirty="0">
                <a:hlinkClick r:id="rId2"/>
              </a:rPr>
              <a:t>marko.kabic@cscs.ch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Mentors:  </a:t>
            </a:r>
            <a:r>
              <a:rPr lang="en-US" dirty="0"/>
              <a:t>Dr. </a:t>
            </a:r>
            <a:r>
              <a:rPr lang="en-US" dirty="0" err="1"/>
              <a:t>Joost</a:t>
            </a:r>
            <a:r>
              <a:rPr lang="en-US" dirty="0"/>
              <a:t> </a:t>
            </a:r>
            <a:r>
              <a:rPr lang="en-US" dirty="0" err="1"/>
              <a:t>VandeVondele</a:t>
            </a:r>
            <a:br>
              <a:rPr lang="en-US" dirty="0"/>
            </a:br>
            <a:r>
              <a:rPr lang="en-US" dirty="0"/>
              <a:t>	   Dr. Raffaele </a:t>
            </a:r>
            <a:r>
              <a:rPr lang="en-US" dirty="0" err="1"/>
              <a:t>Solcà</a:t>
            </a:r>
            <a:endParaRPr lang="en-US" dirty="0"/>
          </a:p>
          <a:p>
            <a:endParaRPr lang="en-US" dirty="0"/>
          </a:p>
          <a:p>
            <a:r>
              <a:rPr lang="en-US" dirty="0"/>
              <a:t>April 1st, 2018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We can split any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Multiply 39">
            <a:extLst>
              <a:ext uri="{FF2B5EF4-FFF2-40B4-BE49-F238E27FC236}">
                <a16:creationId xmlns:a16="http://schemas.microsoft.com/office/drawing/2014/main" id="{DF76FF85-78C8-2E40-B7FD-AD198116BA0C}"/>
              </a:ext>
            </a:extLst>
          </p:cNvPr>
          <p:cNvSpPr/>
          <p:nvPr/>
        </p:nvSpPr>
        <p:spPr>
          <a:xfrm>
            <a:off x="4151784" y="268373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qual 40">
            <a:extLst>
              <a:ext uri="{FF2B5EF4-FFF2-40B4-BE49-F238E27FC236}">
                <a16:creationId xmlns:a16="http://schemas.microsoft.com/office/drawing/2014/main" id="{26EB657D-5DE5-C046-8464-119E0892248F}"/>
              </a:ext>
            </a:extLst>
          </p:cNvPr>
          <p:cNvSpPr/>
          <p:nvPr/>
        </p:nvSpPr>
        <p:spPr>
          <a:xfrm>
            <a:off x="7473386" y="2686999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66A99A-61B1-E14B-80B9-B21A38B136B2}"/>
              </a:ext>
            </a:extLst>
          </p:cNvPr>
          <p:cNvSpPr/>
          <p:nvPr/>
        </p:nvSpPr>
        <p:spPr>
          <a:xfrm>
            <a:off x="5003191" y="2285290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ADE6E6-D650-5E43-9C1F-51ABBD9BBEA8}"/>
              </a:ext>
            </a:extLst>
          </p:cNvPr>
          <p:cNvSpPr txBox="1"/>
          <p:nvPr/>
        </p:nvSpPr>
        <p:spPr>
          <a:xfrm>
            <a:off x="391140" y="2567965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222322-8CD3-0446-A4B9-724F12237FB5}"/>
              </a:ext>
            </a:extLst>
          </p:cNvPr>
          <p:cNvCxnSpPr>
            <a:cxnSpLocks/>
          </p:cNvCxnSpPr>
          <p:nvPr/>
        </p:nvCxnSpPr>
        <p:spPr>
          <a:xfrm>
            <a:off x="5369379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52BB9-30A1-1D4C-8EED-798F34601B5C}"/>
              </a:ext>
            </a:extLst>
          </p:cNvPr>
          <p:cNvCxnSpPr>
            <a:cxnSpLocks/>
          </p:cNvCxnSpPr>
          <p:nvPr/>
        </p:nvCxnSpPr>
        <p:spPr>
          <a:xfrm>
            <a:off x="5780982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71BC05-3A70-6D40-B8A4-2519ED63252E}"/>
              </a:ext>
            </a:extLst>
          </p:cNvPr>
          <p:cNvCxnSpPr>
            <a:cxnSpLocks/>
          </p:cNvCxnSpPr>
          <p:nvPr/>
        </p:nvCxnSpPr>
        <p:spPr>
          <a:xfrm>
            <a:off x="6212377" y="2275260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D0A2C1-5978-494B-A117-33297E529EF7}"/>
              </a:ext>
            </a:extLst>
          </p:cNvPr>
          <p:cNvSpPr txBox="1"/>
          <p:nvPr/>
        </p:nvSpPr>
        <p:spPr>
          <a:xfrm>
            <a:off x="5037327" y="2359577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4B4AF-5119-C341-BBB5-1DF836AF4E19}"/>
              </a:ext>
            </a:extLst>
          </p:cNvPr>
          <p:cNvSpPr/>
          <p:nvPr/>
        </p:nvSpPr>
        <p:spPr>
          <a:xfrm>
            <a:off x="2434660" y="2060848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20176-E48C-4C45-A2AE-EACC3171BB6F}"/>
              </a:ext>
            </a:extLst>
          </p:cNvPr>
          <p:cNvCxnSpPr>
            <a:cxnSpLocks/>
          </p:cNvCxnSpPr>
          <p:nvPr/>
        </p:nvCxnSpPr>
        <p:spPr>
          <a:xfrm>
            <a:off x="2434660" y="2420888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E5E26-EBFC-064C-9E50-4BA02204A376}"/>
              </a:ext>
            </a:extLst>
          </p:cNvPr>
          <p:cNvCxnSpPr>
            <a:cxnSpLocks/>
          </p:cNvCxnSpPr>
          <p:nvPr/>
        </p:nvCxnSpPr>
        <p:spPr>
          <a:xfrm>
            <a:off x="2423592" y="2852936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0A20AC-AA46-744E-97E5-5634F7150B58}"/>
              </a:ext>
            </a:extLst>
          </p:cNvPr>
          <p:cNvCxnSpPr>
            <a:cxnSpLocks/>
          </p:cNvCxnSpPr>
          <p:nvPr/>
        </p:nvCxnSpPr>
        <p:spPr>
          <a:xfrm>
            <a:off x="2434660" y="3251209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4C74FD-E5D9-474D-9B2D-C8F04A8CD18E}"/>
              </a:ext>
            </a:extLst>
          </p:cNvPr>
          <p:cNvSpPr txBox="1"/>
          <p:nvPr/>
        </p:nvSpPr>
        <p:spPr>
          <a:xfrm>
            <a:off x="2385366" y="2073385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7E5DB8-256C-E64B-BC4D-12AF2B7D172F}"/>
              </a:ext>
            </a:extLst>
          </p:cNvPr>
          <p:cNvSpPr/>
          <p:nvPr/>
        </p:nvSpPr>
        <p:spPr>
          <a:xfrm>
            <a:off x="9114658" y="1725013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E8D5FC-72D0-4E4F-B7D9-4558BC953873}"/>
              </a:ext>
            </a:extLst>
          </p:cNvPr>
          <p:cNvSpPr/>
          <p:nvPr/>
        </p:nvSpPr>
        <p:spPr>
          <a:xfrm>
            <a:off x="8840389" y="206084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6E7C84-2589-9E43-8857-718835564D1A}"/>
              </a:ext>
            </a:extLst>
          </p:cNvPr>
          <p:cNvSpPr/>
          <p:nvPr/>
        </p:nvSpPr>
        <p:spPr>
          <a:xfrm>
            <a:off x="8569654" y="236300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3DBB8-F579-4C4C-B5E9-BD7DBF848D15}"/>
              </a:ext>
            </a:extLst>
          </p:cNvPr>
          <p:cNvSpPr/>
          <p:nvPr/>
        </p:nvSpPr>
        <p:spPr>
          <a:xfrm>
            <a:off x="8313604" y="2665979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2748C-CD48-2940-88CD-8C9A80AD88DD}"/>
              </a:ext>
            </a:extLst>
          </p:cNvPr>
          <p:cNvSpPr txBox="1"/>
          <p:nvPr/>
        </p:nvSpPr>
        <p:spPr>
          <a:xfrm>
            <a:off x="928559" y="4139720"/>
            <a:ext cx="465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 enough memory, solve </a:t>
            </a:r>
            <a:r>
              <a:rPr lang="en-US" dirty="0" err="1"/>
              <a:t>subproblems</a:t>
            </a:r>
            <a:r>
              <a:rPr lang="en-US" dirty="0"/>
              <a:t> sequentially using ALL processors.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3C1779-BC02-3A4C-82DF-9942AC8B1687}"/>
              </a:ext>
            </a:extLst>
          </p:cNvPr>
          <p:cNvSpPr/>
          <p:nvPr/>
        </p:nvSpPr>
        <p:spPr>
          <a:xfrm>
            <a:off x="1487488" y="5714488"/>
            <a:ext cx="720080" cy="36004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51295-EF64-1040-B3AB-527CC7322246}"/>
              </a:ext>
            </a:extLst>
          </p:cNvPr>
          <p:cNvSpPr txBox="1"/>
          <p:nvPr/>
        </p:nvSpPr>
        <p:spPr>
          <a:xfrm>
            <a:off x="2401728" y="5571342"/>
            <a:ext cx="313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Parallelization requires a lot of additional memory!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9C1D713-1640-4A48-8EEF-1F596A3D8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5EE29B4-1D69-8A43-95F5-9CD77A54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BE43E-DAF5-864E-9F4B-076A1A77A754}"/>
              </a:ext>
            </a:extLst>
          </p:cNvPr>
          <p:cNvSpPr txBox="1"/>
          <p:nvPr/>
        </p:nvSpPr>
        <p:spPr>
          <a:xfrm>
            <a:off x="2385366" y="2479901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AACB9-56A2-954F-B292-BCF091DE384E}"/>
              </a:ext>
            </a:extLst>
          </p:cNvPr>
          <p:cNvSpPr txBox="1"/>
          <p:nvPr/>
        </p:nvSpPr>
        <p:spPr>
          <a:xfrm>
            <a:off x="2373844" y="2872204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6CE17-9FFF-024F-9E6E-71EC889C3507}"/>
              </a:ext>
            </a:extLst>
          </p:cNvPr>
          <p:cNvSpPr txBox="1"/>
          <p:nvPr/>
        </p:nvSpPr>
        <p:spPr>
          <a:xfrm>
            <a:off x="2373844" y="3262097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2D7BB-2AC5-5D4D-BC85-45C50080F02E}"/>
              </a:ext>
            </a:extLst>
          </p:cNvPr>
          <p:cNvSpPr txBox="1"/>
          <p:nvPr/>
        </p:nvSpPr>
        <p:spPr>
          <a:xfrm>
            <a:off x="5442523" y="2347151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DFF2A-CDC0-8841-8414-D8D30827BF6E}"/>
              </a:ext>
            </a:extLst>
          </p:cNvPr>
          <p:cNvSpPr txBox="1"/>
          <p:nvPr/>
        </p:nvSpPr>
        <p:spPr>
          <a:xfrm>
            <a:off x="5857274" y="236438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699A11-67C3-A948-B310-7012BEAB1760}"/>
              </a:ext>
            </a:extLst>
          </p:cNvPr>
          <p:cNvSpPr txBox="1"/>
          <p:nvPr/>
        </p:nvSpPr>
        <p:spPr>
          <a:xfrm>
            <a:off x="6286695" y="235957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A8AC7B-5B33-CC47-8FBB-3B4EB0501DC5}"/>
              </a:ext>
            </a:extLst>
          </p:cNvPr>
          <p:cNvSpPr txBox="1"/>
          <p:nvPr/>
        </p:nvSpPr>
        <p:spPr>
          <a:xfrm>
            <a:off x="8705681" y="4480992"/>
            <a:ext cx="267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communication since sequential (same space reused)!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9E9A2E-480C-444C-A4F6-F781EF855195}"/>
              </a:ext>
            </a:extLst>
          </p:cNvPr>
          <p:cNvSpPr txBox="1"/>
          <p:nvPr/>
        </p:nvSpPr>
        <p:spPr>
          <a:xfrm>
            <a:off x="8705681" y="5512771"/>
            <a:ext cx="22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additional space required!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3858AB-4CA6-6344-9658-F7979306C797}"/>
              </a:ext>
            </a:extLst>
          </p:cNvPr>
          <p:cNvCxnSpPr>
            <a:cxnSpLocks/>
          </p:cNvCxnSpPr>
          <p:nvPr/>
        </p:nvCxnSpPr>
        <p:spPr>
          <a:xfrm>
            <a:off x="8717858" y="2665979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FBB9A4-C123-554F-A444-99985A39C7CA}"/>
              </a:ext>
            </a:extLst>
          </p:cNvPr>
          <p:cNvCxnSpPr>
            <a:cxnSpLocks/>
          </p:cNvCxnSpPr>
          <p:nvPr/>
        </p:nvCxnSpPr>
        <p:spPr>
          <a:xfrm>
            <a:off x="9114658" y="2665979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C27759-F007-6D4A-99D8-6285CA73CE87}"/>
              </a:ext>
            </a:extLst>
          </p:cNvPr>
          <p:cNvCxnSpPr>
            <a:cxnSpLocks/>
          </p:cNvCxnSpPr>
          <p:nvPr/>
        </p:nvCxnSpPr>
        <p:spPr>
          <a:xfrm>
            <a:off x="9480376" y="2665979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0B9030-9613-2049-9D20-C283EB1300F1}"/>
              </a:ext>
            </a:extLst>
          </p:cNvPr>
          <p:cNvSpPr txBox="1"/>
          <p:nvPr/>
        </p:nvSpPr>
        <p:spPr>
          <a:xfrm>
            <a:off x="8338984" y="32782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F26C0C-4690-3C47-AA72-93A65CD3F0A2}"/>
              </a:ext>
            </a:extLst>
          </p:cNvPr>
          <p:cNvSpPr txBox="1"/>
          <p:nvPr/>
        </p:nvSpPr>
        <p:spPr>
          <a:xfrm>
            <a:off x="8774430" y="32782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01B08-AE06-F640-B75E-72828DEF023A}"/>
              </a:ext>
            </a:extLst>
          </p:cNvPr>
          <p:cNvSpPr txBox="1"/>
          <p:nvPr/>
        </p:nvSpPr>
        <p:spPr>
          <a:xfrm>
            <a:off x="9140147" y="32782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81BA1A-8A13-3D46-8F6E-95F60C08916B}"/>
              </a:ext>
            </a:extLst>
          </p:cNvPr>
          <p:cNvSpPr txBox="1"/>
          <p:nvPr/>
        </p:nvSpPr>
        <p:spPr>
          <a:xfrm>
            <a:off x="9505864" y="32782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E68E1-9BA0-CD4B-980A-0C86A1B9CCFB}"/>
              </a:ext>
            </a:extLst>
          </p:cNvPr>
          <p:cNvSpPr txBox="1"/>
          <p:nvPr/>
        </p:nvSpPr>
        <p:spPr>
          <a:xfrm>
            <a:off x="8705681" y="6217673"/>
            <a:ext cx="156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Reduction on the fly</a:t>
            </a:r>
          </a:p>
        </p:txBody>
      </p:sp>
    </p:spTree>
    <p:extLst>
      <p:ext uri="{BB962C8B-B14F-4D97-AF65-F5344CB8AC3E}">
        <p14:creationId xmlns:p14="http://schemas.microsoft.com/office/powerpoint/2010/main" val="211905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43671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17744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43670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52823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66184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19623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19623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83057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17119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491192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17118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26271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39632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34937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09010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34936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44089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57450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33596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700805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34936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25132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693071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33596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59292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32616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13725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09918E7A-69FD-B843-A3FB-4359104E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CARMA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4619E-81FE-E04D-ADBF-EC6413B398D3}"/>
              </a:ext>
            </a:extLst>
          </p:cNvPr>
          <p:cNvSpPr txBox="1"/>
          <p:nvPr/>
        </p:nvSpPr>
        <p:spPr>
          <a:xfrm>
            <a:off x="1316100" y="2148821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F0DEF-40E2-734E-8E59-0B7C6BB7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EC38-62A7-D540-BED2-27C9414D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DF627-B1FA-1847-95A7-53F0C1AB4FFC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161894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43671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17744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43670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52823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66184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19623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19623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83057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17119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491192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17118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26271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39632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34937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09010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34936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44089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57450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33596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700805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34936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25132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693071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33596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59292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32616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13725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CB37D09-A123-554B-99AE-2746D71DB991}"/>
              </a:ext>
            </a:extLst>
          </p:cNvPr>
          <p:cNvSpPr/>
          <p:nvPr/>
        </p:nvSpPr>
        <p:spPr>
          <a:xfrm>
            <a:off x="5261478" y="1813631"/>
            <a:ext cx="3348126" cy="1852553"/>
          </a:xfrm>
          <a:prstGeom prst="frame">
            <a:avLst>
              <a:gd name="adj1" fmla="val 1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0727B485-2F0D-A941-B6D4-F225C2CC1BF8}"/>
              </a:ext>
            </a:extLst>
          </p:cNvPr>
          <p:cNvSpPr/>
          <p:nvPr/>
        </p:nvSpPr>
        <p:spPr>
          <a:xfrm>
            <a:off x="5261478" y="3814939"/>
            <a:ext cx="3348126" cy="1852553"/>
          </a:xfrm>
          <a:prstGeom prst="frame">
            <a:avLst>
              <a:gd name="adj1" fmla="val 1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CB0111-36BC-4943-91CE-819320FB1526}"/>
              </a:ext>
            </a:extLst>
          </p:cNvPr>
          <p:cNvSpPr/>
          <p:nvPr/>
        </p:nvSpPr>
        <p:spPr>
          <a:xfrm>
            <a:off x="8870162" y="2252439"/>
            <a:ext cx="32639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If enough memory: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     in parallel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09918E7A-69FD-B843-A3FB-4359104E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CARMA work?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4619E-81FE-E04D-ADBF-EC6413B398D3}"/>
              </a:ext>
            </a:extLst>
          </p:cNvPr>
          <p:cNvSpPr txBox="1"/>
          <p:nvPr/>
        </p:nvSpPr>
        <p:spPr>
          <a:xfrm>
            <a:off x="1316100" y="2148821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BACEE-4176-204A-8C0E-3401A0EB31A5}"/>
              </a:ext>
            </a:extLst>
          </p:cNvPr>
          <p:cNvSpPr txBox="1"/>
          <p:nvPr/>
        </p:nvSpPr>
        <p:spPr>
          <a:xfrm>
            <a:off x="5478547" y="1167768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P/2 processors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0239B-D3F2-184C-8B5A-B4A893DA26B3}"/>
              </a:ext>
            </a:extLst>
          </p:cNvPr>
          <p:cNvSpPr txBox="1"/>
          <p:nvPr/>
        </p:nvSpPr>
        <p:spPr>
          <a:xfrm>
            <a:off x="5509795" y="575241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P/2 processors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4778A3-01EB-2148-A482-020EDD23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036E1-E329-6145-BE63-79755154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12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EA9397-0215-CC4C-918C-3AD0AE1EBE6B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72651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42170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16243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42169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51322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64683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18122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18122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81556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15618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489691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15617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24770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38131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33436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07509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33435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42588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55949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32095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699304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33435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23631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691570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32095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57791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31115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12224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CB37D09-A123-554B-99AE-2746D71DB991}"/>
              </a:ext>
            </a:extLst>
          </p:cNvPr>
          <p:cNvSpPr/>
          <p:nvPr/>
        </p:nvSpPr>
        <p:spPr>
          <a:xfrm>
            <a:off x="5234540" y="1812133"/>
            <a:ext cx="3411188" cy="3705099"/>
          </a:xfrm>
          <a:prstGeom prst="frame">
            <a:avLst>
              <a:gd name="adj1" fmla="val 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5746BA-C80D-5B4E-BB83-65A240E26284}"/>
              </a:ext>
            </a:extLst>
          </p:cNvPr>
          <p:cNvSpPr/>
          <p:nvPr/>
        </p:nvSpPr>
        <p:spPr>
          <a:xfrm>
            <a:off x="8870162" y="2250938"/>
            <a:ext cx="32639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If enough memory: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     in parallel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Otherwise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sequentially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9F972D5-7DE5-D041-A878-DA7751762C98}"/>
              </a:ext>
            </a:extLst>
          </p:cNvPr>
          <p:cNvSpPr/>
          <p:nvPr/>
        </p:nvSpPr>
        <p:spPr>
          <a:xfrm>
            <a:off x="8901135" y="2325451"/>
            <a:ext cx="207818" cy="2678462"/>
          </a:xfrm>
          <a:prstGeom prst="downArrow">
            <a:avLst>
              <a:gd name="adj1" fmla="val 27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B3881A9-679A-C545-8066-855F1096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CARMA work?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82A320-594C-3748-8A1F-02C70B2F11B3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6BB9A7-8C06-6848-B5DD-6EEDD07E8A44}"/>
              </a:ext>
            </a:extLst>
          </p:cNvPr>
          <p:cNvSpPr txBox="1"/>
          <p:nvPr/>
        </p:nvSpPr>
        <p:spPr>
          <a:xfrm>
            <a:off x="1316100" y="2147320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5EEB-BD3A-7C44-B485-12F0558ED1F9}"/>
              </a:ext>
            </a:extLst>
          </p:cNvPr>
          <p:cNvSpPr txBox="1"/>
          <p:nvPr/>
        </p:nvSpPr>
        <p:spPr>
          <a:xfrm>
            <a:off x="5509795" y="1143947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95339A-2257-DC4A-B35A-58D57DEBFDCD}"/>
              </a:ext>
            </a:extLst>
          </p:cNvPr>
          <p:cNvSpPr txBox="1"/>
          <p:nvPr/>
        </p:nvSpPr>
        <p:spPr>
          <a:xfrm>
            <a:off x="5429418" y="566273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F5BA0-40CA-F344-8FFC-D6DFDB9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540ED-0887-F141-B58E-7ACE107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13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12099-A6E7-2148-BA82-44CCC5D21560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156532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el 1">
            <a:extLst>
              <a:ext uri="{FF2B5EF4-FFF2-40B4-BE49-F238E27FC236}">
                <a16:creationId xmlns:a16="http://schemas.microsoft.com/office/drawing/2014/main" id="{5B3881A9-679A-C545-8066-855F1096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1" y="0"/>
            <a:ext cx="11328400" cy="862012"/>
          </a:xfrm>
        </p:spPr>
        <p:txBody>
          <a:bodyPr/>
          <a:lstStyle/>
          <a:p>
            <a:r>
              <a:rPr lang="en-US" sz="3200" dirty="0"/>
              <a:t>Example of Execution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82A320-594C-3748-8A1F-02C70B2F11B3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F5BA0-40CA-F344-8FFC-D6DFDB9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540ED-0887-F141-B58E-7ACE107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F3ED4-CF60-9748-A7A8-A67D5540F081}"/>
              </a:ext>
            </a:extLst>
          </p:cNvPr>
          <p:cNvSpPr/>
          <p:nvPr/>
        </p:nvSpPr>
        <p:spPr>
          <a:xfrm>
            <a:off x="767408" y="1700808"/>
            <a:ext cx="72008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2836309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264598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283630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493992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493992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587092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60762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471058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36113" y="3096225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Sequential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556792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8508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55679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316158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32810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066469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4487914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06646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4825835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483778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1818539" y="2093384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376791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01808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377348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31777" y="3024040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3760288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321716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083123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321716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083123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31457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98F21E8-38B5-2B4D-BD86-4301E7BD591F}"/>
              </a:ext>
            </a:extLst>
          </p:cNvPr>
          <p:cNvSpPr txBox="1"/>
          <p:nvPr/>
        </p:nvSpPr>
        <p:spPr>
          <a:xfrm>
            <a:off x="6816080" y="174725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548003" y="21126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73805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66A2B5-86B3-474C-A481-1C29AFB56D76}"/>
              </a:ext>
            </a:extLst>
          </p:cNvPr>
          <p:cNvSpPr txBox="1"/>
          <p:nvPr/>
        </p:nvSpPr>
        <p:spPr>
          <a:xfrm>
            <a:off x="6816080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4615496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63771B-2C94-3D43-B6B5-B94B31A7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F30AE-7CBC-2C40-A24C-543D4213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15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2B5B01-1B35-244C-95BF-ABE3B34843B3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279157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2846912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27520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284691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504595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504595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597695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61822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501008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17781" y="3139889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Sequential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556792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8508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55679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316158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32810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066469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4487914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06646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4825835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483778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2048312" y="202581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387394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028692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3784088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31777" y="303464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37708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321716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083123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321716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083123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31457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548003" y="21126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73805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4615496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69F87-37E9-1C48-AE61-D5BA8B6C350A}"/>
              </a:ext>
            </a:extLst>
          </p:cNvPr>
          <p:cNvSpPr/>
          <p:nvPr/>
        </p:nvSpPr>
        <p:spPr>
          <a:xfrm>
            <a:off x="6956094" y="1629017"/>
            <a:ext cx="148017" cy="6243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89F321-B134-6740-B743-3EC624B8DCD8}"/>
              </a:ext>
            </a:extLst>
          </p:cNvPr>
          <p:cNvSpPr/>
          <p:nvPr/>
        </p:nvSpPr>
        <p:spPr>
          <a:xfrm>
            <a:off x="6956095" y="4903592"/>
            <a:ext cx="148016" cy="6243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CB35E-F628-954F-98BE-456F5AB4826E}"/>
              </a:ext>
            </a:extLst>
          </p:cNvPr>
          <p:cNvSpPr/>
          <p:nvPr/>
        </p:nvSpPr>
        <p:spPr>
          <a:xfrm>
            <a:off x="2753910" y="5407108"/>
            <a:ext cx="1586628" cy="15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1794CA-79B7-2B45-9E42-1485348C53BD}"/>
              </a:ext>
            </a:extLst>
          </p:cNvPr>
          <p:cNvSpPr/>
          <p:nvPr/>
        </p:nvSpPr>
        <p:spPr>
          <a:xfrm>
            <a:off x="4461038" y="5407108"/>
            <a:ext cx="1586628" cy="1514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7EC5D1-D51F-DD40-B250-15A3D179C4A2}"/>
              </a:ext>
            </a:extLst>
          </p:cNvPr>
          <p:cNvSpPr/>
          <p:nvPr/>
        </p:nvSpPr>
        <p:spPr>
          <a:xfrm>
            <a:off x="2634713" y="5288932"/>
            <a:ext cx="3528392" cy="391734"/>
          </a:xfrm>
          <a:prstGeom prst="frame">
            <a:avLst>
              <a:gd name="adj1" fmla="val 82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51124-2B3D-684B-8B28-0D79C93044DA}"/>
              </a:ext>
            </a:extLst>
          </p:cNvPr>
          <p:cNvSpPr txBox="1"/>
          <p:nvPr/>
        </p:nvSpPr>
        <p:spPr>
          <a:xfrm>
            <a:off x="1086854" y="5015500"/>
            <a:ext cx="157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Locally:</a:t>
            </a:r>
          </a:p>
          <a:p>
            <a:r>
              <a:rPr lang="en-US" dirty="0"/>
              <a:t>processor 1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E8D705A-719A-EB4F-A10D-E223A32FA0B4}"/>
              </a:ext>
            </a:extLst>
          </p:cNvPr>
          <p:cNvSpPr/>
          <p:nvPr/>
        </p:nvSpPr>
        <p:spPr>
          <a:xfrm>
            <a:off x="2522480" y="4653136"/>
            <a:ext cx="231430" cy="5345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F55336E-74DB-2C46-AAF5-CF6F85FD7563}"/>
              </a:ext>
            </a:extLst>
          </p:cNvPr>
          <p:cNvSpPr/>
          <p:nvPr/>
        </p:nvSpPr>
        <p:spPr>
          <a:xfrm>
            <a:off x="4380830" y="4653136"/>
            <a:ext cx="231430" cy="5345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D47A2-AC6C-3444-97AD-68167FC3B702}"/>
              </a:ext>
            </a:extLst>
          </p:cNvPr>
          <p:cNvSpPr txBox="1"/>
          <p:nvPr/>
        </p:nvSpPr>
        <p:spPr>
          <a:xfrm>
            <a:off x="1086854" y="5912074"/>
            <a:ext cx="53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communication, just moving pointers!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B30D0-D22B-1C4A-BB26-CD91DF5F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EE26EF-C79A-0A42-BB03-3D27D0D4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16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ABC1C0-7A29-8144-B427-0C4B04ECBDDA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72964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3151571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57986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3151571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809254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809254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902354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922886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786320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36113" y="3411487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Parallel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484784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13073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484784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244150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256099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735747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5157192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735747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5495113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550706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1884724" y="2321620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692053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33335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4088747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11557" y="333335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4075550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249708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752401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249708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752401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24256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48CD8-AB72-6647-A427-BC6BEE3B6292}"/>
              </a:ext>
            </a:extLst>
          </p:cNvPr>
          <p:cNvSpPr txBox="1"/>
          <p:nvPr/>
        </p:nvSpPr>
        <p:spPr>
          <a:xfrm>
            <a:off x="7825955" y="2693938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1, 2,…,P/2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7007B-E437-1B47-B949-00E99BE88C18}"/>
              </a:ext>
            </a:extLst>
          </p:cNvPr>
          <p:cNvSpPr txBox="1"/>
          <p:nvPr/>
        </p:nvSpPr>
        <p:spPr>
          <a:xfrm>
            <a:off x="7804665" y="44930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P/2+1, P/2+2,…P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8D691-74C6-1342-804C-DABC6ED7233B}"/>
              </a:ext>
            </a:extLst>
          </p:cNvPr>
          <p:cNvCxnSpPr/>
          <p:nvPr/>
        </p:nvCxnSpPr>
        <p:spPr>
          <a:xfrm>
            <a:off x="8410326" y="33535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D27F9-BE7E-AB43-8506-A4696F67D06B}"/>
              </a:ext>
            </a:extLst>
          </p:cNvPr>
          <p:cNvCxnSpPr/>
          <p:nvPr/>
        </p:nvCxnSpPr>
        <p:spPr>
          <a:xfrm>
            <a:off x="8832304" y="33535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C3A8F6-6B03-3E4D-8A6E-0344A93045D3}"/>
              </a:ext>
            </a:extLst>
          </p:cNvPr>
          <p:cNvCxnSpPr/>
          <p:nvPr/>
        </p:nvCxnSpPr>
        <p:spPr>
          <a:xfrm>
            <a:off x="9696400" y="33472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E3FCF4-D33F-F240-BE6D-EEF49F4F838F}"/>
              </a:ext>
            </a:extLst>
          </p:cNvPr>
          <p:cNvSpPr txBox="1"/>
          <p:nvPr/>
        </p:nvSpPr>
        <p:spPr>
          <a:xfrm>
            <a:off x="8207066" y="6384158"/>
            <a:ext cx="168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communication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8F21E8-38B5-2B4D-BD86-4301E7BD591F}"/>
              </a:ext>
            </a:extLst>
          </p:cNvPr>
          <p:cNvSpPr txBox="1"/>
          <p:nvPr/>
        </p:nvSpPr>
        <p:spPr>
          <a:xfrm>
            <a:off x="6816080" y="167524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484692" y="20354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666047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66A2B5-86B3-474C-A481-1C29AFB56D76}"/>
              </a:ext>
            </a:extLst>
          </p:cNvPr>
          <p:cNvSpPr txBox="1"/>
          <p:nvPr/>
        </p:nvSpPr>
        <p:spPr>
          <a:xfrm>
            <a:off x="6816080" y="565076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5284774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565076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6" name="Frame 95">
            <a:extLst>
              <a:ext uri="{FF2B5EF4-FFF2-40B4-BE49-F238E27FC236}">
                <a16:creationId xmlns:a16="http://schemas.microsoft.com/office/drawing/2014/main" id="{C8F23664-46F4-FF43-ABD9-1038B05AB036}"/>
              </a:ext>
            </a:extLst>
          </p:cNvPr>
          <p:cNvSpPr/>
          <p:nvPr/>
        </p:nvSpPr>
        <p:spPr>
          <a:xfrm>
            <a:off x="7979734" y="1484784"/>
            <a:ext cx="2140713" cy="4824536"/>
          </a:xfrm>
          <a:prstGeom prst="frame">
            <a:avLst>
              <a:gd name="adj1" fmla="val 18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CF6EB0-19A0-EE45-9C71-7CFAD85A8044}"/>
              </a:ext>
            </a:extLst>
          </p:cNvPr>
          <p:cNvSpPr txBox="1"/>
          <p:nvPr/>
        </p:nvSpPr>
        <p:spPr>
          <a:xfrm>
            <a:off x="875910" y="5460828"/>
            <a:ext cx="524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splitted</a:t>
            </a:r>
            <a:r>
              <a:rPr lang="en-US" dirty="0"/>
              <a:t> matrix communicated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splitted</a:t>
            </a:r>
            <a:r>
              <a:rPr lang="en-US" dirty="0"/>
              <a:t> matrices must NOT be communicated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non-powers of 2 more complicated</a:t>
            </a:r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4C89E68D-0302-F249-8DC2-4016D55580C2}"/>
              </a:ext>
            </a:extLst>
          </p:cNvPr>
          <p:cNvSpPr/>
          <p:nvPr/>
        </p:nvSpPr>
        <p:spPr>
          <a:xfrm>
            <a:off x="2820992" y="4644806"/>
            <a:ext cx="360040" cy="709477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95BBA-7698-8044-828B-C14AE16F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2465D-9C12-7746-AF1B-624B5FA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9C4E9-4064-154A-9E4B-335FA5FF0938}"/>
              </a:ext>
            </a:extLst>
          </p:cNvPr>
          <p:cNvSpPr txBox="1"/>
          <p:nvPr/>
        </p:nvSpPr>
        <p:spPr>
          <a:xfrm>
            <a:off x="389810" y="1283840"/>
            <a:ext cx="391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Split the largest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each step</a:t>
            </a:r>
          </a:p>
        </p:txBody>
      </p:sp>
    </p:spTree>
    <p:extLst>
      <p:ext uri="{BB962C8B-B14F-4D97-AF65-F5344CB8AC3E}">
        <p14:creationId xmlns:p14="http://schemas.microsoft.com/office/powerpoint/2010/main" val="88689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614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Types of Parallelization</a:t>
            </a:r>
          </a:p>
          <a:p>
            <a:r>
              <a:rPr lang="en-US" dirty="0"/>
              <a:t>Lack of Memory</a:t>
            </a:r>
          </a:p>
          <a:p>
            <a:r>
              <a:rPr lang="en-US" dirty="0"/>
              <a:t>CARMA</a:t>
            </a:r>
          </a:p>
          <a:p>
            <a:pPr lvl="1"/>
            <a:r>
              <a:rPr lang="en-US" dirty="0"/>
              <a:t>Sequential step in details</a:t>
            </a:r>
          </a:p>
          <a:p>
            <a:pPr lvl="1"/>
            <a:r>
              <a:rPr lang="en-US" dirty="0"/>
              <a:t>Parallel step in details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E42E-068C-6544-8F36-17B6008B1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FC8-1463-204A-BBF3-84023E91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62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484784"/>
            <a:ext cx="11328400" cy="4742980"/>
          </a:xfrm>
        </p:spPr>
        <p:txBody>
          <a:bodyPr>
            <a:normAutofit/>
          </a:bodyPr>
          <a:lstStyle/>
          <a:p>
            <a:r>
              <a:rPr lang="en-US" dirty="0"/>
              <a:t>Yet another MM algorithm?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CARMA: </a:t>
            </a:r>
          </a:p>
          <a:p>
            <a:pPr lvl="1"/>
            <a:r>
              <a:rPr lang="en-US" b="1" dirty="0"/>
              <a:t>Communication Optimal: </a:t>
            </a:r>
            <a:r>
              <a:rPr lang="en-US" dirty="0"/>
              <a:t>for any dimensions and memory ranges.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EE3AAE-7E9E-EB42-AF92-0C8EA260C8BA}"/>
              </a:ext>
            </a:extLst>
          </p:cNvPr>
          <p:cNvSpPr txBox="1"/>
          <p:nvPr/>
        </p:nvSpPr>
        <p:spPr>
          <a:xfrm>
            <a:off x="5829706" y="2452730"/>
            <a:ext cx="27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matrix dimensions</a:t>
            </a:r>
          </a:p>
          <a:p>
            <a:r>
              <a:rPr lang="en-US" dirty="0"/>
              <a:t>    (like square matrices)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FFD27-D642-FE49-8C56-951D4F9721B9}"/>
              </a:ext>
            </a:extLst>
          </p:cNvPr>
          <p:cNvSpPr txBox="1"/>
          <p:nvPr/>
        </p:nvSpPr>
        <p:spPr>
          <a:xfrm>
            <a:off x="5828310" y="3278019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memory ranges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2A36B-9095-4240-B5CA-BB4ED01A287E}"/>
              </a:ext>
            </a:extLst>
          </p:cNvPr>
          <p:cNvGrpSpPr/>
          <p:nvPr/>
        </p:nvGrpSpPr>
        <p:grpSpPr>
          <a:xfrm>
            <a:off x="1865656" y="2767454"/>
            <a:ext cx="2693226" cy="534174"/>
            <a:chOff x="7136574" y="3716556"/>
            <a:chExt cx="2693226" cy="534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54EDEB-3DB6-4641-9F71-35E1C65A7610}"/>
                </a:ext>
              </a:extLst>
            </p:cNvPr>
            <p:cNvSpPr txBox="1"/>
            <p:nvPr/>
          </p:nvSpPr>
          <p:spPr>
            <a:xfrm>
              <a:off x="7187374" y="3789065"/>
              <a:ext cx="2642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Communication-optimal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1926B3A0-E5B9-CE45-9D43-8EB65DA41938}"/>
                </a:ext>
              </a:extLst>
            </p:cNvPr>
            <p:cNvSpPr/>
            <p:nvPr/>
          </p:nvSpPr>
          <p:spPr>
            <a:xfrm>
              <a:off x="7136574" y="3716556"/>
              <a:ext cx="2693226" cy="534174"/>
            </a:xfrm>
            <a:prstGeom prst="frame">
              <a:avLst>
                <a:gd name="adj1" fmla="val 7562"/>
              </a:avLst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074CF6-D635-9C45-B48A-47C17D578C87}"/>
              </a:ext>
            </a:extLst>
          </p:cNvPr>
          <p:cNvSpPr txBox="1"/>
          <p:nvPr/>
        </p:nvSpPr>
        <p:spPr>
          <a:xfrm>
            <a:off x="5023227" y="2747630"/>
            <a:ext cx="543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IF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D393B59-7621-244E-A932-57D09CF89374}"/>
              </a:ext>
            </a:extLst>
          </p:cNvPr>
          <p:cNvSpPr/>
          <p:nvPr/>
        </p:nvSpPr>
        <p:spPr>
          <a:xfrm>
            <a:off x="4861975" y="2348880"/>
            <a:ext cx="3704581" cy="2088232"/>
          </a:xfrm>
          <a:prstGeom prst="frame">
            <a:avLst>
              <a:gd name="adj1" fmla="val 2170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0A94E-5DEA-204D-9E1E-89D07B35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11" y="3530256"/>
            <a:ext cx="1065491" cy="826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CCC45E-CA49-F14C-8A88-D33FC402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333" y="2924944"/>
            <a:ext cx="1143447" cy="941480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9D448F6-50FF-0244-8109-6ED1280AE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A9142C-1776-9A4D-9B96-E62B1C5A8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Is communication really necessary?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365EBCB-37B6-654D-94D2-93C4D1E3CA7A}"/>
              </a:ext>
            </a:extLst>
          </p:cNvPr>
          <p:cNvSpPr/>
          <p:nvPr/>
        </p:nvSpPr>
        <p:spPr>
          <a:xfrm>
            <a:off x="2434660" y="1772816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584FCD-02AD-904B-8BEF-C7C6FB6005DF}"/>
              </a:ext>
            </a:extLst>
          </p:cNvPr>
          <p:cNvSpPr/>
          <p:nvPr/>
        </p:nvSpPr>
        <p:spPr>
          <a:xfrm>
            <a:off x="5015880" y="2014461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9193766C-2563-EB49-813F-CE249C165E88}"/>
              </a:ext>
            </a:extLst>
          </p:cNvPr>
          <p:cNvSpPr/>
          <p:nvPr/>
        </p:nvSpPr>
        <p:spPr>
          <a:xfrm>
            <a:off x="4058731" y="2414061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Equal 20">
            <a:extLst>
              <a:ext uri="{FF2B5EF4-FFF2-40B4-BE49-F238E27FC236}">
                <a16:creationId xmlns:a16="http://schemas.microsoft.com/office/drawing/2014/main" id="{11927B0E-D618-2049-A734-8A81462CA5AB}"/>
              </a:ext>
            </a:extLst>
          </p:cNvPr>
          <p:cNvSpPr/>
          <p:nvPr/>
        </p:nvSpPr>
        <p:spPr>
          <a:xfrm>
            <a:off x="7473386" y="2463387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49589-C3FB-474A-A2D0-BE61BFB3E5DE}"/>
              </a:ext>
            </a:extLst>
          </p:cNvPr>
          <p:cNvCxnSpPr>
            <a:cxnSpLocks/>
          </p:cNvCxnSpPr>
          <p:nvPr/>
        </p:nvCxnSpPr>
        <p:spPr>
          <a:xfrm>
            <a:off x="2434660" y="2132856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BF4E05-FA8D-ED40-A295-54E600E53C6F}"/>
              </a:ext>
            </a:extLst>
          </p:cNvPr>
          <p:cNvCxnSpPr>
            <a:cxnSpLocks/>
          </p:cNvCxnSpPr>
          <p:nvPr/>
        </p:nvCxnSpPr>
        <p:spPr>
          <a:xfrm>
            <a:off x="2423592" y="2564904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E674D-689C-AA42-9952-C76D32635138}"/>
              </a:ext>
            </a:extLst>
          </p:cNvPr>
          <p:cNvCxnSpPr>
            <a:cxnSpLocks/>
          </p:cNvCxnSpPr>
          <p:nvPr/>
        </p:nvCxnSpPr>
        <p:spPr>
          <a:xfrm>
            <a:off x="2434660" y="2963177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287832-59F8-EB40-A6F2-3C7F41B5097B}"/>
              </a:ext>
            </a:extLst>
          </p:cNvPr>
          <p:cNvCxnSpPr>
            <a:cxnSpLocks/>
          </p:cNvCxnSpPr>
          <p:nvPr/>
        </p:nvCxnSpPr>
        <p:spPr>
          <a:xfrm>
            <a:off x="5373131" y="2014480"/>
            <a:ext cx="0" cy="10801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C525C-07B5-DF45-A814-7BAC2F3798FB}"/>
              </a:ext>
            </a:extLst>
          </p:cNvPr>
          <p:cNvCxnSpPr>
            <a:cxnSpLocks/>
          </p:cNvCxnSpPr>
          <p:nvPr/>
        </p:nvCxnSpPr>
        <p:spPr>
          <a:xfrm>
            <a:off x="5842577" y="2014461"/>
            <a:ext cx="0" cy="10801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A5B437-079A-F140-9122-80C2147BB07E}"/>
              </a:ext>
            </a:extLst>
          </p:cNvPr>
          <p:cNvCxnSpPr>
            <a:cxnSpLocks/>
          </p:cNvCxnSpPr>
          <p:nvPr/>
        </p:nvCxnSpPr>
        <p:spPr>
          <a:xfrm>
            <a:off x="6237227" y="2014461"/>
            <a:ext cx="0" cy="10801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E15ECE-78DE-034D-90E3-06C7EAFE0E4F}"/>
              </a:ext>
            </a:extLst>
          </p:cNvPr>
          <p:cNvSpPr txBox="1"/>
          <p:nvPr/>
        </p:nvSpPr>
        <p:spPr>
          <a:xfrm>
            <a:off x="2855640" y="17728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02DAF-BD58-4A48-984F-4D72CCA1A83A}"/>
              </a:ext>
            </a:extLst>
          </p:cNvPr>
          <p:cNvSpPr txBox="1"/>
          <p:nvPr/>
        </p:nvSpPr>
        <p:spPr>
          <a:xfrm>
            <a:off x="2852962" y="2171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087794-9CB0-664A-B44F-6B5254D8CD22}"/>
              </a:ext>
            </a:extLst>
          </p:cNvPr>
          <p:cNvSpPr txBox="1"/>
          <p:nvPr/>
        </p:nvSpPr>
        <p:spPr>
          <a:xfrm>
            <a:off x="2852962" y="25771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9F1FBD-B44C-7F41-BA63-0A29F6BF0C0B}"/>
              </a:ext>
            </a:extLst>
          </p:cNvPr>
          <p:cNvSpPr txBox="1"/>
          <p:nvPr/>
        </p:nvSpPr>
        <p:spPr>
          <a:xfrm>
            <a:off x="2852962" y="29824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FE79EA-1C50-6349-A76E-476A98B3E5B3}"/>
              </a:ext>
            </a:extLst>
          </p:cNvPr>
          <p:cNvSpPr txBox="1"/>
          <p:nvPr/>
        </p:nvSpPr>
        <p:spPr>
          <a:xfrm>
            <a:off x="5050489" y="23698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81E0F-1B39-544F-B152-0A7B74D07745}"/>
              </a:ext>
            </a:extLst>
          </p:cNvPr>
          <p:cNvSpPr txBox="1"/>
          <p:nvPr/>
        </p:nvSpPr>
        <p:spPr>
          <a:xfrm>
            <a:off x="5479749" y="23698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90CA73-B2BF-5642-A995-84EB825816DE}"/>
              </a:ext>
            </a:extLst>
          </p:cNvPr>
          <p:cNvSpPr txBox="1"/>
          <p:nvPr/>
        </p:nvSpPr>
        <p:spPr>
          <a:xfrm>
            <a:off x="5877187" y="23698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42D74-896F-544E-AF19-E0393252C6FB}"/>
              </a:ext>
            </a:extLst>
          </p:cNvPr>
          <p:cNvSpPr txBox="1"/>
          <p:nvPr/>
        </p:nvSpPr>
        <p:spPr>
          <a:xfrm>
            <a:off x="6309234" y="23503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EB458-518D-994A-9083-DBC1897490B0}"/>
              </a:ext>
            </a:extLst>
          </p:cNvPr>
          <p:cNvSpPr/>
          <p:nvPr/>
        </p:nvSpPr>
        <p:spPr>
          <a:xfrm>
            <a:off x="8400256" y="1835532"/>
            <a:ext cx="394649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081A6F-35F0-644A-983D-2A85450D4B9F}"/>
              </a:ext>
            </a:extLst>
          </p:cNvPr>
          <p:cNvSpPr/>
          <p:nvPr/>
        </p:nvSpPr>
        <p:spPr>
          <a:xfrm>
            <a:off x="8794905" y="2195572"/>
            <a:ext cx="391783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204C74-2A2F-7E42-B76E-EAE35C01B4BE}"/>
              </a:ext>
            </a:extLst>
          </p:cNvPr>
          <p:cNvSpPr/>
          <p:nvPr/>
        </p:nvSpPr>
        <p:spPr>
          <a:xfrm>
            <a:off x="9193661" y="2555612"/>
            <a:ext cx="391783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141F9-93EC-E741-B250-1B7E5D1FB3DF}"/>
              </a:ext>
            </a:extLst>
          </p:cNvPr>
          <p:cNvSpPr/>
          <p:nvPr/>
        </p:nvSpPr>
        <p:spPr>
          <a:xfrm>
            <a:off x="9592417" y="2918154"/>
            <a:ext cx="392015" cy="357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67165-A2BE-7E4B-8B73-93E5F3263701}"/>
              </a:ext>
            </a:extLst>
          </p:cNvPr>
          <p:cNvSpPr txBox="1"/>
          <p:nvPr/>
        </p:nvSpPr>
        <p:spPr>
          <a:xfrm>
            <a:off x="8453120" y="18367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D589A-D31A-B648-92B8-B816F6E25831}"/>
              </a:ext>
            </a:extLst>
          </p:cNvPr>
          <p:cNvSpPr txBox="1"/>
          <p:nvPr/>
        </p:nvSpPr>
        <p:spPr>
          <a:xfrm>
            <a:off x="8846780" y="21909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E99B1A-80DD-8348-A851-0197BDA94D32}"/>
              </a:ext>
            </a:extLst>
          </p:cNvPr>
          <p:cNvSpPr txBox="1"/>
          <p:nvPr/>
        </p:nvSpPr>
        <p:spPr>
          <a:xfrm>
            <a:off x="9245537" y="25595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3170D2-509E-B348-B458-9918B666F2C5}"/>
              </a:ext>
            </a:extLst>
          </p:cNvPr>
          <p:cNvSpPr txBox="1"/>
          <p:nvPr/>
        </p:nvSpPr>
        <p:spPr>
          <a:xfrm>
            <a:off x="9644408" y="29156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D24E53-3F97-EF4A-8D6A-E9270F615457}"/>
              </a:ext>
            </a:extLst>
          </p:cNvPr>
          <p:cNvSpPr/>
          <p:nvPr/>
        </p:nvSpPr>
        <p:spPr>
          <a:xfrm>
            <a:off x="2434660" y="4437112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43AAF6-94EF-794E-BDC9-DDC733E8A5E0}"/>
              </a:ext>
            </a:extLst>
          </p:cNvPr>
          <p:cNvSpPr/>
          <p:nvPr/>
        </p:nvSpPr>
        <p:spPr>
          <a:xfrm>
            <a:off x="5369379" y="4340298"/>
            <a:ext cx="1611684" cy="10545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45A2B5AD-0272-6644-A217-0CE78D8B3092}"/>
              </a:ext>
            </a:extLst>
          </p:cNvPr>
          <p:cNvSpPr/>
          <p:nvPr/>
        </p:nvSpPr>
        <p:spPr>
          <a:xfrm>
            <a:off x="4058731" y="500474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Equal 57">
            <a:extLst>
              <a:ext uri="{FF2B5EF4-FFF2-40B4-BE49-F238E27FC236}">
                <a16:creationId xmlns:a16="http://schemas.microsoft.com/office/drawing/2014/main" id="{96CA67EE-224A-824F-A2BE-C55BB52B6A66}"/>
              </a:ext>
            </a:extLst>
          </p:cNvPr>
          <p:cNvSpPr/>
          <p:nvPr/>
        </p:nvSpPr>
        <p:spPr>
          <a:xfrm>
            <a:off x="7473386" y="5022644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3834C8-0114-AF44-9BA4-A0D70E29073F}"/>
              </a:ext>
            </a:extLst>
          </p:cNvPr>
          <p:cNvCxnSpPr>
            <a:cxnSpLocks/>
          </p:cNvCxnSpPr>
          <p:nvPr/>
        </p:nvCxnSpPr>
        <p:spPr>
          <a:xfrm>
            <a:off x="2434660" y="4797152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573509-5CBB-6042-9477-5706171AE361}"/>
              </a:ext>
            </a:extLst>
          </p:cNvPr>
          <p:cNvCxnSpPr>
            <a:cxnSpLocks/>
          </p:cNvCxnSpPr>
          <p:nvPr/>
        </p:nvCxnSpPr>
        <p:spPr>
          <a:xfrm>
            <a:off x="2423592" y="5229200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3B1CD1-4665-4243-B9DB-824B49E34922}"/>
              </a:ext>
            </a:extLst>
          </p:cNvPr>
          <p:cNvCxnSpPr>
            <a:cxnSpLocks/>
          </p:cNvCxnSpPr>
          <p:nvPr/>
        </p:nvCxnSpPr>
        <p:spPr>
          <a:xfrm>
            <a:off x="2434660" y="5627473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28894B-D6A5-F647-836A-D7F3D3031A54}"/>
              </a:ext>
            </a:extLst>
          </p:cNvPr>
          <p:cNvSpPr txBox="1"/>
          <p:nvPr/>
        </p:nvSpPr>
        <p:spPr>
          <a:xfrm>
            <a:off x="285564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D2263E-C563-FD4B-9560-3A34146EE7C2}"/>
              </a:ext>
            </a:extLst>
          </p:cNvPr>
          <p:cNvSpPr txBox="1"/>
          <p:nvPr/>
        </p:nvSpPr>
        <p:spPr>
          <a:xfrm>
            <a:off x="2852962" y="48356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05CC8-D9AE-1944-BA01-DB98AEE80AC3}"/>
              </a:ext>
            </a:extLst>
          </p:cNvPr>
          <p:cNvSpPr txBox="1"/>
          <p:nvPr/>
        </p:nvSpPr>
        <p:spPr>
          <a:xfrm>
            <a:off x="2852962" y="52414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76ECC-2C22-664B-8FDD-6290235B566F}"/>
              </a:ext>
            </a:extLst>
          </p:cNvPr>
          <p:cNvSpPr txBox="1"/>
          <p:nvPr/>
        </p:nvSpPr>
        <p:spPr>
          <a:xfrm>
            <a:off x="2852962" y="56467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EF4B5B-1BF3-A546-A85B-8EEAE5300EEC}"/>
              </a:ext>
            </a:extLst>
          </p:cNvPr>
          <p:cNvSpPr/>
          <p:nvPr/>
        </p:nvSpPr>
        <p:spPr>
          <a:xfrm>
            <a:off x="5106587" y="459175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65BE3A-696D-7348-88BD-2AF25715C002}"/>
              </a:ext>
            </a:extLst>
          </p:cNvPr>
          <p:cNvSpPr/>
          <p:nvPr/>
        </p:nvSpPr>
        <p:spPr>
          <a:xfrm>
            <a:off x="4854520" y="485828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ECECB6-F86B-7A4A-B011-8A31D97D443F}"/>
              </a:ext>
            </a:extLst>
          </p:cNvPr>
          <p:cNvSpPr/>
          <p:nvPr/>
        </p:nvSpPr>
        <p:spPr>
          <a:xfrm>
            <a:off x="4648336" y="512481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2B033A-0E2D-8C4D-A2FD-5BF7FE3551E8}"/>
              </a:ext>
            </a:extLst>
          </p:cNvPr>
          <p:cNvSpPr txBox="1"/>
          <p:nvPr/>
        </p:nvSpPr>
        <p:spPr>
          <a:xfrm>
            <a:off x="5961127" y="51318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E03389-C513-6B4D-961C-C76FC012C53D}"/>
              </a:ext>
            </a:extLst>
          </p:cNvPr>
          <p:cNvSpPr txBox="1"/>
          <p:nvPr/>
        </p:nvSpPr>
        <p:spPr>
          <a:xfrm>
            <a:off x="6240015" y="48286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D6654C-D5E3-6A48-AABE-466225F335E2}"/>
              </a:ext>
            </a:extLst>
          </p:cNvPr>
          <p:cNvSpPr txBox="1"/>
          <p:nvPr/>
        </p:nvSpPr>
        <p:spPr>
          <a:xfrm>
            <a:off x="6481811" y="45943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DA23E7-9F25-1041-852C-EF1BF86D7A14}"/>
              </a:ext>
            </a:extLst>
          </p:cNvPr>
          <p:cNvSpPr txBox="1"/>
          <p:nvPr/>
        </p:nvSpPr>
        <p:spPr>
          <a:xfrm>
            <a:off x="6717635" y="43252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912358-9F12-2745-AB68-6C8C83122243}"/>
              </a:ext>
            </a:extLst>
          </p:cNvPr>
          <p:cNvSpPr/>
          <p:nvPr/>
        </p:nvSpPr>
        <p:spPr>
          <a:xfrm>
            <a:off x="8414732" y="4437111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BCF0E3-44E7-224E-BA39-03F39B8AF2F0}"/>
              </a:ext>
            </a:extLst>
          </p:cNvPr>
          <p:cNvCxnSpPr>
            <a:cxnSpLocks/>
          </p:cNvCxnSpPr>
          <p:nvPr/>
        </p:nvCxnSpPr>
        <p:spPr>
          <a:xfrm>
            <a:off x="8414732" y="483568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9DD08DD-DA43-0F40-A7B5-5700F8CD0C7D}"/>
              </a:ext>
            </a:extLst>
          </p:cNvPr>
          <p:cNvCxnSpPr>
            <a:cxnSpLocks/>
          </p:cNvCxnSpPr>
          <p:nvPr/>
        </p:nvCxnSpPr>
        <p:spPr>
          <a:xfrm>
            <a:off x="8414732" y="522920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138B75-F630-054F-A748-3D4DA5D5079B}"/>
              </a:ext>
            </a:extLst>
          </p:cNvPr>
          <p:cNvCxnSpPr>
            <a:cxnSpLocks/>
          </p:cNvCxnSpPr>
          <p:nvPr/>
        </p:nvCxnSpPr>
        <p:spPr>
          <a:xfrm>
            <a:off x="8414732" y="5606118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C3D6C09-F0CE-AC4C-8168-3340030700BD}"/>
              </a:ext>
            </a:extLst>
          </p:cNvPr>
          <p:cNvSpPr txBox="1"/>
          <p:nvPr/>
        </p:nvSpPr>
        <p:spPr>
          <a:xfrm>
            <a:off x="9047160" y="44584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AF31F5-7490-4442-93D5-B4595FF93785}"/>
              </a:ext>
            </a:extLst>
          </p:cNvPr>
          <p:cNvSpPr txBox="1"/>
          <p:nvPr/>
        </p:nvSpPr>
        <p:spPr>
          <a:xfrm>
            <a:off x="9055566" y="485828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58544A-B727-F745-A051-F45F1B5CFEA9}"/>
              </a:ext>
            </a:extLst>
          </p:cNvPr>
          <p:cNvSpPr txBox="1"/>
          <p:nvPr/>
        </p:nvSpPr>
        <p:spPr>
          <a:xfrm>
            <a:off x="9047160" y="524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43538C-46E8-2C4B-A330-DD4DCAB4DC06}"/>
              </a:ext>
            </a:extLst>
          </p:cNvPr>
          <p:cNvSpPr txBox="1"/>
          <p:nvPr/>
        </p:nvSpPr>
        <p:spPr>
          <a:xfrm>
            <a:off x="9047160" y="5649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F6C8D8-DD6B-E740-8A5E-7AD7419AD688}"/>
              </a:ext>
            </a:extLst>
          </p:cNvPr>
          <p:cNvSpPr txBox="1"/>
          <p:nvPr/>
        </p:nvSpPr>
        <p:spPr>
          <a:xfrm>
            <a:off x="1933101" y="2321118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387390-D732-6A4F-BF0D-BC535E5F1970}"/>
              </a:ext>
            </a:extLst>
          </p:cNvPr>
          <p:cNvSpPr txBox="1"/>
          <p:nvPr/>
        </p:nvSpPr>
        <p:spPr>
          <a:xfrm>
            <a:off x="2821210" y="1340768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53A542-3628-9C4E-B059-5531B97C362B}"/>
              </a:ext>
            </a:extLst>
          </p:cNvPr>
          <p:cNvSpPr txBox="1"/>
          <p:nvPr/>
        </p:nvSpPr>
        <p:spPr>
          <a:xfrm>
            <a:off x="4631206" y="2350342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800839-D450-DA4D-8C36-6E6191D206CF}"/>
              </a:ext>
            </a:extLst>
          </p:cNvPr>
          <p:cNvSpPr txBox="1"/>
          <p:nvPr/>
        </p:nvSpPr>
        <p:spPr>
          <a:xfrm>
            <a:off x="5636530" y="1598305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568CC8-BBBF-254B-881D-BBDA09CB17C6}"/>
              </a:ext>
            </a:extLst>
          </p:cNvPr>
          <p:cNvSpPr txBox="1"/>
          <p:nvPr/>
        </p:nvSpPr>
        <p:spPr>
          <a:xfrm>
            <a:off x="7980048" y="2463387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14630C-556E-3C49-A11D-5E7F2F1ECAF8}"/>
              </a:ext>
            </a:extLst>
          </p:cNvPr>
          <p:cNvSpPr txBox="1"/>
          <p:nvPr/>
        </p:nvSpPr>
        <p:spPr>
          <a:xfrm>
            <a:off x="9062127" y="1401897"/>
            <a:ext cx="3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32" name="Footer Placeholder 131">
            <a:extLst>
              <a:ext uri="{FF2B5EF4-FFF2-40B4-BE49-F238E27FC236}">
                <a16:creationId xmlns:a16="http://schemas.microsoft.com/office/drawing/2014/main" id="{3A8F9E8B-361B-A449-940A-BC22CF1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33" name="Slide Number Placeholder 132">
            <a:extLst>
              <a:ext uri="{FF2B5EF4-FFF2-40B4-BE49-F238E27FC236}">
                <a16:creationId xmlns:a16="http://schemas.microsoft.com/office/drawing/2014/main" id="{DF1F8DFA-C822-834A-81C7-0D5323BB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Is communication really necessary?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D24E53-3F97-EF4A-8D6A-E9270F615457}"/>
              </a:ext>
            </a:extLst>
          </p:cNvPr>
          <p:cNvSpPr/>
          <p:nvPr/>
        </p:nvSpPr>
        <p:spPr>
          <a:xfrm>
            <a:off x="2434660" y="4437112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43AAF6-94EF-794E-BDC9-DDC733E8A5E0}"/>
              </a:ext>
            </a:extLst>
          </p:cNvPr>
          <p:cNvSpPr/>
          <p:nvPr/>
        </p:nvSpPr>
        <p:spPr>
          <a:xfrm>
            <a:off x="5369379" y="4340298"/>
            <a:ext cx="1611684" cy="10545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45A2B5AD-0272-6644-A217-0CE78D8B3092}"/>
              </a:ext>
            </a:extLst>
          </p:cNvPr>
          <p:cNvSpPr/>
          <p:nvPr/>
        </p:nvSpPr>
        <p:spPr>
          <a:xfrm>
            <a:off x="4058731" y="500474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Equal 57">
            <a:extLst>
              <a:ext uri="{FF2B5EF4-FFF2-40B4-BE49-F238E27FC236}">
                <a16:creationId xmlns:a16="http://schemas.microsoft.com/office/drawing/2014/main" id="{96CA67EE-224A-824F-A2BE-C55BB52B6A66}"/>
              </a:ext>
            </a:extLst>
          </p:cNvPr>
          <p:cNvSpPr/>
          <p:nvPr/>
        </p:nvSpPr>
        <p:spPr>
          <a:xfrm>
            <a:off x="7473386" y="5022644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3834C8-0114-AF44-9BA4-A0D70E29073F}"/>
              </a:ext>
            </a:extLst>
          </p:cNvPr>
          <p:cNvCxnSpPr>
            <a:cxnSpLocks/>
          </p:cNvCxnSpPr>
          <p:nvPr/>
        </p:nvCxnSpPr>
        <p:spPr>
          <a:xfrm>
            <a:off x="2434660" y="4797152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573509-5CBB-6042-9477-5706171AE361}"/>
              </a:ext>
            </a:extLst>
          </p:cNvPr>
          <p:cNvCxnSpPr>
            <a:cxnSpLocks/>
          </p:cNvCxnSpPr>
          <p:nvPr/>
        </p:nvCxnSpPr>
        <p:spPr>
          <a:xfrm>
            <a:off x="2423592" y="5229200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3B1CD1-4665-4243-B9DB-824B49E34922}"/>
              </a:ext>
            </a:extLst>
          </p:cNvPr>
          <p:cNvCxnSpPr>
            <a:cxnSpLocks/>
          </p:cNvCxnSpPr>
          <p:nvPr/>
        </p:nvCxnSpPr>
        <p:spPr>
          <a:xfrm>
            <a:off x="2434660" y="5627473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28894B-D6A5-F647-836A-D7F3D3031A54}"/>
              </a:ext>
            </a:extLst>
          </p:cNvPr>
          <p:cNvSpPr txBox="1"/>
          <p:nvPr/>
        </p:nvSpPr>
        <p:spPr>
          <a:xfrm>
            <a:off x="285564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D2263E-C563-FD4B-9560-3A34146EE7C2}"/>
              </a:ext>
            </a:extLst>
          </p:cNvPr>
          <p:cNvSpPr txBox="1"/>
          <p:nvPr/>
        </p:nvSpPr>
        <p:spPr>
          <a:xfrm>
            <a:off x="2852962" y="48356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05CC8-D9AE-1944-BA01-DB98AEE80AC3}"/>
              </a:ext>
            </a:extLst>
          </p:cNvPr>
          <p:cNvSpPr txBox="1"/>
          <p:nvPr/>
        </p:nvSpPr>
        <p:spPr>
          <a:xfrm>
            <a:off x="2852962" y="52414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76ECC-2C22-664B-8FDD-6290235B566F}"/>
              </a:ext>
            </a:extLst>
          </p:cNvPr>
          <p:cNvSpPr txBox="1"/>
          <p:nvPr/>
        </p:nvSpPr>
        <p:spPr>
          <a:xfrm>
            <a:off x="2852962" y="56467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EF4B5B-1BF3-A546-A85B-8EEAE5300EEC}"/>
              </a:ext>
            </a:extLst>
          </p:cNvPr>
          <p:cNvSpPr/>
          <p:nvPr/>
        </p:nvSpPr>
        <p:spPr>
          <a:xfrm>
            <a:off x="5106587" y="459175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65BE3A-696D-7348-88BD-2AF25715C002}"/>
              </a:ext>
            </a:extLst>
          </p:cNvPr>
          <p:cNvSpPr/>
          <p:nvPr/>
        </p:nvSpPr>
        <p:spPr>
          <a:xfrm>
            <a:off x="4854520" y="485828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ECECB6-F86B-7A4A-B011-8A31D97D443F}"/>
              </a:ext>
            </a:extLst>
          </p:cNvPr>
          <p:cNvSpPr/>
          <p:nvPr/>
        </p:nvSpPr>
        <p:spPr>
          <a:xfrm>
            <a:off x="4648336" y="512481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2B033A-0E2D-8C4D-A2FD-5BF7FE3551E8}"/>
              </a:ext>
            </a:extLst>
          </p:cNvPr>
          <p:cNvSpPr txBox="1"/>
          <p:nvPr/>
        </p:nvSpPr>
        <p:spPr>
          <a:xfrm>
            <a:off x="5961127" y="51318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E03389-C513-6B4D-961C-C76FC012C53D}"/>
              </a:ext>
            </a:extLst>
          </p:cNvPr>
          <p:cNvSpPr txBox="1"/>
          <p:nvPr/>
        </p:nvSpPr>
        <p:spPr>
          <a:xfrm>
            <a:off x="6240015" y="48286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D6654C-D5E3-6A48-AABE-466225F335E2}"/>
              </a:ext>
            </a:extLst>
          </p:cNvPr>
          <p:cNvSpPr txBox="1"/>
          <p:nvPr/>
        </p:nvSpPr>
        <p:spPr>
          <a:xfrm>
            <a:off x="6481811" y="45943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DA23E7-9F25-1041-852C-EF1BF86D7A14}"/>
              </a:ext>
            </a:extLst>
          </p:cNvPr>
          <p:cNvSpPr txBox="1"/>
          <p:nvPr/>
        </p:nvSpPr>
        <p:spPr>
          <a:xfrm>
            <a:off x="6717635" y="43252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912358-9F12-2745-AB68-6C8C83122243}"/>
              </a:ext>
            </a:extLst>
          </p:cNvPr>
          <p:cNvSpPr/>
          <p:nvPr/>
        </p:nvSpPr>
        <p:spPr>
          <a:xfrm>
            <a:off x="8414732" y="4437111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BCF0E3-44E7-224E-BA39-03F39B8AF2F0}"/>
              </a:ext>
            </a:extLst>
          </p:cNvPr>
          <p:cNvCxnSpPr>
            <a:cxnSpLocks/>
          </p:cNvCxnSpPr>
          <p:nvPr/>
        </p:nvCxnSpPr>
        <p:spPr>
          <a:xfrm>
            <a:off x="8414732" y="483568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9DD08DD-DA43-0F40-A7B5-5700F8CD0C7D}"/>
              </a:ext>
            </a:extLst>
          </p:cNvPr>
          <p:cNvCxnSpPr>
            <a:cxnSpLocks/>
          </p:cNvCxnSpPr>
          <p:nvPr/>
        </p:nvCxnSpPr>
        <p:spPr>
          <a:xfrm>
            <a:off x="8414732" y="522920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138B75-F630-054F-A748-3D4DA5D5079B}"/>
              </a:ext>
            </a:extLst>
          </p:cNvPr>
          <p:cNvCxnSpPr>
            <a:cxnSpLocks/>
          </p:cNvCxnSpPr>
          <p:nvPr/>
        </p:nvCxnSpPr>
        <p:spPr>
          <a:xfrm>
            <a:off x="8414732" y="5606118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C3D6C09-F0CE-AC4C-8168-3340030700BD}"/>
              </a:ext>
            </a:extLst>
          </p:cNvPr>
          <p:cNvSpPr txBox="1"/>
          <p:nvPr/>
        </p:nvSpPr>
        <p:spPr>
          <a:xfrm>
            <a:off x="9047160" y="44584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AF31F5-7490-4442-93D5-B4595FF93785}"/>
              </a:ext>
            </a:extLst>
          </p:cNvPr>
          <p:cNvSpPr txBox="1"/>
          <p:nvPr/>
        </p:nvSpPr>
        <p:spPr>
          <a:xfrm>
            <a:off x="9055566" y="485828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58544A-B727-F745-A051-F45F1B5CFEA9}"/>
              </a:ext>
            </a:extLst>
          </p:cNvPr>
          <p:cNvSpPr txBox="1"/>
          <p:nvPr/>
        </p:nvSpPr>
        <p:spPr>
          <a:xfrm>
            <a:off x="9047160" y="524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43538C-46E8-2C4B-A330-DD4DCAB4DC06}"/>
              </a:ext>
            </a:extLst>
          </p:cNvPr>
          <p:cNvSpPr txBox="1"/>
          <p:nvPr/>
        </p:nvSpPr>
        <p:spPr>
          <a:xfrm>
            <a:off x="9047160" y="5649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E08CA-2685-0141-8F3D-491392BAFB97}"/>
              </a:ext>
            </a:extLst>
          </p:cNvPr>
          <p:cNvSpPr txBox="1"/>
          <p:nvPr/>
        </p:nvSpPr>
        <p:spPr>
          <a:xfrm>
            <a:off x="524379" y="1408398"/>
            <a:ext cx="785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Redundancy in data is necessary in order to parallelize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communication to make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matrix is split, the other one has to be communicated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6407180-070E-494C-9D5B-D9F1445F8CE0}"/>
              </a:ext>
            </a:extLst>
          </p:cNvPr>
          <p:cNvSpPr/>
          <p:nvPr/>
        </p:nvSpPr>
        <p:spPr>
          <a:xfrm>
            <a:off x="2887957" y="3789040"/>
            <a:ext cx="218702" cy="36004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14EB0-BBA4-A248-BCB3-6EF143DADAD3}"/>
              </a:ext>
            </a:extLst>
          </p:cNvPr>
          <p:cNvSpPr txBox="1"/>
          <p:nvPr/>
        </p:nvSpPr>
        <p:spPr>
          <a:xfrm>
            <a:off x="2462452" y="3315103"/>
            <a:ext cx="106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01C33527-E0AB-D84C-B4E5-883E7F168082}"/>
              </a:ext>
            </a:extLst>
          </p:cNvPr>
          <p:cNvSpPr/>
          <p:nvPr/>
        </p:nvSpPr>
        <p:spPr>
          <a:xfrm>
            <a:off x="5884501" y="3789040"/>
            <a:ext cx="218702" cy="36004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9456FD-CDC5-8F4F-9121-D7CA891D9639}"/>
              </a:ext>
            </a:extLst>
          </p:cNvPr>
          <p:cNvSpPr txBox="1"/>
          <p:nvPr/>
        </p:nvSpPr>
        <p:spPr>
          <a:xfrm>
            <a:off x="5063282" y="3357371"/>
            <a:ext cx="18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69835-66AC-AE40-807C-487134231CFE}"/>
              </a:ext>
            </a:extLst>
          </p:cNvPr>
          <p:cNvSpPr txBox="1"/>
          <p:nvPr/>
        </p:nvSpPr>
        <p:spPr>
          <a:xfrm>
            <a:off x="368880" y="5062444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BE60CF-4EC3-524E-81C5-2265E0BC5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B56D26-951D-464E-8B4C-3652BD98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446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We can split any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D24E53-3F97-EF4A-8D6A-E9270F615457}"/>
              </a:ext>
            </a:extLst>
          </p:cNvPr>
          <p:cNvSpPr/>
          <p:nvPr/>
        </p:nvSpPr>
        <p:spPr>
          <a:xfrm>
            <a:off x="2434660" y="4437112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43AAF6-94EF-794E-BDC9-DDC733E8A5E0}"/>
              </a:ext>
            </a:extLst>
          </p:cNvPr>
          <p:cNvSpPr/>
          <p:nvPr/>
        </p:nvSpPr>
        <p:spPr>
          <a:xfrm>
            <a:off x="5369379" y="4340298"/>
            <a:ext cx="1611684" cy="10545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45A2B5AD-0272-6644-A217-0CE78D8B3092}"/>
              </a:ext>
            </a:extLst>
          </p:cNvPr>
          <p:cNvSpPr/>
          <p:nvPr/>
        </p:nvSpPr>
        <p:spPr>
          <a:xfrm>
            <a:off x="4058731" y="500474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Equal 57">
            <a:extLst>
              <a:ext uri="{FF2B5EF4-FFF2-40B4-BE49-F238E27FC236}">
                <a16:creationId xmlns:a16="http://schemas.microsoft.com/office/drawing/2014/main" id="{96CA67EE-224A-824F-A2BE-C55BB52B6A66}"/>
              </a:ext>
            </a:extLst>
          </p:cNvPr>
          <p:cNvSpPr/>
          <p:nvPr/>
        </p:nvSpPr>
        <p:spPr>
          <a:xfrm>
            <a:off x="7473386" y="5022644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3834C8-0114-AF44-9BA4-A0D70E29073F}"/>
              </a:ext>
            </a:extLst>
          </p:cNvPr>
          <p:cNvCxnSpPr>
            <a:cxnSpLocks/>
          </p:cNvCxnSpPr>
          <p:nvPr/>
        </p:nvCxnSpPr>
        <p:spPr>
          <a:xfrm>
            <a:off x="2434660" y="4797152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573509-5CBB-6042-9477-5706171AE361}"/>
              </a:ext>
            </a:extLst>
          </p:cNvPr>
          <p:cNvCxnSpPr>
            <a:cxnSpLocks/>
          </p:cNvCxnSpPr>
          <p:nvPr/>
        </p:nvCxnSpPr>
        <p:spPr>
          <a:xfrm>
            <a:off x="2423592" y="5229200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3B1CD1-4665-4243-B9DB-824B49E34922}"/>
              </a:ext>
            </a:extLst>
          </p:cNvPr>
          <p:cNvCxnSpPr>
            <a:cxnSpLocks/>
          </p:cNvCxnSpPr>
          <p:nvPr/>
        </p:nvCxnSpPr>
        <p:spPr>
          <a:xfrm>
            <a:off x="2434660" y="5627473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28894B-D6A5-F647-836A-D7F3D3031A54}"/>
              </a:ext>
            </a:extLst>
          </p:cNvPr>
          <p:cNvSpPr txBox="1"/>
          <p:nvPr/>
        </p:nvSpPr>
        <p:spPr>
          <a:xfrm>
            <a:off x="285564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D2263E-C563-FD4B-9560-3A34146EE7C2}"/>
              </a:ext>
            </a:extLst>
          </p:cNvPr>
          <p:cNvSpPr txBox="1"/>
          <p:nvPr/>
        </p:nvSpPr>
        <p:spPr>
          <a:xfrm>
            <a:off x="2852962" y="48356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05CC8-D9AE-1944-BA01-DB98AEE80AC3}"/>
              </a:ext>
            </a:extLst>
          </p:cNvPr>
          <p:cNvSpPr txBox="1"/>
          <p:nvPr/>
        </p:nvSpPr>
        <p:spPr>
          <a:xfrm>
            <a:off x="2852962" y="52414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76ECC-2C22-664B-8FDD-6290235B566F}"/>
              </a:ext>
            </a:extLst>
          </p:cNvPr>
          <p:cNvSpPr txBox="1"/>
          <p:nvPr/>
        </p:nvSpPr>
        <p:spPr>
          <a:xfrm>
            <a:off x="2852962" y="56467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EF4B5B-1BF3-A546-A85B-8EEAE5300EEC}"/>
              </a:ext>
            </a:extLst>
          </p:cNvPr>
          <p:cNvSpPr/>
          <p:nvPr/>
        </p:nvSpPr>
        <p:spPr>
          <a:xfrm>
            <a:off x="5106587" y="459175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65BE3A-696D-7348-88BD-2AF25715C002}"/>
              </a:ext>
            </a:extLst>
          </p:cNvPr>
          <p:cNvSpPr/>
          <p:nvPr/>
        </p:nvSpPr>
        <p:spPr>
          <a:xfrm>
            <a:off x="4854520" y="485828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ECECB6-F86B-7A4A-B011-8A31D97D443F}"/>
              </a:ext>
            </a:extLst>
          </p:cNvPr>
          <p:cNvSpPr/>
          <p:nvPr/>
        </p:nvSpPr>
        <p:spPr>
          <a:xfrm>
            <a:off x="4648336" y="5124816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2B033A-0E2D-8C4D-A2FD-5BF7FE3551E8}"/>
              </a:ext>
            </a:extLst>
          </p:cNvPr>
          <p:cNvSpPr txBox="1"/>
          <p:nvPr/>
        </p:nvSpPr>
        <p:spPr>
          <a:xfrm>
            <a:off x="5961127" y="51318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E03389-C513-6B4D-961C-C76FC012C53D}"/>
              </a:ext>
            </a:extLst>
          </p:cNvPr>
          <p:cNvSpPr txBox="1"/>
          <p:nvPr/>
        </p:nvSpPr>
        <p:spPr>
          <a:xfrm>
            <a:off x="6240015" y="48286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D6654C-D5E3-6A48-AABE-466225F335E2}"/>
              </a:ext>
            </a:extLst>
          </p:cNvPr>
          <p:cNvSpPr txBox="1"/>
          <p:nvPr/>
        </p:nvSpPr>
        <p:spPr>
          <a:xfrm>
            <a:off x="6481811" y="45943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DA23E7-9F25-1041-852C-EF1BF86D7A14}"/>
              </a:ext>
            </a:extLst>
          </p:cNvPr>
          <p:cNvSpPr txBox="1"/>
          <p:nvPr/>
        </p:nvSpPr>
        <p:spPr>
          <a:xfrm>
            <a:off x="6717635" y="43252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912358-9F12-2745-AB68-6C8C83122243}"/>
              </a:ext>
            </a:extLst>
          </p:cNvPr>
          <p:cNvSpPr/>
          <p:nvPr/>
        </p:nvSpPr>
        <p:spPr>
          <a:xfrm>
            <a:off x="8414732" y="4437111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BCF0E3-44E7-224E-BA39-03F39B8AF2F0}"/>
              </a:ext>
            </a:extLst>
          </p:cNvPr>
          <p:cNvCxnSpPr>
            <a:cxnSpLocks/>
          </p:cNvCxnSpPr>
          <p:nvPr/>
        </p:nvCxnSpPr>
        <p:spPr>
          <a:xfrm>
            <a:off x="8414732" y="483568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9DD08DD-DA43-0F40-A7B5-5700F8CD0C7D}"/>
              </a:ext>
            </a:extLst>
          </p:cNvPr>
          <p:cNvCxnSpPr>
            <a:cxnSpLocks/>
          </p:cNvCxnSpPr>
          <p:nvPr/>
        </p:nvCxnSpPr>
        <p:spPr>
          <a:xfrm>
            <a:off x="8414732" y="5229200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138B75-F630-054F-A748-3D4DA5D5079B}"/>
              </a:ext>
            </a:extLst>
          </p:cNvPr>
          <p:cNvCxnSpPr>
            <a:cxnSpLocks/>
          </p:cNvCxnSpPr>
          <p:nvPr/>
        </p:nvCxnSpPr>
        <p:spPr>
          <a:xfrm>
            <a:off x="8414732" y="5606118"/>
            <a:ext cx="15697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C3D6C09-F0CE-AC4C-8168-3340030700BD}"/>
              </a:ext>
            </a:extLst>
          </p:cNvPr>
          <p:cNvSpPr txBox="1"/>
          <p:nvPr/>
        </p:nvSpPr>
        <p:spPr>
          <a:xfrm>
            <a:off x="9047160" y="44584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AF31F5-7490-4442-93D5-B4595FF93785}"/>
              </a:ext>
            </a:extLst>
          </p:cNvPr>
          <p:cNvSpPr txBox="1"/>
          <p:nvPr/>
        </p:nvSpPr>
        <p:spPr>
          <a:xfrm>
            <a:off x="9055566" y="485828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58544A-B727-F745-A051-F45F1B5CFEA9}"/>
              </a:ext>
            </a:extLst>
          </p:cNvPr>
          <p:cNvSpPr txBox="1"/>
          <p:nvPr/>
        </p:nvSpPr>
        <p:spPr>
          <a:xfrm>
            <a:off x="9047160" y="524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43538C-46E8-2C4B-A330-DD4DCAB4DC06}"/>
              </a:ext>
            </a:extLst>
          </p:cNvPr>
          <p:cNvSpPr txBox="1"/>
          <p:nvPr/>
        </p:nvSpPr>
        <p:spPr>
          <a:xfrm>
            <a:off x="9047160" y="5649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493FED-D226-B247-9CF4-16DD7597CD4F}"/>
              </a:ext>
            </a:extLst>
          </p:cNvPr>
          <p:cNvSpPr txBox="1"/>
          <p:nvPr/>
        </p:nvSpPr>
        <p:spPr>
          <a:xfrm>
            <a:off x="368880" y="5062444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703324-1798-074B-9883-ED9956210439}"/>
              </a:ext>
            </a:extLst>
          </p:cNvPr>
          <p:cNvSpPr/>
          <p:nvPr/>
        </p:nvSpPr>
        <p:spPr>
          <a:xfrm>
            <a:off x="2753380" y="1545065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DF76FF85-78C8-2E40-B7FD-AD198116BA0C}"/>
              </a:ext>
            </a:extLst>
          </p:cNvPr>
          <p:cNvSpPr/>
          <p:nvPr/>
        </p:nvSpPr>
        <p:spPr>
          <a:xfrm>
            <a:off x="4055785" y="268373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qual 40">
            <a:extLst>
              <a:ext uri="{FF2B5EF4-FFF2-40B4-BE49-F238E27FC236}">
                <a16:creationId xmlns:a16="http://schemas.microsoft.com/office/drawing/2014/main" id="{26EB657D-5DE5-C046-8464-119E0892248F}"/>
              </a:ext>
            </a:extLst>
          </p:cNvPr>
          <p:cNvSpPr/>
          <p:nvPr/>
        </p:nvSpPr>
        <p:spPr>
          <a:xfrm>
            <a:off x="7473386" y="2686999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66A99A-61B1-E14B-80B9-B21A38B136B2}"/>
              </a:ext>
            </a:extLst>
          </p:cNvPr>
          <p:cNvSpPr/>
          <p:nvPr/>
        </p:nvSpPr>
        <p:spPr>
          <a:xfrm>
            <a:off x="5003191" y="2285290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B70088-6417-3741-83E0-6C20A72A7503}"/>
              </a:ext>
            </a:extLst>
          </p:cNvPr>
          <p:cNvSpPr/>
          <p:nvPr/>
        </p:nvSpPr>
        <p:spPr>
          <a:xfrm>
            <a:off x="8397122" y="1812693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ADE6E6-D650-5E43-9C1F-51ABBD9BBEA8}"/>
              </a:ext>
            </a:extLst>
          </p:cNvPr>
          <p:cNvSpPr txBox="1"/>
          <p:nvPr/>
        </p:nvSpPr>
        <p:spPr>
          <a:xfrm>
            <a:off x="391140" y="2567965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1574EDD-DC05-CE44-B24C-956F518A1B4A}"/>
              </a:ext>
            </a:extLst>
          </p:cNvPr>
          <p:cNvSpPr/>
          <p:nvPr/>
        </p:nvSpPr>
        <p:spPr>
          <a:xfrm>
            <a:off x="2468861" y="1800453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3CBB29-A5B0-124B-8A36-7BF982279413}"/>
              </a:ext>
            </a:extLst>
          </p:cNvPr>
          <p:cNvSpPr/>
          <p:nvPr/>
        </p:nvSpPr>
        <p:spPr>
          <a:xfrm>
            <a:off x="2197232" y="2086565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9C6F082-E26F-2C40-835D-3B18918A4EFD}"/>
              </a:ext>
            </a:extLst>
          </p:cNvPr>
          <p:cNvSpPr/>
          <p:nvPr/>
        </p:nvSpPr>
        <p:spPr>
          <a:xfrm>
            <a:off x="1919536" y="2360435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04E6A7-BD24-9449-ABE1-B5F8C35ED150}"/>
              </a:ext>
            </a:extLst>
          </p:cNvPr>
          <p:cNvCxnSpPr>
            <a:cxnSpLocks/>
          </p:cNvCxnSpPr>
          <p:nvPr/>
        </p:nvCxnSpPr>
        <p:spPr>
          <a:xfrm>
            <a:off x="8760296" y="1812693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BEA1EC-52A4-ED4D-AD01-5ED69C85A8F2}"/>
              </a:ext>
            </a:extLst>
          </p:cNvPr>
          <p:cNvCxnSpPr>
            <a:cxnSpLocks/>
          </p:cNvCxnSpPr>
          <p:nvPr/>
        </p:nvCxnSpPr>
        <p:spPr>
          <a:xfrm>
            <a:off x="9163841" y="1812693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61A920-0DFB-294E-AA9F-D54B7341A26F}"/>
              </a:ext>
            </a:extLst>
          </p:cNvPr>
          <p:cNvCxnSpPr>
            <a:cxnSpLocks/>
          </p:cNvCxnSpPr>
          <p:nvPr/>
        </p:nvCxnSpPr>
        <p:spPr>
          <a:xfrm>
            <a:off x="9552384" y="1812693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228A33-FFE0-C741-B34F-992E9437AD7F}"/>
              </a:ext>
            </a:extLst>
          </p:cNvPr>
          <p:cNvSpPr txBox="1"/>
          <p:nvPr/>
        </p:nvSpPr>
        <p:spPr>
          <a:xfrm>
            <a:off x="2766906" y="235467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D12963-4D23-AA47-A370-CF262DADCBD6}"/>
              </a:ext>
            </a:extLst>
          </p:cNvPr>
          <p:cNvSpPr txBox="1"/>
          <p:nvPr/>
        </p:nvSpPr>
        <p:spPr>
          <a:xfrm>
            <a:off x="3074854" y="20983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07B63E-6367-9148-AA0A-7D6C946D0BD8}"/>
              </a:ext>
            </a:extLst>
          </p:cNvPr>
          <p:cNvSpPr txBox="1"/>
          <p:nvPr/>
        </p:nvSpPr>
        <p:spPr>
          <a:xfrm>
            <a:off x="3339024" y="18075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D68628-8281-1442-91C2-D72976814257}"/>
              </a:ext>
            </a:extLst>
          </p:cNvPr>
          <p:cNvSpPr txBox="1"/>
          <p:nvPr/>
        </p:nvSpPr>
        <p:spPr>
          <a:xfrm>
            <a:off x="3601532" y="15521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222322-8CD3-0446-A4B9-724F12237FB5}"/>
              </a:ext>
            </a:extLst>
          </p:cNvPr>
          <p:cNvCxnSpPr>
            <a:cxnSpLocks/>
          </p:cNvCxnSpPr>
          <p:nvPr/>
        </p:nvCxnSpPr>
        <p:spPr>
          <a:xfrm>
            <a:off x="5369379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52BB9-30A1-1D4C-8EED-798F34601B5C}"/>
              </a:ext>
            </a:extLst>
          </p:cNvPr>
          <p:cNvCxnSpPr>
            <a:cxnSpLocks/>
          </p:cNvCxnSpPr>
          <p:nvPr/>
        </p:nvCxnSpPr>
        <p:spPr>
          <a:xfrm>
            <a:off x="5780982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71BC05-3A70-6D40-B8A4-2519ED63252E}"/>
              </a:ext>
            </a:extLst>
          </p:cNvPr>
          <p:cNvCxnSpPr>
            <a:cxnSpLocks/>
          </p:cNvCxnSpPr>
          <p:nvPr/>
        </p:nvCxnSpPr>
        <p:spPr>
          <a:xfrm>
            <a:off x="6212377" y="2275260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D0A2C1-5978-494B-A117-33297E529EF7}"/>
              </a:ext>
            </a:extLst>
          </p:cNvPr>
          <p:cNvSpPr txBox="1"/>
          <p:nvPr/>
        </p:nvSpPr>
        <p:spPr>
          <a:xfrm>
            <a:off x="505514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1D1A7B-306C-5748-B1EE-7E36B97867ED}"/>
              </a:ext>
            </a:extLst>
          </p:cNvPr>
          <p:cNvSpPr txBox="1"/>
          <p:nvPr/>
        </p:nvSpPr>
        <p:spPr>
          <a:xfrm>
            <a:off x="544224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9AB33A-E0BE-6141-A46A-5EB22A83B2E4}"/>
              </a:ext>
            </a:extLst>
          </p:cNvPr>
          <p:cNvSpPr txBox="1"/>
          <p:nvPr/>
        </p:nvSpPr>
        <p:spPr>
          <a:xfrm>
            <a:off x="586682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3E3429-02B6-4C4E-B83E-9A6E53A1D08A}"/>
              </a:ext>
            </a:extLst>
          </p:cNvPr>
          <p:cNvSpPr txBox="1"/>
          <p:nvPr/>
        </p:nvSpPr>
        <p:spPr>
          <a:xfrm>
            <a:off x="6300411" y="25947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6EC698-3391-1448-ABAA-B55B78005CA6}"/>
              </a:ext>
            </a:extLst>
          </p:cNvPr>
          <p:cNvSpPr txBox="1"/>
          <p:nvPr/>
        </p:nvSpPr>
        <p:spPr>
          <a:xfrm>
            <a:off x="8423788" y="24219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AE750C-B416-7A44-90B9-6183653CCE20}"/>
              </a:ext>
            </a:extLst>
          </p:cNvPr>
          <p:cNvSpPr txBox="1"/>
          <p:nvPr/>
        </p:nvSpPr>
        <p:spPr>
          <a:xfrm>
            <a:off x="8816396" y="24075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AE3EFE-FD72-CA41-AEED-2EB6B8EDB9F0}"/>
              </a:ext>
            </a:extLst>
          </p:cNvPr>
          <p:cNvSpPr txBox="1"/>
          <p:nvPr/>
        </p:nvSpPr>
        <p:spPr>
          <a:xfrm>
            <a:off x="9207707" y="24075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A0CFB5-2D36-0E41-A90A-C9EFB2F1B4EC}"/>
              </a:ext>
            </a:extLst>
          </p:cNvPr>
          <p:cNvSpPr txBox="1"/>
          <p:nvPr/>
        </p:nvSpPr>
        <p:spPr>
          <a:xfrm>
            <a:off x="9597572" y="24056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F22A72-C731-4D4D-9440-1E7454462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E7C859-895D-5847-89C2-588C10F71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86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3B891-E185-E34B-96D9-B0B19B5C63ED}"/>
              </a:ext>
            </a:extLst>
          </p:cNvPr>
          <p:cNvCxnSpPr>
            <a:cxnSpLocks/>
          </p:cNvCxnSpPr>
          <p:nvPr/>
        </p:nvCxnSpPr>
        <p:spPr>
          <a:xfrm flipV="1">
            <a:off x="10423434" y="1668103"/>
            <a:ext cx="535193" cy="595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We can split any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Multiply 39">
            <a:extLst>
              <a:ext uri="{FF2B5EF4-FFF2-40B4-BE49-F238E27FC236}">
                <a16:creationId xmlns:a16="http://schemas.microsoft.com/office/drawing/2014/main" id="{DF76FF85-78C8-2E40-B7FD-AD198116BA0C}"/>
              </a:ext>
            </a:extLst>
          </p:cNvPr>
          <p:cNvSpPr/>
          <p:nvPr/>
        </p:nvSpPr>
        <p:spPr>
          <a:xfrm>
            <a:off x="4151784" y="268373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qual 40">
            <a:extLst>
              <a:ext uri="{FF2B5EF4-FFF2-40B4-BE49-F238E27FC236}">
                <a16:creationId xmlns:a16="http://schemas.microsoft.com/office/drawing/2014/main" id="{26EB657D-5DE5-C046-8464-119E0892248F}"/>
              </a:ext>
            </a:extLst>
          </p:cNvPr>
          <p:cNvSpPr/>
          <p:nvPr/>
        </p:nvSpPr>
        <p:spPr>
          <a:xfrm>
            <a:off x="7473386" y="2686999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66A99A-61B1-E14B-80B9-B21A38B136B2}"/>
              </a:ext>
            </a:extLst>
          </p:cNvPr>
          <p:cNvSpPr/>
          <p:nvPr/>
        </p:nvSpPr>
        <p:spPr>
          <a:xfrm>
            <a:off x="5003191" y="2285290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ADE6E6-D650-5E43-9C1F-51ABBD9BBEA8}"/>
              </a:ext>
            </a:extLst>
          </p:cNvPr>
          <p:cNvSpPr txBox="1"/>
          <p:nvPr/>
        </p:nvSpPr>
        <p:spPr>
          <a:xfrm>
            <a:off x="391140" y="2567965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222322-8CD3-0446-A4B9-724F12237FB5}"/>
              </a:ext>
            </a:extLst>
          </p:cNvPr>
          <p:cNvCxnSpPr>
            <a:cxnSpLocks/>
          </p:cNvCxnSpPr>
          <p:nvPr/>
        </p:nvCxnSpPr>
        <p:spPr>
          <a:xfrm>
            <a:off x="5369379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52BB9-30A1-1D4C-8EED-798F34601B5C}"/>
              </a:ext>
            </a:extLst>
          </p:cNvPr>
          <p:cNvCxnSpPr>
            <a:cxnSpLocks/>
          </p:cNvCxnSpPr>
          <p:nvPr/>
        </p:nvCxnSpPr>
        <p:spPr>
          <a:xfrm>
            <a:off x="5780982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71BC05-3A70-6D40-B8A4-2519ED63252E}"/>
              </a:ext>
            </a:extLst>
          </p:cNvPr>
          <p:cNvCxnSpPr>
            <a:cxnSpLocks/>
          </p:cNvCxnSpPr>
          <p:nvPr/>
        </p:nvCxnSpPr>
        <p:spPr>
          <a:xfrm>
            <a:off x="6212377" y="2275260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D0A2C1-5978-494B-A117-33297E529EF7}"/>
              </a:ext>
            </a:extLst>
          </p:cNvPr>
          <p:cNvSpPr txBox="1"/>
          <p:nvPr/>
        </p:nvSpPr>
        <p:spPr>
          <a:xfrm>
            <a:off x="505514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1D1A7B-306C-5748-B1EE-7E36B97867ED}"/>
              </a:ext>
            </a:extLst>
          </p:cNvPr>
          <p:cNvSpPr txBox="1"/>
          <p:nvPr/>
        </p:nvSpPr>
        <p:spPr>
          <a:xfrm>
            <a:off x="544224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9AB33A-E0BE-6141-A46A-5EB22A83B2E4}"/>
              </a:ext>
            </a:extLst>
          </p:cNvPr>
          <p:cNvSpPr txBox="1"/>
          <p:nvPr/>
        </p:nvSpPr>
        <p:spPr>
          <a:xfrm>
            <a:off x="5866828" y="26043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3E3429-02B6-4C4E-B83E-9A6E53A1D08A}"/>
              </a:ext>
            </a:extLst>
          </p:cNvPr>
          <p:cNvSpPr txBox="1"/>
          <p:nvPr/>
        </p:nvSpPr>
        <p:spPr>
          <a:xfrm>
            <a:off x="6300411" y="25947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4B4AF-5119-C341-BBB5-1DF836AF4E19}"/>
              </a:ext>
            </a:extLst>
          </p:cNvPr>
          <p:cNvSpPr/>
          <p:nvPr/>
        </p:nvSpPr>
        <p:spPr>
          <a:xfrm>
            <a:off x="2434660" y="2060848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20176-E48C-4C45-A2AE-EACC3171BB6F}"/>
              </a:ext>
            </a:extLst>
          </p:cNvPr>
          <p:cNvCxnSpPr>
            <a:cxnSpLocks/>
          </p:cNvCxnSpPr>
          <p:nvPr/>
        </p:nvCxnSpPr>
        <p:spPr>
          <a:xfrm>
            <a:off x="2434660" y="2420888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E5E26-EBFC-064C-9E50-4BA02204A376}"/>
              </a:ext>
            </a:extLst>
          </p:cNvPr>
          <p:cNvCxnSpPr>
            <a:cxnSpLocks/>
          </p:cNvCxnSpPr>
          <p:nvPr/>
        </p:nvCxnSpPr>
        <p:spPr>
          <a:xfrm>
            <a:off x="2423592" y="2852936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0A20AC-AA46-744E-97E5-5634F7150B58}"/>
              </a:ext>
            </a:extLst>
          </p:cNvPr>
          <p:cNvCxnSpPr>
            <a:cxnSpLocks/>
          </p:cNvCxnSpPr>
          <p:nvPr/>
        </p:nvCxnSpPr>
        <p:spPr>
          <a:xfrm>
            <a:off x="2434660" y="3251209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4C74FD-E5D9-474D-9B2D-C8F04A8CD18E}"/>
              </a:ext>
            </a:extLst>
          </p:cNvPr>
          <p:cNvSpPr txBox="1"/>
          <p:nvPr/>
        </p:nvSpPr>
        <p:spPr>
          <a:xfrm>
            <a:off x="285564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42C24-D237-504F-9503-D5D93B4F1D3D}"/>
              </a:ext>
            </a:extLst>
          </p:cNvPr>
          <p:cNvSpPr txBox="1"/>
          <p:nvPr/>
        </p:nvSpPr>
        <p:spPr>
          <a:xfrm>
            <a:off x="2852962" y="24594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1C18F3-AC7F-184C-8811-7FB952D141BC}"/>
              </a:ext>
            </a:extLst>
          </p:cNvPr>
          <p:cNvSpPr txBox="1"/>
          <p:nvPr/>
        </p:nvSpPr>
        <p:spPr>
          <a:xfrm>
            <a:off x="2852962" y="28651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E11C3-4C3B-9546-96A1-DDC082B74040}"/>
              </a:ext>
            </a:extLst>
          </p:cNvPr>
          <p:cNvSpPr txBox="1"/>
          <p:nvPr/>
        </p:nvSpPr>
        <p:spPr>
          <a:xfrm>
            <a:off x="2852962" y="32704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7E5DB8-256C-E64B-BC4D-12AF2B7D172F}"/>
              </a:ext>
            </a:extLst>
          </p:cNvPr>
          <p:cNvSpPr/>
          <p:nvPr/>
        </p:nvSpPr>
        <p:spPr>
          <a:xfrm>
            <a:off x="9114658" y="1725013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E8D5FC-72D0-4E4F-B7D9-4558BC953873}"/>
              </a:ext>
            </a:extLst>
          </p:cNvPr>
          <p:cNvSpPr/>
          <p:nvPr/>
        </p:nvSpPr>
        <p:spPr>
          <a:xfrm>
            <a:off x="8840389" y="206084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6E7C84-2589-9E43-8857-718835564D1A}"/>
              </a:ext>
            </a:extLst>
          </p:cNvPr>
          <p:cNvSpPr/>
          <p:nvPr/>
        </p:nvSpPr>
        <p:spPr>
          <a:xfrm>
            <a:off x="8569654" y="236300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3DBB8-F579-4C4C-B5E9-BD7DBF848D15}"/>
              </a:ext>
            </a:extLst>
          </p:cNvPr>
          <p:cNvSpPr/>
          <p:nvPr/>
        </p:nvSpPr>
        <p:spPr>
          <a:xfrm>
            <a:off x="8313604" y="2665979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8AA4C0-CA44-4C47-88D6-C1BC9813A1D8}"/>
              </a:ext>
            </a:extLst>
          </p:cNvPr>
          <p:cNvSpPr txBox="1"/>
          <p:nvPr/>
        </p:nvSpPr>
        <p:spPr>
          <a:xfrm>
            <a:off x="9546706" y="26955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03BF90-58C7-A742-BD5D-D75B7F40CDBD}"/>
              </a:ext>
            </a:extLst>
          </p:cNvPr>
          <p:cNvSpPr txBox="1"/>
          <p:nvPr/>
        </p:nvSpPr>
        <p:spPr>
          <a:xfrm>
            <a:off x="9858280" y="23725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8B433A-969E-FF40-A42C-E795DC7141AD}"/>
              </a:ext>
            </a:extLst>
          </p:cNvPr>
          <p:cNvSpPr txBox="1"/>
          <p:nvPr/>
        </p:nvSpPr>
        <p:spPr>
          <a:xfrm>
            <a:off x="10117667" y="2069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ED1BD-1566-8D41-A4B5-0B46590FBD7E}"/>
              </a:ext>
            </a:extLst>
          </p:cNvPr>
          <p:cNvSpPr txBox="1"/>
          <p:nvPr/>
        </p:nvSpPr>
        <p:spPr>
          <a:xfrm>
            <a:off x="10377054" y="17337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2EA8D-72BC-7E48-BD0D-295A25FD947C}"/>
              </a:ext>
            </a:extLst>
          </p:cNvPr>
          <p:cNvCxnSpPr>
            <a:cxnSpLocks/>
          </p:cNvCxnSpPr>
          <p:nvPr/>
        </p:nvCxnSpPr>
        <p:spPr>
          <a:xfrm flipH="1">
            <a:off x="8112224" y="3468468"/>
            <a:ext cx="986232" cy="104065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129EA7-71C2-1644-8765-9C376076968A}"/>
              </a:ext>
            </a:extLst>
          </p:cNvPr>
          <p:cNvSpPr/>
          <p:nvPr/>
        </p:nvSpPr>
        <p:spPr>
          <a:xfrm>
            <a:off x="6384032" y="4514335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27030E0-7087-D64E-B57E-DA3FFF1DA68E}"/>
              </a:ext>
            </a:extLst>
          </p:cNvPr>
          <p:cNvCxnSpPr>
            <a:cxnSpLocks/>
          </p:cNvCxnSpPr>
          <p:nvPr/>
        </p:nvCxnSpPr>
        <p:spPr>
          <a:xfrm>
            <a:off x="6747206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111A00-EE9A-754E-B14E-1EFC934182AA}"/>
              </a:ext>
            </a:extLst>
          </p:cNvPr>
          <p:cNvCxnSpPr>
            <a:cxnSpLocks/>
          </p:cNvCxnSpPr>
          <p:nvPr/>
        </p:nvCxnSpPr>
        <p:spPr>
          <a:xfrm>
            <a:off x="7150751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0E934D7-3E38-0B43-9D0F-56BFBD12E241}"/>
              </a:ext>
            </a:extLst>
          </p:cNvPr>
          <p:cNvCxnSpPr>
            <a:cxnSpLocks/>
          </p:cNvCxnSpPr>
          <p:nvPr/>
        </p:nvCxnSpPr>
        <p:spPr>
          <a:xfrm>
            <a:off x="7539294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E41EEB7-2EB9-124C-B866-83DEBF492135}"/>
              </a:ext>
            </a:extLst>
          </p:cNvPr>
          <p:cNvSpPr txBox="1"/>
          <p:nvPr/>
        </p:nvSpPr>
        <p:spPr>
          <a:xfrm>
            <a:off x="6410698" y="5123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0D0886-01B2-B948-A275-8FC1D6C7D17A}"/>
              </a:ext>
            </a:extLst>
          </p:cNvPr>
          <p:cNvSpPr txBox="1"/>
          <p:nvPr/>
        </p:nvSpPr>
        <p:spPr>
          <a:xfrm>
            <a:off x="6803306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4FA4A-9742-FB44-83CD-FA75B38C86B9}"/>
              </a:ext>
            </a:extLst>
          </p:cNvPr>
          <p:cNvSpPr txBox="1"/>
          <p:nvPr/>
        </p:nvSpPr>
        <p:spPr>
          <a:xfrm>
            <a:off x="7194617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106EEB-1741-C846-844C-CD2DCFADE544}"/>
              </a:ext>
            </a:extLst>
          </p:cNvPr>
          <p:cNvSpPr txBox="1"/>
          <p:nvPr/>
        </p:nvSpPr>
        <p:spPr>
          <a:xfrm>
            <a:off x="7584482" y="51072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EF032164-B818-D143-B16B-22A456B7D08D}"/>
              </a:ext>
            </a:extLst>
          </p:cNvPr>
          <p:cNvSpPr/>
          <p:nvPr/>
        </p:nvSpPr>
        <p:spPr>
          <a:xfrm>
            <a:off x="9053107" y="3213653"/>
            <a:ext cx="259387" cy="288032"/>
          </a:xfrm>
          <a:prstGeom prst="mathPl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2748C-CD48-2940-88CD-8C9A80AD88DD}"/>
              </a:ext>
            </a:extLst>
          </p:cNvPr>
          <p:cNvSpPr txBox="1"/>
          <p:nvPr/>
        </p:nvSpPr>
        <p:spPr>
          <a:xfrm>
            <a:off x="1082716" y="4132295"/>
            <a:ext cx="465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reduction step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reduction, matrix C has to be equally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rank reduces one part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3C1779-BC02-3A4C-82DF-9942AC8B1687}"/>
              </a:ext>
            </a:extLst>
          </p:cNvPr>
          <p:cNvSpPr/>
          <p:nvPr/>
        </p:nvSpPr>
        <p:spPr>
          <a:xfrm>
            <a:off x="1487488" y="5714488"/>
            <a:ext cx="720080" cy="36004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51295-EF64-1040-B3AB-527CC7322246}"/>
              </a:ext>
            </a:extLst>
          </p:cNvPr>
          <p:cNvSpPr txBox="1"/>
          <p:nvPr/>
        </p:nvSpPr>
        <p:spPr>
          <a:xfrm>
            <a:off x="2401728" y="5571342"/>
            <a:ext cx="313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Parallelization requires a lot of additional memory!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9C1D713-1640-4A48-8EEF-1F596A3D8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5EE29B4-1D69-8A43-95F5-9CD77A54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70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3B891-E185-E34B-96D9-B0B19B5C63ED}"/>
              </a:ext>
            </a:extLst>
          </p:cNvPr>
          <p:cNvCxnSpPr>
            <a:cxnSpLocks/>
          </p:cNvCxnSpPr>
          <p:nvPr/>
        </p:nvCxnSpPr>
        <p:spPr>
          <a:xfrm flipV="1">
            <a:off x="10423434" y="1668103"/>
            <a:ext cx="535193" cy="595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If there is not enough memory - serialize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Multiply 39">
            <a:extLst>
              <a:ext uri="{FF2B5EF4-FFF2-40B4-BE49-F238E27FC236}">
                <a16:creationId xmlns:a16="http://schemas.microsoft.com/office/drawing/2014/main" id="{DF76FF85-78C8-2E40-B7FD-AD198116BA0C}"/>
              </a:ext>
            </a:extLst>
          </p:cNvPr>
          <p:cNvSpPr/>
          <p:nvPr/>
        </p:nvSpPr>
        <p:spPr>
          <a:xfrm>
            <a:off x="4151784" y="268373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qual 40">
            <a:extLst>
              <a:ext uri="{FF2B5EF4-FFF2-40B4-BE49-F238E27FC236}">
                <a16:creationId xmlns:a16="http://schemas.microsoft.com/office/drawing/2014/main" id="{26EB657D-5DE5-C046-8464-119E0892248F}"/>
              </a:ext>
            </a:extLst>
          </p:cNvPr>
          <p:cNvSpPr/>
          <p:nvPr/>
        </p:nvSpPr>
        <p:spPr>
          <a:xfrm>
            <a:off x="7473386" y="2686999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66A99A-61B1-E14B-80B9-B21A38B136B2}"/>
              </a:ext>
            </a:extLst>
          </p:cNvPr>
          <p:cNvSpPr/>
          <p:nvPr/>
        </p:nvSpPr>
        <p:spPr>
          <a:xfrm>
            <a:off x="5003191" y="2285290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ADE6E6-D650-5E43-9C1F-51ABBD9BBEA8}"/>
              </a:ext>
            </a:extLst>
          </p:cNvPr>
          <p:cNvSpPr txBox="1"/>
          <p:nvPr/>
        </p:nvSpPr>
        <p:spPr>
          <a:xfrm>
            <a:off x="391140" y="2567965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222322-8CD3-0446-A4B9-724F12237FB5}"/>
              </a:ext>
            </a:extLst>
          </p:cNvPr>
          <p:cNvCxnSpPr>
            <a:cxnSpLocks/>
          </p:cNvCxnSpPr>
          <p:nvPr/>
        </p:nvCxnSpPr>
        <p:spPr>
          <a:xfrm>
            <a:off x="5369379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52BB9-30A1-1D4C-8EED-798F34601B5C}"/>
              </a:ext>
            </a:extLst>
          </p:cNvPr>
          <p:cNvCxnSpPr>
            <a:cxnSpLocks/>
          </p:cNvCxnSpPr>
          <p:nvPr/>
        </p:nvCxnSpPr>
        <p:spPr>
          <a:xfrm>
            <a:off x="5780982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71BC05-3A70-6D40-B8A4-2519ED63252E}"/>
              </a:ext>
            </a:extLst>
          </p:cNvPr>
          <p:cNvCxnSpPr>
            <a:cxnSpLocks/>
          </p:cNvCxnSpPr>
          <p:nvPr/>
        </p:nvCxnSpPr>
        <p:spPr>
          <a:xfrm>
            <a:off x="6212377" y="2275260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D0A2C1-5978-494B-A117-33297E529EF7}"/>
              </a:ext>
            </a:extLst>
          </p:cNvPr>
          <p:cNvSpPr txBox="1"/>
          <p:nvPr/>
        </p:nvSpPr>
        <p:spPr>
          <a:xfrm>
            <a:off x="5037327" y="2359577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4B4AF-5119-C341-BBB5-1DF836AF4E19}"/>
              </a:ext>
            </a:extLst>
          </p:cNvPr>
          <p:cNvSpPr/>
          <p:nvPr/>
        </p:nvSpPr>
        <p:spPr>
          <a:xfrm>
            <a:off x="2434660" y="2060848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20176-E48C-4C45-A2AE-EACC3171BB6F}"/>
              </a:ext>
            </a:extLst>
          </p:cNvPr>
          <p:cNvCxnSpPr>
            <a:cxnSpLocks/>
          </p:cNvCxnSpPr>
          <p:nvPr/>
        </p:nvCxnSpPr>
        <p:spPr>
          <a:xfrm>
            <a:off x="2434660" y="2420888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E5E26-EBFC-064C-9E50-4BA02204A376}"/>
              </a:ext>
            </a:extLst>
          </p:cNvPr>
          <p:cNvCxnSpPr>
            <a:cxnSpLocks/>
          </p:cNvCxnSpPr>
          <p:nvPr/>
        </p:nvCxnSpPr>
        <p:spPr>
          <a:xfrm>
            <a:off x="2423592" y="2852936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0A20AC-AA46-744E-97E5-5634F7150B58}"/>
              </a:ext>
            </a:extLst>
          </p:cNvPr>
          <p:cNvCxnSpPr>
            <a:cxnSpLocks/>
          </p:cNvCxnSpPr>
          <p:nvPr/>
        </p:nvCxnSpPr>
        <p:spPr>
          <a:xfrm>
            <a:off x="2434660" y="3251209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4C74FD-E5D9-474D-9B2D-C8F04A8CD18E}"/>
              </a:ext>
            </a:extLst>
          </p:cNvPr>
          <p:cNvSpPr txBox="1"/>
          <p:nvPr/>
        </p:nvSpPr>
        <p:spPr>
          <a:xfrm>
            <a:off x="2385366" y="2073385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7E5DB8-256C-E64B-BC4D-12AF2B7D172F}"/>
              </a:ext>
            </a:extLst>
          </p:cNvPr>
          <p:cNvSpPr/>
          <p:nvPr/>
        </p:nvSpPr>
        <p:spPr>
          <a:xfrm>
            <a:off x="9114658" y="1725013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E8D5FC-72D0-4E4F-B7D9-4558BC953873}"/>
              </a:ext>
            </a:extLst>
          </p:cNvPr>
          <p:cNvSpPr/>
          <p:nvPr/>
        </p:nvSpPr>
        <p:spPr>
          <a:xfrm>
            <a:off x="8840389" y="206084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6E7C84-2589-9E43-8857-718835564D1A}"/>
              </a:ext>
            </a:extLst>
          </p:cNvPr>
          <p:cNvSpPr/>
          <p:nvPr/>
        </p:nvSpPr>
        <p:spPr>
          <a:xfrm>
            <a:off x="8569654" y="236300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3DBB8-F579-4C4C-B5E9-BD7DBF848D15}"/>
              </a:ext>
            </a:extLst>
          </p:cNvPr>
          <p:cNvSpPr/>
          <p:nvPr/>
        </p:nvSpPr>
        <p:spPr>
          <a:xfrm>
            <a:off x="8313604" y="2665979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8AA4C0-CA44-4C47-88D6-C1BC9813A1D8}"/>
              </a:ext>
            </a:extLst>
          </p:cNvPr>
          <p:cNvSpPr txBox="1"/>
          <p:nvPr/>
        </p:nvSpPr>
        <p:spPr>
          <a:xfrm>
            <a:off x="9546706" y="26955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03BF90-58C7-A742-BD5D-D75B7F40CDBD}"/>
              </a:ext>
            </a:extLst>
          </p:cNvPr>
          <p:cNvSpPr txBox="1"/>
          <p:nvPr/>
        </p:nvSpPr>
        <p:spPr>
          <a:xfrm>
            <a:off x="9858280" y="23725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8B433A-969E-FF40-A42C-E795DC7141AD}"/>
              </a:ext>
            </a:extLst>
          </p:cNvPr>
          <p:cNvSpPr txBox="1"/>
          <p:nvPr/>
        </p:nvSpPr>
        <p:spPr>
          <a:xfrm>
            <a:off x="10117667" y="2069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ED1BD-1566-8D41-A4B5-0B46590FBD7E}"/>
              </a:ext>
            </a:extLst>
          </p:cNvPr>
          <p:cNvSpPr txBox="1"/>
          <p:nvPr/>
        </p:nvSpPr>
        <p:spPr>
          <a:xfrm>
            <a:off x="10377054" y="17337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2EA8D-72BC-7E48-BD0D-295A25FD947C}"/>
              </a:ext>
            </a:extLst>
          </p:cNvPr>
          <p:cNvCxnSpPr>
            <a:cxnSpLocks/>
          </p:cNvCxnSpPr>
          <p:nvPr/>
        </p:nvCxnSpPr>
        <p:spPr>
          <a:xfrm flipH="1">
            <a:off x="8112224" y="3468468"/>
            <a:ext cx="986232" cy="104065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129EA7-71C2-1644-8765-9C376076968A}"/>
              </a:ext>
            </a:extLst>
          </p:cNvPr>
          <p:cNvSpPr/>
          <p:nvPr/>
        </p:nvSpPr>
        <p:spPr>
          <a:xfrm>
            <a:off x="6384032" y="4514335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27030E0-7087-D64E-B57E-DA3FFF1DA68E}"/>
              </a:ext>
            </a:extLst>
          </p:cNvPr>
          <p:cNvCxnSpPr>
            <a:cxnSpLocks/>
          </p:cNvCxnSpPr>
          <p:nvPr/>
        </p:nvCxnSpPr>
        <p:spPr>
          <a:xfrm>
            <a:off x="6747206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111A00-EE9A-754E-B14E-1EFC934182AA}"/>
              </a:ext>
            </a:extLst>
          </p:cNvPr>
          <p:cNvCxnSpPr>
            <a:cxnSpLocks/>
          </p:cNvCxnSpPr>
          <p:nvPr/>
        </p:nvCxnSpPr>
        <p:spPr>
          <a:xfrm>
            <a:off x="7150751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0E934D7-3E38-0B43-9D0F-56BFBD12E241}"/>
              </a:ext>
            </a:extLst>
          </p:cNvPr>
          <p:cNvCxnSpPr>
            <a:cxnSpLocks/>
          </p:cNvCxnSpPr>
          <p:nvPr/>
        </p:nvCxnSpPr>
        <p:spPr>
          <a:xfrm>
            <a:off x="7539294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E41EEB7-2EB9-124C-B866-83DEBF492135}"/>
              </a:ext>
            </a:extLst>
          </p:cNvPr>
          <p:cNvSpPr txBox="1"/>
          <p:nvPr/>
        </p:nvSpPr>
        <p:spPr>
          <a:xfrm>
            <a:off x="6410698" y="5123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0D0886-01B2-B948-A275-8FC1D6C7D17A}"/>
              </a:ext>
            </a:extLst>
          </p:cNvPr>
          <p:cNvSpPr txBox="1"/>
          <p:nvPr/>
        </p:nvSpPr>
        <p:spPr>
          <a:xfrm>
            <a:off x="6803306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4FA4A-9742-FB44-83CD-FA75B38C86B9}"/>
              </a:ext>
            </a:extLst>
          </p:cNvPr>
          <p:cNvSpPr txBox="1"/>
          <p:nvPr/>
        </p:nvSpPr>
        <p:spPr>
          <a:xfrm>
            <a:off x="7194617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106EEB-1741-C846-844C-CD2DCFADE544}"/>
              </a:ext>
            </a:extLst>
          </p:cNvPr>
          <p:cNvSpPr txBox="1"/>
          <p:nvPr/>
        </p:nvSpPr>
        <p:spPr>
          <a:xfrm>
            <a:off x="7584482" y="51072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EF032164-B818-D143-B16B-22A456B7D08D}"/>
              </a:ext>
            </a:extLst>
          </p:cNvPr>
          <p:cNvSpPr/>
          <p:nvPr/>
        </p:nvSpPr>
        <p:spPr>
          <a:xfrm>
            <a:off x="9053107" y="3213653"/>
            <a:ext cx="259387" cy="288032"/>
          </a:xfrm>
          <a:prstGeom prst="mathPl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2748C-CD48-2940-88CD-8C9A80AD88DD}"/>
              </a:ext>
            </a:extLst>
          </p:cNvPr>
          <p:cNvSpPr txBox="1"/>
          <p:nvPr/>
        </p:nvSpPr>
        <p:spPr>
          <a:xfrm>
            <a:off x="1082716" y="4132295"/>
            <a:ext cx="465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reduction step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reduction, matrix C has to be equally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rank reduces one part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3C1779-BC02-3A4C-82DF-9942AC8B1687}"/>
              </a:ext>
            </a:extLst>
          </p:cNvPr>
          <p:cNvSpPr/>
          <p:nvPr/>
        </p:nvSpPr>
        <p:spPr>
          <a:xfrm>
            <a:off x="1487488" y="5714488"/>
            <a:ext cx="720080" cy="36004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51295-EF64-1040-B3AB-527CC7322246}"/>
              </a:ext>
            </a:extLst>
          </p:cNvPr>
          <p:cNvSpPr txBox="1"/>
          <p:nvPr/>
        </p:nvSpPr>
        <p:spPr>
          <a:xfrm>
            <a:off x="2401728" y="5571342"/>
            <a:ext cx="313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Parallelization requires a lot of additional memory!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9C1D713-1640-4A48-8EEF-1F596A3D8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5EE29B4-1D69-8A43-95F5-9CD77A54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BE43E-DAF5-864E-9F4B-076A1A77A754}"/>
              </a:ext>
            </a:extLst>
          </p:cNvPr>
          <p:cNvSpPr txBox="1"/>
          <p:nvPr/>
        </p:nvSpPr>
        <p:spPr>
          <a:xfrm>
            <a:off x="2385366" y="2479901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AACB9-56A2-954F-B292-BCF091DE384E}"/>
              </a:ext>
            </a:extLst>
          </p:cNvPr>
          <p:cNvSpPr txBox="1"/>
          <p:nvPr/>
        </p:nvSpPr>
        <p:spPr>
          <a:xfrm>
            <a:off x="2373844" y="2872204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6CE17-9FFF-024F-9E6E-71EC889C3507}"/>
              </a:ext>
            </a:extLst>
          </p:cNvPr>
          <p:cNvSpPr txBox="1"/>
          <p:nvPr/>
        </p:nvSpPr>
        <p:spPr>
          <a:xfrm>
            <a:off x="2373844" y="3262097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2D7BB-2AC5-5D4D-BC85-45C50080F02E}"/>
              </a:ext>
            </a:extLst>
          </p:cNvPr>
          <p:cNvSpPr txBox="1"/>
          <p:nvPr/>
        </p:nvSpPr>
        <p:spPr>
          <a:xfrm>
            <a:off x="5442523" y="2347151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DFF2A-CDC0-8841-8414-D8D30827BF6E}"/>
              </a:ext>
            </a:extLst>
          </p:cNvPr>
          <p:cNvSpPr txBox="1"/>
          <p:nvPr/>
        </p:nvSpPr>
        <p:spPr>
          <a:xfrm>
            <a:off x="5857274" y="236438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699A11-67C3-A948-B310-7012BEAB1760}"/>
              </a:ext>
            </a:extLst>
          </p:cNvPr>
          <p:cNvSpPr txBox="1"/>
          <p:nvPr/>
        </p:nvSpPr>
        <p:spPr>
          <a:xfrm>
            <a:off x="6286695" y="235957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55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3B891-E185-E34B-96D9-B0B19B5C63ED}"/>
              </a:ext>
            </a:extLst>
          </p:cNvPr>
          <p:cNvCxnSpPr>
            <a:cxnSpLocks/>
          </p:cNvCxnSpPr>
          <p:nvPr/>
        </p:nvCxnSpPr>
        <p:spPr>
          <a:xfrm flipV="1">
            <a:off x="10423434" y="1668103"/>
            <a:ext cx="535193" cy="595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We can split any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Multiply 39">
            <a:extLst>
              <a:ext uri="{FF2B5EF4-FFF2-40B4-BE49-F238E27FC236}">
                <a16:creationId xmlns:a16="http://schemas.microsoft.com/office/drawing/2014/main" id="{DF76FF85-78C8-2E40-B7FD-AD198116BA0C}"/>
              </a:ext>
            </a:extLst>
          </p:cNvPr>
          <p:cNvSpPr/>
          <p:nvPr/>
        </p:nvSpPr>
        <p:spPr>
          <a:xfrm>
            <a:off x="4151784" y="2683737"/>
            <a:ext cx="322642" cy="283227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qual 40">
            <a:extLst>
              <a:ext uri="{FF2B5EF4-FFF2-40B4-BE49-F238E27FC236}">
                <a16:creationId xmlns:a16="http://schemas.microsoft.com/office/drawing/2014/main" id="{26EB657D-5DE5-C046-8464-119E0892248F}"/>
              </a:ext>
            </a:extLst>
          </p:cNvPr>
          <p:cNvSpPr/>
          <p:nvPr/>
        </p:nvSpPr>
        <p:spPr>
          <a:xfrm>
            <a:off x="7473386" y="2686999"/>
            <a:ext cx="360040" cy="252028"/>
          </a:xfrm>
          <a:prstGeom prst="mathEqua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66A99A-61B1-E14B-80B9-B21A38B136B2}"/>
              </a:ext>
            </a:extLst>
          </p:cNvPr>
          <p:cNvSpPr/>
          <p:nvPr/>
        </p:nvSpPr>
        <p:spPr>
          <a:xfrm>
            <a:off x="5003191" y="2285290"/>
            <a:ext cx="1653395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ADE6E6-D650-5E43-9C1F-51ABBD9BBEA8}"/>
              </a:ext>
            </a:extLst>
          </p:cNvPr>
          <p:cNvSpPr txBox="1"/>
          <p:nvPr/>
        </p:nvSpPr>
        <p:spPr>
          <a:xfrm>
            <a:off x="391140" y="2567965"/>
            <a:ext cx="155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Splitting 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222322-8CD3-0446-A4B9-724F12237FB5}"/>
              </a:ext>
            </a:extLst>
          </p:cNvPr>
          <p:cNvCxnSpPr>
            <a:cxnSpLocks/>
          </p:cNvCxnSpPr>
          <p:nvPr/>
        </p:nvCxnSpPr>
        <p:spPr>
          <a:xfrm>
            <a:off x="5369379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52BB9-30A1-1D4C-8EED-798F34601B5C}"/>
              </a:ext>
            </a:extLst>
          </p:cNvPr>
          <p:cNvCxnSpPr>
            <a:cxnSpLocks/>
          </p:cNvCxnSpPr>
          <p:nvPr/>
        </p:nvCxnSpPr>
        <p:spPr>
          <a:xfrm>
            <a:off x="5780982" y="2283001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71BC05-3A70-6D40-B8A4-2519ED63252E}"/>
              </a:ext>
            </a:extLst>
          </p:cNvPr>
          <p:cNvCxnSpPr>
            <a:cxnSpLocks/>
          </p:cNvCxnSpPr>
          <p:nvPr/>
        </p:nvCxnSpPr>
        <p:spPr>
          <a:xfrm>
            <a:off x="6212377" y="2275260"/>
            <a:ext cx="6407" cy="10824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D0A2C1-5978-494B-A117-33297E529EF7}"/>
              </a:ext>
            </a:extLst>
          </p:cNvPr>
          <p:cNvSpPr txBox="1"/>
          <p:nvPr/>
        </p:nvSpPr>
        <p:spPr>
          <a:xfrm>
            <a:off x="5037327" y="2359577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4B4AF-5119-C341-BBB5-1DF836AF4E19}"/>
              </a:ext>
            </a:extLst>
          </p:cNvPr>
          <p:cNvSpPr/>
          <p:nvPr/>
        </p:nvSpPr>
        <p:spPr>
          <a:xfrm>
            <a:off x="2434660" y="2060848"/>
            <a:ext cx="1152128" cy="1584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20176-E48C-4C45-A2AE-EACC3171BB6F}"/>
              </a:ext>
            </a:extLst>
          </p:cNvPr>
          <p:cNvCxnSpPr>
            <a:cxnSpLocks/>
          </p:cNvCxnSpPr>
          <p:nvPr/>
        </p:nvCxnSpPr>
        <p:spPr>
          <a:xfrm>
            <a:off x="2434660" y="2420888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E5E26-EBFC-064C-9E50-4BA02204A376}"/>
              </a:ext>
            </a:extLst>
          </p:cNvPr>
          <p:cNvCxnSpPr>
            <a:cxnSpLocks/>
          </p:cNvCxnSpPr>
          <p:nvPr/>
        </p:nvCxnSpPr>
        <p:spPr>
          <a:xfrm>
            <a:off x="2423592" y="2852936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0A20AC-AA46-744E-97E5-5634F7150B58}"/>
              </a:ext>
            </a:extLst>
          </p:cNvPr>
          <p:cNvCxnSpPr>
            <a:cxnSpLocks/>
          </p:cNvCxnSpPr>
          <p:nvPr/>
        </p:nvCxnSpPr>
        <p:spPr>
          <a:xfrm>
            <a:off x="2434660" y="3251209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4C74FD-E5D9-474D-9B2D-C8F04A8CD18E}"/>
              </a:ext>
            </a:extLst>
          </p:cNvPr>
          <p:cNvSpPr txBox="1"/>
          <p:nvPr/>
        </p:nvSpPr>
        <p:spPr>
          <a:xfrm>
            <a:off x="2385366" y="2073385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7E5DB8-256C-E64B-BC4D-12AF2B7D172F}"/>
              </a:ext>
            </a:extLst>
          </p:cNvPr>
          <p:cNvSpPr/>
          <p:nvPr/>
        </p:nvSpPr>
        <p:spPr>
          <a:xfrm>
            <a:off x="9114658" y="1725013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E8D5FC-72D0-4E4F-B7D9-4558BC953873}"/>
              </a:ext>
            </a:extLst>
          </p:cNvPr>
          <p:cNvSpPr/>
          <p:nvPr/>
        </p:nvSpPr>
        <p:spPr>
          <a:xfrm>
            <a:off x="8840389" y="206084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6E7C84-2589-9E43-8857-718835564D1A}"/>
              </a:ext>
            </a:extLst>
          </p:cNvPr>
          <p:cNvSpPr/>
          <p:nvPr/>
        </p:nvSpPr>
        <p:spPr>
          <a:xfrm>
            <a:off x="8569654" y="2363008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3DBB8-F579-4C4C-B5E9-BD7DBF848D15}"/>
              </a:ext>
            </a:extLst>
          </p:cNvPr>
          <p:cNvSpPr/>
          <p:nvPr/>
        </p:nvSpPr>
        <p:spPr>
          <a:xfrm>
            <a:off x="8313604" y="2665979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2EA8D-72BC-7E48-BD0D-295A25FD947C}"/>
              </a:ext>
            </a:extLst>
          </p:cNvPr>
          <p:cNvCxnSpPr>
            <a:cxnSpLocks/>
          </p:cNvCxnSpPr>
          <p:nvPr/>
        </p:nvCxnSpPr>
        <p:spPr>
          <a:xfrm flipH="1">
            <a:off x="8112224" y="3468468"/>
            <a:ext cx="986232" cy="104065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129EA7-71C2-1644-8765-9C376076968A}"/>
              </a:ext>
            </a:extLst>
          </p:cNvPr>
          <p:cNvSpPr/>
          <p:nvPr/>
        </p:nvSpPr>
        <p:spPr>
          <a:xfrm>
            <a:off x="6384032" y="4514335"/>
            <a:ext cx="1569700" cy="15789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27030E0-7087-D64E-B57E-DA3FFF1DA68E}"/>
              </a:ext>
            </a:extLst>
          </p:cNvPr>
          <p:cNvCxnSpPr>
            <a:cxnSpLocks/>
          </p:cNvCxnSpPr>
          <p:nvPr/>
        </p:nvCxnSpPr>
        <p:spPr>
          <a:xfrm>
            <a:off x="6747206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111A00-EE9A-754E-B14E-1EFC934182AA}"/>
              </a:ext>
            </a:extLst>
          </p:cNvPr>
          <p:cNvCxnSpPr>
            <a:cxnSpLocks/>
          </p:cNvCxnSpPr>
          <p:nvPr/>
        </p:nvCxnSpPr>
        <p:spPr>
          <a:xfrm>
            <a:off x="7150751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0E934D7-3E38-0B43-9D0F-56BFBD12E241}"/>
              </a:ext>
            </a:extLst>
          </p:cNvPr>
          <p:cNvCxnSpPr>
            <a:cxnSpLocks/>
          </p:cNvCxnSpPr>
          <p:nvPr/>
        </p:nvCxnSpPr>
        <p:spPr>
          <a:xfrm>
            <a:off x="7539294" y="4514335"/>
            <a:ext cx="0" cy="15789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E41EEB7-2EB9-124C-B866-83DEBF492135}"/>
              </a:ext>
            </a:extLst>
          </p:cNvPr>
          <p:cNvSpPr txBox="1"/>
          <p:nvPr/>
        </p:nvSpPr>
        <p:spPr>
          <a:xfrm>
            <a:off x="6410698" y="5123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0D0886-01B2-B948-A275-8FC1D6C7D17A}"/>
              </a:ext>
            </a:extLst>
          </p:cNvPr>
          <p:cNvSpPr txBox="1"/>
          <p:nvPr/>
        </p:nvSpPr>
        <p:spPr>
          <a:xfrm>
            <a:off x="6803306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4FA4A-9742-FB44-83CD-FA75B38C86B9}"/>
              </a:ext>
            </a:extLst>
          </p:cNvPr>
          <p:cNvSpPr txBox="1"/>
          <p:nvPr/>
        </p:nvSpPr>
        <p:spPr>
          <a:xfrm>
            <a:off x="7194617" y="51092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106EEB-1741-C846-844C-CD2DCFADE544}"/>
              </a:ext>
            </a:extLst>
          </p:cNvPr>
          <p:cNvSpPr txBox="1"/>
          <p:nvPr/>
        </p:nvSpPr>
        <p:spPr>
          <a:xfrm>
            <a:off x="7584482" y="51072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EF032164-B818-D143-B16B-22A456B7D08D}"/>
              </a:ext>
            </a:extLst>
          </p:cNvPr>
          <p:cNvSpPr/>
          <p:nvPr/>
        </p:nvSpPr>
        <p:spPr>
          <a:xfrm>
            <a:off x="9053107" y="3213653"/>
            <a:ext cx="259387" cy="288032"/>
          </a:xfrm>
          <a:prstGeom prst="mathPl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2748C-CD48-2940-88CD-8C9A80AD88DD}"/>
              </a:ext>
            </a:extLst>
          </p:cNvPr>
          <p:cNvSpPr txBox="1"/>
          <p:nvPr/>
        </p:nvSpPr>
        <p:spPr>
          <a:xfrm>
            <a:off x="928559" y="4139720"/>
            <a:ext cx="465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 enough memory, solve </a:t>
            </a:r>
            <a:r>
              <a:rPr lang="en-US" dirty="0" err="1"/>
              <a:t>subproblems</a:t>
            </a:r>
            <a:r>
              <a:rPr lang="en-US" dirty="0"/>
              <a:t> sequentially using ALL processors.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3C1779-BC02-3A4C-82DF-9942AC8B1687}"/>
              </a:ext>
            </a:extLst>
          </p:cNvPr>
          <p:cNvSpPr/>
          <p:nvPr/>
        </p:nvSpPr>
        <p:spPr>
          <a:xfrm>
            <a:off x="1487488" y="5714488"/>
            <a:ext cx="720080" cy="36004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51295-EF64-1040-B3AB-527CC7322246}"/>
              </a:ext>
            </a:extLst>
          </p:cNvPr>
          <p:cNvSpPr txBox="1"/>
          <p:nvPr/>
        </p:nvSpPr>
        <p:spPr>
          <a:xfrm>
            <a:off x="2401728" y="5571342"/>
            <a:ext cx="313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Parallelization requires a lot of additional memory!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9C1D713-1640-4A48-8EEF-1F596A3D8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5EE29B4-1D69-8A43-95F5-9CD77A54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BE43E-DAF5-864E-9F4B-076A1A77A754}"/>
              </a:ext>
            </a:extLst>
          </p:cNvPr>
          <p:cNvSpPr txBox="1"/>
          <p:nvPr/>
        </p:nvSpPr>
        <p:spPr>
          <a:xfrm>
            <a:off x="2385366" y="2479901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AACB9-56A2-954F-B292-BCF091DE384E}"/>
              </a:ext>
            </a:extLst>
          </p:cNvPr>
          <p:cNvSpPr txBox="1"/>
          <p:nvPr/>
        </p:nvSpPr>
        <p:spPr>
          <a:xfrm>
            <a:off x="2373844" y="2872204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6CE17-9FFF-024F-9E6E-71EC889C3507}"/>
              </a:ext>
            </a:extLst>
          </p:cNvPr>
          <p:cNvSpPr txBox="1"/>
          <p:nvPr/>
        </p:nvSpPr>
        <p:spPr>
          <a:xfrm>
            <a:off x="2373844" y="3262097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2D7BB-2AC5-5D4D-BC85-45C50080F02E}"/>
              </a:ext>
            </a:extLst>
          </p:cNvPr>
          <p:cNvSpPr txBox="1"/>
          <p:nvPr/>
        </p:nvSpPr>
        <p:spPr>
          <a:xfrm>
            <a:off x="5442523" y="2347151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DFF2A-CDC0-8841-8414-D8D30827BF6E}"/>
              </a:ext>
            </a:extLst>
          </p:cNvPr>
          <p:cNvSpPr txBox="1"/>
          <p:nvPr/>
        </p:nvSpPr>
        <p:spPr>
          <a:xfrm>
            <a:off x="5857274" y="236438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699A11-67C3-A948-B310-7012BEAB1760}"/>
              </a:ext>
            </a:extLst>
          </p:cNvPr>
          <p:cNvSpPr txBox="1"/>
          <p:nvPr/>
        </p:nvSpPr>
        <p:spPr>
          <a:xfrm>
            <a:off x="6286695" y="235957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21A8A5-3F55-8D44-9E60-C7CF42CAA2B2}"/>
              </a:ext>
            </a:extLst>
          </p:cNvPr>
          <p:cNvSpPr txBox="1"/>
          <p:nvPr/>
        </p:nvSpPr>
        <p:spPr>
          <a:xfrm>
            <a:off x="8827044" y="2676404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9262F2-1EE4-8146-9FC2-D143E2791EF9}"/>
              </a:ext>
            </a:extLst>
          </p:cNvPr>
          <p:cNvSpPr txBox="1"/>
          <p:nvPr/>
        </p:nvSpPr>
        <p:spPr>
          <a:xfrm>
            <a:off x="9114199" y="2363008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36B46C-7F31-3B41-ACE4-3502DC145AED}"/>
              </a:ext>
            </a:extLst>
          </p:cNvPr>
          <p:cNvSpPr txBox="1"/>
          <p:nvPr/>
        </p:nvSpPr>
        <p:spPr>
          <a:xfrm>
            <a:off x="9419644" y="2032467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319620-CD50-6648-B768-194980EEEB48}"/>
              </a:ext>
            </a:extLst>
          </p:cNvPr>
          <p:cNvSpPr txBox="1"/>
          <p:nvPr/>
        </p:nvSpPr>
        <p:spPr>
          <a:xfrm>
            <a:off x="9632778" y="1729496"/>
            <a:ext cx="12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1,2,3,4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A8AC7B-5B33-CC47-8FBB-3B4EB0501DC5}"/>
              </a:ext>
            </a:extLst>
          </p:cNvPr>
          <p:cNvSpPr txBox="1"/>
          <p:nvPr/>
        </p:nvSpPr>
        <p:spPr>
          <a:xfrm>
            <a:off x="8705681" y="4480992"/>
            <a:ext cx="267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communication since sequential (same space reused)!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9E9A2E-480C-444C-A4F6-F781EF855195}"/>
              </a:ext>
            </a:extLst>
          </p:cNvPr>
          <p:cNvSpPr txBox="1"/>
          <p:nvPr/>
        </p:nvSpPr>
        <p:spPr>
          <a:xfrm>
            <a:off x="8705681" y="5512771"/>
            <a:ext cx="22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additional space required!</a:t>
            </a:r>
          </a:p>
        </p:txBody>
      </p:sp>
    </p:spTree>
    <p:extLst>
      <p:ext uri="{BB962C8B-B14F-4D97-AF65-F5344CB8AC3E}">
        <p14:creationId xmlns:p14="http://schemas.microsoft.com/office/powerpoint/2010/main" val="362747773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850</Words>
  <Application>Microsoft Macintosh PowerPoint</Application>
  <PresentationFormat>Widescreen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PPT Template CSCS</vt:lpstr>
      <vt:lpstr>Practical Implementation of Distributed CARMA:  Communication-Optimal MM Algorithm</vt:lpstr>
      <vt:lpstr>Table of Contents</vt:lpstr>
      <vt:lpstr>Motivation</vt:lpstr>
      <vt:lpstr>Is communication really necessary?</vt:lpstr>
      <vt:lpstr>Is communication really necessary?</vt:lpstr>
      <vt:lpstr>We can split any dimension</vt:lpstr>
      <vt:lpstr>We can split any dimension</vt:lpstr>
      <vt:lpstr>If there is not enough memory - serialize </vt:lpstr>
      <vt:lpstr>We can split any dimension</vt:lpstr>
      <vt:lpstr>We can split any dimension</vt:lpstr>
      <vt:lpstr>CARMA</vt:lpstr>
      <vt:lpstr>How does CARMA work?</vt:lpstr>
      <vt:lpstr>How does CARMA work?</vt:lpstr>
      <vt:lpstr>Example of Execution</vt:lpstr>
      <vt:lpstr>PowerPoint Presentation</vt:lpstr>
      <vt:lpstr>PowerPoint Presentation</vt:lpstr>
      <vt:lpstr>PowerPoint Presentation</vt:lpstr>
      <vt:lpstr>Chapter Title</vt:lpstr>
      <vt:lpstr>Thank you for your attention.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CARMA: Communication-Optimal MM Algorithm</dc:title>
  <dc:creator>Microsoft Office User</dc:creator>
  <cp:lastModifiedBy>Microsoft Office User</cp:lastModifiedBy>
  <cp:revision>149</cp:revision>
  <dcterms:created xsi:type="dcterms:W3CDTF">2018-03-05T10:48:34Z</dcterms:created>
  <dcterms:modified xsi:type="dcterms:W3CDTF">2018-03-24T15:34:47Z</dcterms:modified>
</cp:coreProperties>
</file>