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E1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CDB0-57D4-4F6B-9A41-9C6322623B92}" type="datetimeFigureOut">
              <a:rPr lang="cs-CZ" smtClean="0"/>
              <a:t>17. 5. 2016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BC1-3EBD-4621-A8CB-F4053B982C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507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CDB0-57D4-4F6B-9A41-9C6322623B92}" type="datetimeFigureOut">
              <a:rPr lang="cs-CZ" smtClean="0"/>
              <a:t>17. 5. 2016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BC1-3EBD-4621-A8CB-F4053B982C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107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CDB0-57D4-4F6B-9A41-9C6322623B92}" type="datetimeFigureOut">
              <a:rPr lang="cs-CZ" smtClean="0"/>
              <a:t>17. 5. 2016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BC1-3EBD-4621-A8CB-F4053B982C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538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CDB0-57D4-4F6B-9A41-9C6322623B92}" type="datetimeFigureOut">
              <a:rPr lang="cs-CZ" smtClean="0"/>
              <a:t>17. 5. 2016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BC1-3EBD-4621-A8CB-F4053B982C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240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CDB0-57D4-4F6B-9A41-9C6322623B92}" type="datetimeFigureOut">
              <a:rPr lang="cs-CZ" smtClean="0"/>
              <a:t>17. 5. 2016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BC1-3EBD-4621-A8CB-F4053B982C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900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CDB0-57D4-4F6B-9A41-9C6322623B92}" type="datetimeFigureOut">
              <a:rPr lang="cs-CZ" smtClean="0"/>
              <a:t>17. 5. 2016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BC1-3EBD-4621-A8CB-F4053B982C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322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CDB0-57D4-4F6B-9A41-9C6322623B92}" type="datetimeFigureOut">
              <a:rPr lang="cs-CZ" smtClean="0"/>
              <a:t>17. 5. 2016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BC1-3EBD-4621-A8CB-F4053B982C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451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CDB0-57D4-4F6B-9A41-9C6322623B92}" type="datetimeFigureOut">
              <a:rPr lang="cs-CZ" smtClean="0"/>
              <a:t>17. 5. 2016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BC1-3EBD-4621-A8CB-F4053B982C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824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CDB0-57D4-4F6B-9A41-9C6322623B92}" type="datetimeFigureOut">
              <a:rPr lang="cs-CZ" smtClean="0"/>
              <a:t>17. 5. 2016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BC1-3EBD-4621-A8CB-F4053B982C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495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CDB0-57D4-4F6B-9A41-9C6322623B92}" type="datetimeFigureOut">
              <a:rPr lang="cs-CZ" smtClean="0"/>
              <a:t>17. 5. 2016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BC1-3EBD-4621-A8CB-F4053B982C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249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CDB0-57D4-4F6B-9A41-9C6322623B92}" type="datetimeFigureOut">
              <a:rPr lang="cs-CZ" smtClean="0"/>
              <a:t>17. 5. 2016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BC1-3EBD-4621-A8CB-F4053B982C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254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ECDB0-57D4-4F6B-9A41-9C6322623B92}" type="datetimeFigureOut">
              <a:rPr lang="cs-CZ" smtClean="0"/>
              <a:t>17. 5. 2016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2ABC1-3EBD-4621-A8CB-F4053B982C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54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Skupina 45"/>
          <p:cNvGrpSpPr/>
          <p:nvPr/>
        </p:nvGrpSpPr>
        <p:grpSpPr>
          <a:xfrm>
            <a:off x="331693" y="295836"/>
            <a:ext cx="9072282" cy="4195483"/>
            <a:chOff x="439270" y="905435"/>
            <a:chExt cx="9072282" cy="4195483"/>
          </a:xfrm>
        </p:grpSpPr>
        <p:grpSp>
          <p:nvGrpSpPr>
            <p:cNvPr id="20" name="Skupina 19"/>
            <p:cNvGrpSpPr/>
            <p:nvPr/>
          </p:nvGrpSpPr>
          <p:grpSpPr>
            <a:xfrm>
              <a:off x="439270" y="905435"/>
              <a:ext cx="2617694" cy="4195483"/>
              <a:chOff x="439270" y="905435"/>
              <a:chExt cx="2617694" cy="4195483"/>
            </a:xfrm>
          </p:grpSpPr>
          <p:sp>
            <p:nvSpPr>
              <p:cNvPr id="4" name="Obdélník 3"/>
              <p:cNvSpPr/>
              <p:nvPr/>
            </p:nvSpPr>
            <p:spPr>
              <a:xfrm>
                <a:off x="439270" y="1739153"/>
                <a:ext cx="2617694" cy="3361765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cs-CZ" sz="2117"/>
              </a:p>
            </p:txBody>
          </p:sp>
          <p:sp>
            <p:nvSpPr>
              <p:cNvPr id="5" name="Obdélník 4"/>
              <p:cNvSpPr/>
              <p:nvPr/>
            </p:nvSpPr>
            <p:spPr>
              <a:xfrm>
                <a:off x="439270" y="905435"/>
                <a:ext cx="2617694" cy="753039"/>
              </a:xfrm>
              <a:prstGeom prst="rect">
                <a:avLst/>
              </a:prstGeom>
              <a:solidFill>
                <a:srgbClr val="FFE1E1"/>
              </a:solidFill>
              <a:ln w="76200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cs-CZ" sz="2117"/>
              </a:p>
            </p:txBody>
          </p:sp>
          <p:sp>
            <p:nvSpPr>
              <p:cNvPr id="7" name="TextovéPole 6"/>
              <p:cNvSpPr txBox="1"/>
              <p:nvPr/>
            </p:nvSpPr>
            <p:spPr>
              <a:xfrm>
                <a:off x="1216980" y="981639"/>
                <a:ext cx="918841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cs-CZ" sz="3200" dirty="0"/>
                  <a:t>GPU</a:t>
                </a:r>
              </a:p>
            </p:txBody>
          </p:sp>
          <p:sp>
            <p:nvSpPr>
              <p:cNvPr id="6" name="Obdélník 5"/>
              <p:cNvSpPr/>
              <p:nvPr/>
            </p:nvSpPr>
            <p:spPr>
              <a:xfrm>
                <a:off x="582705" y="1909486"/>
                <a:ext cx="1093695" cy="7171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cs-CZ" sz="2117"/>
              </a:p>
            </p:txBody>
          </p:sp>
          <p:sp>
            <p:nvSpPr>
              <p:cNvPr id="8" name="TextovéPole 7"/>
              <p:cNvSpPr txBox="1"/>
              <p:nvPr/>
            </p:nvSpPr>
            <p:spPr>
              <a:xfrm>
                <a:off x="690168" y="1975685"/>
                <a:ext cx="8787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cs-CZ" sz="3200" dirty="0"/>
                  <a:t>CPU</a:t>
                </a:r>
              </a:p>
            </p:txBody>
          </p:sp>
          <p:sp>
            <p:nvSpPr>
              <p:cNvPr id="11" name="Obdélník 10"/>
              <p:cNvSpPr/>
              <p:nvPr/>
            </p:nvSpPr>
            <p:spPr>
              <a:xfrm>
                <a:off x="1810869" y="1908801"/>
                <a:ext cx="1093695" cy="7171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cs-CZ" sz="2117"/>
              </a:p>
            </p:txBody>
          </p:sp>
          <p:sp>
            <p:nvSpPr>
              <p:cNvPr id="12" name="TextovéPole 11"/>
              <p:cNvSpPr txBox="1"/>
              <p:nvPr/>
            </p:nvSpPr>
            <p:spPr>
              <a:xfrm>
                <a:off x="1918333" y="1975000"/>
                <a:ext cx="8787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cs-CZ" sz="3200" dirty="0"/>
                  <a:t>CPU</a:t>
                </a:r>
              </a:p>
            </p:txBody>
          </p:sp>
          <p:sp>
            <p:nvSpPr>
              <p:cNvPr id="14" name="Obdélník 13"/>
              <p:cNvSpPr/>
              <p:nvPr/>
            </p:nvSpPr>
            <p:spPr>
              <a:xfrm>
                <a:off x="582705" y="2749776"/>
                <a:ext cx="1093695" cy="7171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cs-CZ" sz="2117"/>
              </a:p>
            </p:txBody>
          </p:sp>
          <p:sp>
            <p:nvSpPr>
              <p:cNvPr id="15" name="TextovéPole 14"/>
              <p:cNvSpPr txBox="1"/>
              <p:nvPr/>
            </p:nvSpPr>
            <p:spPr>
              <a:xfrm>
                <a:off x="690168" y="2815975"/>
                <a:ext cx="8787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cs-CZ" sz="3200" dirty="0"/>
                  <a:t>CPU</a:t>
                </a:r>
              </a:p>
            </p:txBody>
          </p:sp>
          <p:sp>
            <p:nvSpPr>
              <p:cNvPr id="17" name="Obdélník 16"/>
              <p:cNvSpPr/>
              <p:nvPr/>
            </p:nvSpPr>
            <p:spPr>
              <a:xfrm>
                <a:off x="1810869" y="2749091"/>
                <a:ext cx="1093695" cy="7171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cs-CZ" sz="2117"/>
              </a:p>
            </p:txBody>
          </p:sp>
          <p:sp>
            <p:nvSpPr>
              <p:cNvPr id="18" name="TextovéPole 17"/>
              <p:cNvSpPr txBox="1"/>
              <p:nvPr/>
            </p:nvSpPr>
            <p:spPr>
              <a:xfrm>
                <a:off x="1918333" y="2815290"/>
                <a:ext cx="8787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cs-CZ" sz="3200" dirty="0"/>
                  <a:t>CPU</a:t>
                </a:r>
              </a:p>
            </p:txBody>
          </p:sp>
        </p:grpSp>
        <p:grpSp>
          <p:nvGrpSpPr>
            <p:cNvPr id="21" name="Skupina 20"/>
            <p:cNvGrpSpPr/>
            <p:nvPr/>
          </p:nvGrpSpPr>
          <p:grpSpPr>
            <a:xfrm>
              <a:off x="3666564" y="905435"/>
              <a:ext cx="2617694" cy="4195483"/>
              <a:chOff x="439270" y="905435"/>
              <a:chExt cx="2617694" cy="4195483"/>
            </a:xfrm>
          </p:grpSpPr>
          <p:sp>
            <p:nvSpPr>
              <p:cNvPr id="22" name="Obdélník 21"/>
              <p:cNvSpPr/>
              <p:nvPr/>
            </p:nvSpPr>
            <p:spPr>
              <a:xfrm>
                <a:off x="439270" y="1739153"/>
                <a:ext cx="2617694" cy="3361765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cs-CZ" sz="2117"/>
              </a:p>
            </p:txBody>
          </p:sp>
          <p:sp>
            <p:nvSpPr>
              <p:cNvPr id="23" name="Obdélník 22"/>
              <p:cNvSpPr/>
              <p:nvPr/>
            </p:nvSpPr>
            <p:spPr>
              <a:xfrm>
                <a:off x="439270" y="905435"/>
                <a:ext cx="2617694" cy="753039"/>
              </a:xfrm>
              <a:prstGeom prst="rect">
                <a:avLst/>
              </a:prstGeom>
              <a:solidFill>
                <a:srgbClr val="FFE1E1"/>
              </a:solidFill>
              <a:ln w="76200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cs-CZ" sz="2117"/>
              </a:p>
            </p:txBody>
          </p:sp>
          <p:sp>
            <p:nvSpPr>
              <p:cNvPr id="24" name="TextovéPole 23"/>
              <p:cNvSpPr txBox="1"/>
              <p:nvPr/>
            </p:nvSpPr>
            <p:spPr>
              <a:xfrm>
                <a:off x="1216979" y="981638"/>
                <a:ext cx="9188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cs-CZ" sz="3200" dirty="0"/>
                  <a:t>GPU</a:t>
                </a:r>
              </a:p>
            </p:txBody>
          </p:sp>
          <p:sp>
            <p:nvSpPr>
              <p:cNvPr id="25" name="Obdélník 24"/>
              <p:cNvSpPr/>
              <p:nvPr/>
            </p:nvSpPr>
            <p:spPr>
              <a:xfrm>
                <a:off x="582705" y="1909486"/>
                <a:ext cx="1093695" cy="7171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cs-CZ" sz="2117"/>
              </a:p>
            </p:txBody>
          </p:sp>
          <p:sp>
            <p:nvSpPr>
              <p:cNvPr id="26" name="TextovéPole 25"/>
              <p:cNvSpPr txBox="1"/>
              <p:nvPr/>
            </p:nvSpPr>
            <p:spPr>
              <a:xfrm>
                <a:off x="690168" y="1975685"/>
                <a:ext cx="8787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cs-CZ" sz="3200" dirty="0"/>
                  <a:t>CPU</a:t>
                </a:r>
              </a:p>
            </p:txBody>
          </p:sp>
          <p:sp>
            <p:nvSpPr>
              <p:cNvPr id="27" name="Obdélník 26"/>
              <p:cNvSpPr/>
              <p:nvPr/>
            </p:nvSpPr>
            <p:spPr>
              <a:xfrm>
                <a:off x="1810869" y="1908801"/>
                <a:ext cx="1093695" cy="7171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cs-CZ" sz="2117"/>
              </a:p>
            </p:txBody>
          </p:sp>
          <p:sp>
            <p:nvSpPr>
              <p:cNvPr id="28" name="TextovéPole 27"/>
              <p:cNvSpPr txBox="1"/>
              <p:nvPr/>
            </p:nvSpPr>
            <p:spPr>
              <a:xfrm>
                <a:off x="1918333" y="1975000"/>
                <a:ext cx="8787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cs-CZ" sz="3200" dirty="0"/>
                  <a:t>CPU</a:t>
                </a:r>
              </a:p>
            </p:txBody>
          </p:sp>
          <p:sp>
            <p:nvSpPr>
              <p:cNvPr id="29" name="Obdélník 28"/>
              <p:cNvSpPr/>
              <p:nvPr/>
            </p:nvSpPr>
            <p:spPr>
              <a:xfrm>
                <a:off x="582705" y="2749776"/>
                <a:ext cx="1093695" cy="7171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cs-CZ" sz="2117"/>
              </a:p>
            </p:txBody>
          </p:sp>
          <p:sp>
            <p:nvSpPr>
              <p:cNvPr id="30" name="TextovéPole 29"/>
              <p:cNvSpPr txBox="1"/>
              <p:nvPr/>
            </p:nvSpPr>
            <p:spPr>
              <a:xfrm>
                <a:off x="690168" y="2815975"/>
                <a:ext cx="8787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cs-CZ" sz="3200" dirty="0"/>
                  <a:t>CPU</a:t>
                </a:r>
              </a:p>
            </p:txBody>
          </p:sp>
          <p:sp>
            <p:nvSpPr>
              <p:cNvPr id="31" name="Obdélník 30"/>
              <p:cNvSpPr/>
              <p:nvPr/>
            </p:nvSpPr>
            <p:spPr>
              <a:xfrm>
                <a:off x="1810869" y="2749091"/>
                <a:ext cx="1093695" cy="7171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cs-CZ" sz="2117"/>
              </a:p>
            </p:txBody>
          </p:sp>
          <p:sp>
            <p:nvSpPr>
              <p:cNvPr id="32" name="TextovéPole 31"/>
              <p:cNvSpPr txBox="1"/>
              <p:nvPr/>
            </p:nvSpPr>
            <p:spPr>
              <a:xfrm>
                <a:off x="1918333" y="2815290"/>
                <a:ext cx="8787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cs-CZ" sz="3200" dirty="0"/>
                  <a:t>CPU</a:t>
                </a:r>
              </a:p>
            </p:txBody>
          </p:sp>
        </p:grpSp>
        <p:grpSp>
          <p:nvGrpSpPr>
            <p:cNvPr id="33" name="Skupina 32"/>
            <p:cNvGrpSpPr/>
            <p:nvPr/>
          </p:nvGrpSpPr>
          <p:grpSpPr>
            <a:xfrm>
              <a:off x="6893858" y="905435"/>
              <a:ext cx="2617694" cy="4195483"/>
              <a:chOff x="439270" y="905435"/>
              <a:chExt cx="2617694" cy="4195483"/>
            </a:xfrm>
          </p:grpSpPr>
          <p:sp>
            <p:nvSpPr>
              <p:cNvPr id="34" name="Obdélník 33"/>
              <p:cNvSpPr/>
              <p:nvPr/>
            </p:nvSpPr>
            <p:spPr>
              <a:xfrm>
                <a:off x="439270" y="1739153"/>
                <a:ext cx="2617694" cy="3361765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cs-CZ" sz="2117"/>
              </a:p>
            </p:txBody>
          </p:sp>
          <p:sp>
            <p:nvSpPr>
              <p:cNvPr id="35" name="Obdélník 34"/>
              <p:cNvSpPr/>
              <p:nvPr/>
            </p:nvSpPr>
            <p:spPr>
              <a:xfrm>
                <a:off x="439270" y="905435"/>
                <a:ext cx="2617694" cy="753039"/>
              </a:xfrm>
              <a:prstGeom prst="rect">
                <a:avLst/>
              </a:prstGeom>
              <a:solidFill>
                <a:srgbClr val="FFE1E1"/>
              </a:solidFill>
              <a:ln w="76200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cs-CZ" sz="2117"/>
              </a:p>
            </p:txBody>
          </p:sp>
          <p:sp>
            <p:nvSpPr>
              <p:cNvPr id="36" name="TextovéPole 35"/>
              <p:cNvSpPr txBox="1"/>
              <p:nvPr/>
            </p:nvSpPr>
            <p:spPr>
              <a:xfrm>
                <a:off x="1216979" y="981638"/>
                <a:ext cx="9188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cs-CZ" sz="3200" dirty="0"/>
                  <a:t>GPU</a:t>
                </a:r>
              </a:p>
            </p:txBody>
          </p:sp>
          <p:sp>
            <p:nvSpPr>
              <p:cNvPr id="37" name="Obdélník 36"/>
              <p:cNvSpPr/>
              <p:nvPr/>
            </p:nvSpPr>
            <p:spPr>
              <a:xfrm>
                <a:off x="582705" y="1909486"/>
                <a:ext cx="1093695" cy="7171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cs-CZ" sz="2117"/>
              </a:p>
            </p:txBody>
          </p:sp>
          <p:sp>
            <p:nvSpPr>
              <p:cNvPr id="38" name="TextovéPole 37"/>
              <p:cNvSpPr txBox="1"/>
              <p:nvPr/>
            </p:nvSpPr>
            <p:spPr>
              <a:xfrm>
                <a:off x="690168" y="1975685"/>
                <a:ext cx="8787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cs-CZ" sz="3200" dirty="0"/>
                  <a:t>CPU</a:t>
                </a:r>
              </a:p>
            </p:txBody>
          </p:sp>
          <p:sp>
            <p:nvSpPr>
              <p:cNvPr id="39" name="Obdélník 38"/>
              <p:cNvSpPr/>
              <p:nvPr/>
            </p:nvSpPr>
            <p:spPr>
              <a:xfrm>
                <a:off x="1810869" y="1908801"/>
                <a:ext cx="1093695" cy="7171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cs-CZ" sz="2117"/>
              </a:p>
            </p:txBody>
          </p:sp>
          <p:sp>
            <p:nvSpPr>
              <p:cNvPr id="40" name="TextovéPole 39"/>
              <p:cNvSpPr txBox="1"/>
              <p:nvPr/>
            </p:nvSpPr>
            <p:spPr>
              <a:xfrm>
                <a:off x="1918333" y="1975000"/>
                <a:ext cx="8787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cs-CZ" sz="3200" dirty="0"/>
                  <a:t>CPU</a:t>
                </a:r>
              </a:p>
            </p:txBody>
          </p:sp>
          <p:sp>
            <p:nvSpPr>
              <p:cNvPr id="41" name="Obdélník 40"/>
              <p:cNvSpPr/>
              <p:nvPr/>
            </p:nvSpPr>
            <p:spPr>
              <a:xfrm>
                <a:off x="582705" y="2749776"/>
                <a:ext cx="1093695" cy="7171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cs-CZ" sz="2117"/>
              </a:p>
            </p:txBody>
          </p:sp>
          <p:sp>
            <p:nvSpPr>
              <p:cNvPr id="42" name="TextovéPole 41"/>
              <p:cNvSpPr txBox="1"/>
              <p:nvPr/>
            </p:nvSpPr>
            <p:spPr>
              <a:xfrm>
                <a:off x="690168" y="2815975"/>
                <a:ext cx="8787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cs-CZ" sz="3200" dirty="0"/>
                  <a:t>CPU</a:t>
                </a:r>
              </a:p>
            </p:txBody>
          </p:sp>
          <p:sp>
            <p:nvSpPr>
              <p:cNvPr id="43" name="Obdélník 42"/>
              <p:cNvSpPr/>
              <p:nvPr/>
            </p:nvSpPr>
            <p:spPr>
              <a:xfrm>
                <a:off x="1810869" y="2749091"/>
                <a:ext cx="1093695" cy="7171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cs-CZ" sz="2117"/>
              </a:p>
            </p:txBody>
          </p:sp>
          <p:sp>
            <p:nvSpPr>
              <p:cNvPr id="44" name="TextovéPole 43"/>
              <p:cNvSpPr txBox="1"/>
              <p:nvPr/>
            </p:nvSpPr>
            <p:spPr>
              <a:xfrm>
                <a:off x="1918333" y="2815290"/>
                <a:ext cx="8787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cs-CZ" sz="3200" dirty="0"/>
                  <a:t>CPU</a:t>
                </a:r>
              </a:p>
            </p:txBody>
          </p:sp>
        </p:grpSp>
        <p:sp>
          <p:nvSpPr>
            <p:cNvPr id="45" name="Obdélník 44"/>
            <p:cNvSpPr/>
            <p:nvPr/>
          </p:nvSpPr>
          <p:spPr>
            <a:xfrm>
              <a:off x="582705" y="3675529"/>
              <a:ext cx="8776447" cy="1308847"/>
            </a:xfrm>
            <a:prstGeom prst="rect">
              <a:avLst/>
            </a:prstGeom>
            <a:solidFill>
              <a:srgbClr val="A5A5A5">
                <a:alpha val="61961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cs-CZ" sz="5400" dirty="0" err="1"/>
                <a:t>Time-series</a:t>
              </a:r>
              <a:r>
                <a:rPr lang="cs-CZ" sz="5400" dirty="0"/>
                <a:t>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001921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17</Words>
  <Application>Microsoft Office PowerPoint</Application>
  <PresentationFormat>Širokoúhlá obrazovka</PresentationFormat>
  <Paragraphs>16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Motiv Office</vt:lpstr>
      <vt:lpstr>Prezentace aplikace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Luki</dc:creator>
  <cp:lastModifiedBy>Luki</cp:lastModifiedBy>
  <cp:revision>2</cp:revision>
  <dcterms:created xsi:type="dcterms:W3CDTF">2016-05-17T20:29:16Z</dcterms:created>
  <dcterms:modified xsi:type="dcterms:W3CDTF">2016-05-17T20:34:14Z</dcterms:modified>
</cp:coreProperties>
</file>