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40088" cy="266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8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35955"/>
            <a:ext cx="2754075" cy="92740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99125"/>
            <a:ext cx="2430066" cy="64314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1824"/>
            <a:ext cx="698644" cy="2257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1824"/>
            <a:ext cx="2055431" cy="2257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64107"/>
            <a:ext cx="2794576" cy="110807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782667"/>
            <a:ext cx="2794576" cy="582712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09120"/>
            <a:ext cx="1377037" cy="169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09120"/>
            <a:ext cx="1377037" cy="169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7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1825"/>
            <a:ext cx="2794576" cy="51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53007"/>
            <a:ext cx="1370709" cy="32002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73036"/>
            <a:ext cx="1370709" cy="143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53007"/>
            <a:ext cx="1377459" cy="32002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73036"/>
            <a:ext cx="1377459" cy="143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7588"/>
            <a:ext cx="1045013" cy="62155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3542"/>
            <a:ext cx="1640295" cy="1893042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99147"/>
            <a:ext cx="1045013" cy="148052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7588"/>
            <a:ext cx="1045013" cy="62155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3542"/>
            <a:ext cx="1640295" cy="1893042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99147"/>
            <a:ext cx="1045013" cy="148052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1825"/>
            <a:ext cx="2794576" cy="51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09120"/>
            <a:ext cx="2794576" cy="169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468972"/>
            <a:ext cx="72902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24A3-EEE4-4F02-8D52-67704B95C5B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468972"/>
            <a:ext cx="109353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468972"/>
            <a:ext cx="72902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705D-49EE-4834-B1EA-789C782E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8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3866A8-FA74-4680-B4D7-BDC723799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00" y="-36958"/>
            <a:ext cx="3295650" cy="27432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60EDC8-DB63-44AF-AB36-5B2BFACF92F4}"/>
              </a:ext>
            </a:extLst>
          </p:cNvPr>
          <p:cNvGrpSpPr/>
          <p:nvPr/>
        </p:nvGrpSpPr>
        <p:grpSpPr>
          <a:xfrm>
            <a:off x="875383" y="-40558"/>
            <a:ext cx="2310894" cy="1986280"/>
            <a:chOff x="4530088" y="444667"/>
            <a:chExt cx="5023487" cy="431783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B86E38-AB1E-4E9C-BE49-6665B914934F}"/>
                </a:ext>
              </a:extLst>
            </p:cNvPr>
            <p:cNvGrpSpPr/>
            <p:nvPr/>
          </p:nvGrpSpPr>
          <p:grpSpPr>
            <a:xfrm>
              <a:off x="5184948" y="1695450"/>
              <a:ext cx="4368627" cy="3067050"/>
              <a:chOff x="5184948" y="1695450"/>
              <a:chExt cx="4368627" cy="306705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ABAE09-365C-47A1-ABDE-443F35DDBB8A}"/>
                  </a:ext>
                </a:extLst>
              </p:cNvPr>
              <p:cNvSpPr/>
              <p:nvPr/>
            </p:nvSpPr>
            <p:spPr>
              <a:xfrm>
                <a:off x="9029700" y="1695450"/>
                <a:ext cx="523875" cy="3067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C7863D-6BFF-4E22-A3BF-2F7162FFABEF}"/>
                  </a:ext>
                </a:extLst>
              </p:cNvPr>
              <p:cNvSpPr/>
              <p:nvPr/>
            </p:nvSpPr>
            <p:spPr>
              <a:xfrm>
                <a:off x="8471517" y="2198370"/>
                <a:ext cx="558183" cy="10690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83CF2A-3F2A-42E8-883E-4E90C84EBD0A}"/>
                  </a:ext>
                </a:extLst>
              </p:cNvPr>
              <p:cNvSpPr/>
              <p:nvPr/>
            </p:nvSpPr>
            <p:spPr>
              <a:xfrm>
                <a:off x="7913334" y="2732913"/>
                <a:ext cx="558183" cy="10690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7AF75F-96A5-4631-93CC-F895D018708E}"/>
                  </a:ext>
                </a:extLst>
              </p:cNvPr>
              <p:cNvSpPr/>
              <p:nvPr/>
            </p:nvSpPr>
            <p:spPr>
              <a:xfrm>
                <a:off x="6819846" y="3236595"/>
                <a:ext cx="2209854" cy="10690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3291B0-324E-4BA3-94D8-70BD938789B4}"/>
                  </a:ext>
                </a:extLst>
              </p:cNvPr>
              <p:cNvSpPr/>
              <p:nvPr/>
            </p:nvSpPr>
            <p:spPr>
              <a:xfrm>
                <a:off x="6259704" y="3760010"/>
                <a:ext cx="3048888" cy="6717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75077C-4C39-4E75-B572-B9421B0C6BB4}"/>
                  </a:ext>
                </a:extLst>
              </p:cNvPr>
              <p:cNvSpPr/>
              <p:nvPr/>
            </p:nvSpPr>
            <p:spPr>
              <a:xfrm>
                <a:off x="5184948" y="4288457"/>
                <a:ext cx="4263852" cy="474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90960A-7065-4C6E-AC6E-8370007ED12A}"/>
                  </a:ext>
                </a:extLst>
              </p:cNvPr>
              <p:cNvSpPr/>
              <p:nvPr/>
            </p:nvSpPr>
            <p:spPr>
              <a:xfrm>
                <a:off x="6880859" y="3429000"/>
                <a:ext cx="2672715" cy="12268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Performance below 3% of hardware peak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9BA5A57-4C5D-4494-BFF3-3E6A1245613A}"/>
                </a:ext>
              </a:extLst>
            </p:cNvPr>
            <p:cNvGrpSpPr/>
            <p:nvPr/>
          </p:nvGrpSpPr>
          <p:grpSpPr>
            <a:xfrm>
              <a:off x="4530088" y="444667"/>
              <a:ext cx="2943861" cy="1242019"/>
              <a:chOff x="4530088" y="444667"/>
              <a:chExt cx="2943861" cy="124201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C77B36-099E-4703-88B8-5ABE4F6DBFC4}"/>
                  </a:ext>
                </a:extLst>
              </p:cNvPr>
              <p:cNvSpPr/>
              <p:nvPr/>
            </p:nvSpPr>
            <p:spPr>
              <a:xfrm>
                <a:off x="4577080" y="631444"/>
                <a:ext cx="2758439" cy="52679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609812-7B14-48A2-B1DA-6F644F7AB872}"/>
                  </a:ext>
                </a:extLst>
              </p:cNvPr>
              <p:cNvSpPr/>
              <p:nvPr/>
            </p:nvSpPr>
            <p:spPr>
              <a:xfrm>
                <a:off x="4577081" y="694499"/>
                <a:ext cx="1117600" cy="992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6563FC-2721-4913-8E46-ED549327CAE6}"/>
                  </a:ext>
                </a:extLst>
              </p:cNvPr>
              <p:cNvSpPr/>
              <p:nvPr/>
            </p:nvSpPr>
            <p:spPr>
              <a:xfrm>
                <a:off x="4530088" y="444667"/>
                <a:ext cx="2943861" cy="12268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Input does not fit in the memory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24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Kwasniewski</dc:creator>
  <cp:lastModifiedBy>Grzegorz Kwasniewski</cp:lastModifiedBy>
  <cp:revision>4</cp:revision>
  <dcterms:created xsi:type="dcterms:W3CDTF">2021-04-07T13:12:16Z</dcterms:created>
  <dcterms:modified xsi:type="dcterms:W3CDTF">2021-04-07T13:38:22Z</dcterms:modified>
</cp:coreProperties>
</file>