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sldIdLst>
    <p:sldId id="3825" r:id="rId5"/>
    <p:sldId id="3826" r:id="rId6"/>
    <p:sldId id="3835" r:id="rId7"/>
    <p:sldId id="3794" r:id="rId8"/>
    <p:sldId id="3836" r:id="rId9"/>
    <p:sldId id="3837" r:id="rId10"/>
    <p:sldId id="3838" r:id="rId11"/>
    <p:sldId id="3840" r:id="rId12"/>
    <p:sldId id="38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2" autoAdjust="0"/>
    <p:restoredTop sz="96327"/>
  </p:normalViewPr>
  <p:slideViewPr>
    <p:cSldViewPr snapToGrid="0">
      <p:cViewPr varScale="1">
        <p:scale>
          <a:sx n="135" d="100"/>
          <a:sy n="135" d="100"/>
        </p:scale>
        <p:origin x="344" y="16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305/react-presentatio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reactjs.org/" TargetMode="External"/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ebpack.js.org/concepts/module-federation/" TargetMode="External"/><Relationship Id="rId4" Type="http://schemas.openxmlformats.org/officeDocument/2006/relationships/hyperlink" Target="https://reactrout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React: Toolchains Micro-Frontends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Evan </a:t>
            </a:r>
            <a:r>
              <a:rPr lang="en-US" dirty="0" err="1">
                <a:solidFill>
                  <a:srgbClr val="FFFFFF"/>
                </a:solidFill>
              </a:rPr>
              <a:t>Hanawalt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React Toolchains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Micro-Frontend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8838-3E95-8C83-AC96-2CCEAFB1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Toolchain?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6719-23CB-8225-71BE-04580D5A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501" y="1484707"/>
            <a:ext cx="5941811" cy="4226516"/>
          </a:xfrm>
        </p:spPr>
        <p:txBody>
          <a:bodyPr/>
          <a:lstStyle/>
          <a:p>
            <a:pPr lvl="1"/>
            <a:r>
              <a:rPr lang="en-US" sz="2800" dirty="0"/>
              <a:t>A frontend Toolchain is a set of tools used to:</a:t>
            </a:r>
          </a:p>
          <a:p>
            <a:pPr lvl="2"/>
            <a:r>
              <a:rPr lang="en-US" sz="2400" dirty="0"/>
              <a:t>Manage Packages</a:t>
            </a:r>
          </a:p>
          <a:p>
            <a:pPr lvl="2"/>
            <a:r>
              <a:rPr lang="en-US" sz="2400" dirty="0"/>
              <a:t>Compile/ </a:t>
            </a:r>
            <a:r>
              <a:rPr lang="en-US" sz="2400" dirty="0" err="1"/>
              <a:t>Transpile</a:t>
            </a:r>
            <a:r>
              <a:rPr lang="en-US" sz="2400" dirty="0"/>
              <a:t> code</a:t>
            </a:r>
          </a:p>
          <a:p>
            <a:pPr lvl="2"/>
            <a:r>
              <a:rPr lang="en-US" sz="2400" dirty="0"/>
              <a:t>Bundle</a:t>
            </a:r>
          </a:p>
          <a:p>
            <a:pPr lvl="2"/>
            <a:r>
              <a:rPr lang="en-US" sz="2400" dirty="0"/>
              <a:t>Minify</a:t>
            </a:r>
          </a:p>
          <a:p>
            <a:pPr lvl="2"/>
            <a:r>
              <a:rPr lang="en-US" sz="2400" dirty="0"/>
              <a:t>Lint</a:t>
            </a:r>
          </a:p>
          <a:p>
            <a:pPr lvl="2"/>
            <a:r>
              <a:rPr lang="en-US" sz="2400" dirty="0"/>
              <a:t>Test</a:t>
            </a:r>
          </a:p>
          <a:p>
            <a:pPr lvl="2"/>
            <a:r>
              <a:rPr lang="en-US" sz="2400" dirty="0"/>
              <a:t>Infinitely more things…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8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Toolchain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All-in-one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React App</a:t>
            </a:r>
          </a:p>
          <a:p>
            <a:pPr lvl="1"/>
            <a:r>
              <a:rPr lang="en-US" dirty="0"/>
              <a:t>Client-side rendering</a:t>
            </a:r>
          </a:p>
          <a:p>
            <a:pPr lvl="1"/>
            <a:r>
              <a:rPr lang="en-US" dirty="0"/>
              <a:t>Served statically from any server</a:t>
            </a:r>
          </a:p>
          <a:p>
            <a:pPr lvl="1"/>
            <a:r>
              <a:rPr lang="en-US" dirty="0"/>
              <a:t>Unopinionated about routing</a:t>
            </a:r>
          </a:p>
          <a:p>
            <a:r>
              <a:rPr lang="en-US" dirty="0" err="1"/>
              <a:t>Next.js</a:t>
            </a:r>
            <a:endParaRPr lang="en-US" dirty="0"/>
          </a:p>
          <a:p>
            <a:pPr lvl="1"/>
            <a:r>
              <a:rPr lang="en-US" dirty="0"/>
              <a:t>Server-side rendering</a:t>
            </a:r>
          </a:p>
          <a:p>
            <a:pPr lvl="1"/>
            <a:r>
              <a:rPr lang="en-US" dirty="0"/>
              <a:t>Static generation</a:t>
            </a:r>
          </a:p>
          <a:p>
            <a:pPr lvl="1"/>
            <a:r>
              <a:rPr lang="en-US" dirty="0"/>
              <a:t>Built-in routing</a:t>
            </a:r>
          </a:p>
          <a:p>
            <a:pPr lvl="1"/>
            <a:r>
              <a:rPr lang="en-US" dirty="0"/>
              <a:t>Backend features</a:t>
            </a:r>
          </a:p>
          <a:p>
            <a:r>
              <a:rPr lang="en-US" dirty="0"/>
              <a:t>Many others…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Nodejs – development and build runtime </a:t>
            </a:r>
          </a:p>
          <a:p>
            <a:r>
              <a:rPr lang="en-US" dirty="0"/>
              <a:t>NPM – package management</a:t>
            </a:r>
          </a:p>
          <a:p>
            <a:r>
              <a:rPr lang="en-US" dirty="0"/>
              <a:t>Webpack – bundling and optimizing code</a:t>
            </a:r>
          </a:p>
          <a:p>
            <a:r>
              <a:rPr lang="en-US" dirty="0"/>
              <a:t>Babel – complies </a:t>
            </a:r>
            <a:r>
              <a:rPr lang="en-US" dirty="0" err="1"/>
              <a:t>javascript</a:t>
            </a:r>
            <a:r>
              <a:rPr lang="en-US" dirty="0"/>
              <a:t> or typescript to allow modern language features to run on browsers.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A8E5-7CA8-87F6-819D-C5DAB3B7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Routing/ Rendering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31AA-ACD1-5BC9-F6F3-451C2DF8C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819" y="1690688"/>
            <a:ext cx="9829800" cy="449145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Client-side rendering/routing</a:t>
            </a:r>
          </a:p>
          <a:p>
            <a:pPr lvl="1"/>
            <a:r>
              <a:rPr lang="en-US" dirty="0"/>
              <a:t>Page is rendered in client browser.</a:t>
            </a:r>
          </a:p>
          <a:p>
            <a:pPr lvl="1"/>
            <a:r>
              <a:rPr lang="en-US" dirty="0"/>
              <a:t>HTTP requests for web pages are redirected to one HTML document.</a:t>
            </a:r>
          </a:p>
          <a:p>
            <a:pPr lvl="1"/>
            <a:r>
              <a:rPr lang="en-US" dirty="0"/>
              <a:t>After first page load, navigation between pages is handled by JavaScript, not HTTP.</a:t>
            </a:r>
          </a:p>
          <a:p>
            <a:r>
              <a:rPr lang="en-US" dirty="0"/>
              <a:t>Server-side rendering</a:t>
            </a:r>
          </a:p>
          <a:p>
            <a:pPr lvl="1"/>
            <a:r>
              <a:rPr lang="en-US" dirty="0"/>
              <a:t>Server Renders a templated HTML document for each request. </a:t>
            </a:r>
          </a:p>
          <a:p>
            <a:pPr lvl="1"/>
            <a:r>
              <a:rPr lang="en-US" dirty="0"/>
              <a:t>Page meta-data can be custom for each page.</a:t>
            </a:r>
          </a:p>
          <a:p>
            <a:pPr lvl="1"/>
            <a:r>
              <a:rPr lang="en-US" dirty="0"/>
              <a:t>Routing can be handled by server or JavaScript.</a:t>
            </a:r>
          </a:p>
          <a:p>
            <a:r>
              <a:rPr lang="en-US" dirty="0"/>
              <a:t>Static generation</a:t>
            </a:r>
          </a:p>
          <a:p>
            <a:pPr lvl="1"/>
            <a:r>
              <a:rPr lang="en-US" dirty="0"/>
              <a:t>Rendering occurs at build time.</a:t>
            </a:r>
          </a:p>
          <a:p>
            <a:pPr lvl="1"/>
            <a:r>
              <a:rPr lang="en-US" dirty="0"/>
              <a:t>Page data must be known at build time.</a:t>
            </a:r>
          </a:p>
        </p:txBody>
      </p:sp>
    </p:spTree>
    <p:extLst>
      <p:ext uri="{BB962C8B-B14F-4D97-AF65-F5344CB8AC3E}">
        <p14:creationId xmlns:p14="http://schemas.microsoft.com/office/powerpoint/2010/main" val="290410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8E77-52AE-2EB7-0D6B-DF9C368A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Micro-Frontend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5CDA1-AF07-2C43-CA48-B38CFB4F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code-splitting/ sharing from different endpoints at the module level.</a:t>
            </a:r>
          </a:p>
          <a:p>
            <a:r>
              <a:rPr lang="en-US" dirty="0"/>
              <a:t>Frontend apps can consume/produce JavaScript modules at runtime.</a:t>
            </a:r>
          </a:p>
          <a:p>
            <a:r>
              <a:rPr lang="en-US" dirty="0"/>
              <a:t>Allows development and deployment of new components in a large app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3407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88E62-D0E8-D1B8-9F2A-10985CC0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Micro-Frontend Architecture</a:t>
            </a:r>
          </a:p>
        </p:txBody>
      </p:sp>
      <p:sp>
        <p:nvSpPr>
          <p:cNvPr id="27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EAAC7B5-1896-0B3B-B718-F007BC87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68" y="1547582"/>
            <a:ext cx="4824148" cy="3762835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387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E2F2-4EA4-8826-6B3A-F0D9012F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2" y="1145404"/>
            <a:ext cx="5559552" cy="25146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6CB24-81F8-CA09-42A3-7E381E8B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114" y="4455296"/>
            <a:ext cx="6889769" cy="153619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/eth305/react-presentation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8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00C8BB-7D84-C254-4C08-AAC4A557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89" y="1234440"/>
            <a:ext cx="6520068" cy="372717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https://reactjs.org/docs/getting-started.html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https://beta.reactjs.org/</a:t>
            </a:r>
            <a:r>
              <a:rPr lang="en-US" dirty="0"/>
              <a:t> (new docs)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https://reactrouter.com/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https://webpack.js.org/concepts/module-federation/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ShapesVTI</Template>
  <TotalTime>266</TotalTime>
  <Words>287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React: Toolchains Micro-Frontends</vt:lpstr>
      <vt:lpstr>Contents</vt:lpstr>
      <vt:lpstr>What is a Toolchain?</vt:lpstr>
      <vt:lpstr>Toolchain Examples</vt:lpstr>
      <vt:lpstr>Routing/ Rendering Methods</vt:lpstr>
      <vt:lpstr>Micro-Frontend Architecture</vt:lpstr>
      <vt:lpstr>Micro-Frontend Architecture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In Depth</dc:title>
  <dc:creator>Evan T Hanawalt</dc:creator>
  <cp:lastModifiedBy>Evan T Hanawalt</cp:lastModifiedBy>
  <cp:revision>3</cp:revision>
  <dcterms:created xsi:type="dcterms:W3CDTF">2022-07-20T20:15:27Z</dcterms:created>
  <dcterms:modified xsi:type="dcterms:W3CDTF">2022-07-22T21:09:49Z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