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4.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 Target="slides/slide1.xml"/><Relationship Id="rId27" Type="http://schemas.openxmlformats.org/officeDocument/2006/relationships/slide" Target="slides/slide2.xml"/><Relationship Id="rId28" Type="http://schemas.openxmlformats.org/officeDocument/2006/relationships/slide" Target="slides/slide3.xml"/><Relationship Id="rId29" Type="http://schemas.openxmlformats.org/officeDocument/2006/relationships/slide" Target="slides/slide4.xml"/><Relationship Id="rId30" Type="http://schemas.openxmlformats.org/officeDocument/2006/relationships/slide" Target="slides/slide5.xml"/><Relationship Id="rId31" Type="http://schemas.openxmlformats.org/officeDocument/2006/relationships/slide" Target="slides/slide6.xml"/><Relationship Id="rId32" Type="http://schemas.openxmlformats.org/officeDocument/2006/relationships/slide" Target="slides/slide7.xml"/><Relationship Id="rId33" Type="http://schemas.openxmlformats.org/officeDocument/2006/relationships/slide" Target="slides/slide8.xml"/><Relationship Id="rId34" Type="http://schemas.openxmlformats.org/officeDocument/2006/relationships/slide" Target="slides/slide9.xml"/><Relationship Id="rId35" Type="http://schemas.openxmlformats.org/officeDocument/2006/relationships/slide" Target="slides/slide10.xml"/><Relationship Id="rId36" Type="http://schemas.openxmlformats.org/officeDocument/2006/relationships/slide" Target="slides/slide11.xml"/><Relationship Id="rId37" Type="http://schemas.openxmlformats.org/officeDocument/2006/relationships/slide" Target="slides/slide12.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713160" y="1639080"/>
            <a:ext cx="5357160" cy="13291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45" name="PlaceHolder 1"/>
          <p:cNvSpPr>
            <a:spLocks noGrp="1"/>
          </p:cNvSpPr>
          <p:nvPr>
            <p:ph type="title"/>
          </p:nvPr>
        </p:nvSpPr>
        <p:spPr>
          <a:xfrm>
            <a:off x="713160" y="1639080"/>
            <a:ext cx="5357160" cy="13291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48" name="PlaceHolder 1"/>
          <p:cNvSpPr>
            <a:spLocks noGrp="1"/>
          </p:cNvSpPr>
          <p:nvPr>
            <p:ph type="title"/>
          </p:nvPr>
        </p:nvSpPr>
        <p:spPr>
          <a:xfrm>
            <a:off x="713160" y="1639080"/>
            <a:ext cx="5357160" cy="13291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52" name="PlaceHolder 1"/>
          <p:cNvSpPr>
            <a:spLocks noGrp="1"/>
          </p:cNvSpPr>
          <p:nvPr>
            <p:ph type="title"/>
          </p:nvPr>
        </p:nvSpPr>
        <p:spPr>
          <a:xfrm>
            <a:off x="713160" y="1639080"/>
            <a:ext cx="5357160" cy="13291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2">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_2">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hyperlink" Target="https://bit.ly/3A1uf1Q" TargetMode="External"/><Relationship Id="rId5" Type="http://schemas.openxmlformats.org/officeDocument/2006/relationships/hyperlink" Target="http://bit.ly/2TtBDfr" TargetMode="External"/><Relationship Id="rId6"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pn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23040" y="0"/>
            <a:ext cx="918972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 name="PlaceHolder 2"/>
          <p:cNvSpPr>
            <a:spLocks noGrp="1"/>
          </p:cNvSpPr>
          <p:nvPr>
            <p:ph type="title"/>
          </p:nvPr>
        </p:nvSpPr>
        <p:spPr>
          <a:xfrm>
            <a:off x="228600" y="3455640"/>
            <a:ext cx="8686440" cy="124272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body"/>
          </p:nvPr>
        </p:nvSpPr>
        <p:spPr>
          <a:xfrm>
            <a:off x="-6840" y="-360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8" name="PlaceHolder 2"/>
          <p:cNvSpPr>
            <a:spLocks noGrp="1"/>
          </p:cNvSpPr>
          <p:nvPr>
            <p:ph type="title"/>
          </p:nvPr>
        </p:nvSpPr>
        <p:spPr>
          <a:xfrm>
            <a:off x="228600" y="3655080"/>
            <a:ext cx="4378320" cy="942120"/>
          </a:xfrm>
          <a:prstGeom prst="rect">
            <a:avLst/>
          </a:prstGeom>
          <a:noFill/>
          <a:ln w="0">
            <a:noFill/>
          </a:ln>
        </p:spPr>
        <p:txBody>
          <a:bodyPr lIns="91440" rIns="91440" tIns="91440" bIns="91440" anchor="b">
            <a:noAutofit/>
          </a:bodyPr>
          <a:p>
            <a:pPr indent="0">
              <a:buNone/>
            </a:pPr>
            <a:r>
              <a:rPr b="0" lang="fr-FR" sz="1800" spc="-1" strike="noStrike">
                <a:solidFill>
                  <a:schemeClr val="dk1"/>
                </a:solidFill>
                <a:latin typeface="Arial"/>
              </a:rPr>
              <a:t>Click to edit the title text format</a:t>
            </a:r>
            <a:endParaRPr b="0" lang="fr-FR"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9" name="Google Shape;83;p20" descr=""/>
          <p:cNvPicPr/>
          <p:nvPr/>
        </p:nvPicPr>
        <p:blipFill>
          <a:blip r:embed="rId2"/>
          <a:srcRect l="6383" t="0" r="6393" b="0"/>
          <a:stretch/>
        </p:blipFill>
        <p:spPr>
          <a:xfrm flipH="1" rot="10800000">
            <a:off x="4586400" y="-353880"/>
            <a:ext cx="8813520" cy="5851440"/>
          </a:xfrm>
          <a:prstGeom prst="rect">
            <a:avLst/>
          </a:prstGeom>
          <a:ln w="0">
            <a:noFill/>
          </a:ln>
        </p:spPr>
      </p:pic>
      <p:pic>
        <p:nvPicPr>
          <p:cNvPr id="30" name="Google Shape;84;p20" descr=""/>
          <p:cNvPicPr/>
          <p:nvPr/>
        </p:nvPicPr>
        <p:blipFill>
          <a:blip r:embed="rId3"/>
          <a:srcRect l="0" t="3115" r="0" b="-4959"/>
          <a:stretch/>
        </p:blipFill>
        <p:spPr>
          <a:xfrm flipH="1" rot="10800000">
            <a:off x="1513800" y="-6220080"/>
            <a:ext cx="12059280" cy="12282120"/>
          </a:xfrm>
          <a:prstGeom prst="rect">
            <a:avLst/>
          </a:prstGeom>
          <a:ln w="0">
            <a:noFill/>
          </a:ln>
        </p:spPr>
      </p:pic>
      <p:sp>
        <p:nvSpPr>
          <p:cNvPr id="31" name="PlaceHolder 1"/>
          <p:cNvSpPr>
            <a:spLocks noGrp="1"/>
          </p:cNvSpPr>
          <p:nvPr>
            <p:ph type="title"/>
          </p:nvPr>
        </p:nvSpPr>
        <p:spPr>
          <a:xfrm>
            <a:off x="713160" y="1639080"/>
            <a:ext cx="5357160" cy="132912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
        <p:nvSpPr>
          <p:cNvPr id="32" name="Google Shape;87;p20"/>
          <p:cNvSpPr/>
          <p:nvPr/>
        </p:nvSpPr>
        <p:spPr>
          <a:xfrm>
            <a:off x="713160" y="4048560"/>
            <a:ext cx="5357160" cy="437040"/>
          </a:xfrm>
          <a:prstGeom prst="rect">
            <a:avLst/>
          </a:prstGeom>
          <a:noFill/>
          <a:ln w="0">
            <a:noFill/>
          </a:ln>
        </p:spPr>
        <p:style>
          <a:lnRef idx="0"/>
          <a:fillRef idx="0"/>
          <a:effectRef idx="0"/>
          <a:fontRef idx="minor"/>
        </p:style>
        <p:txBody>
          <a:bodyPr tIns="91440" bIns="91440" anchor="t">
            <a:noAutofit/>
          </a:bodyPr>
          <a:p>
            <a:pPr defTabSz="914400">
              <a:lnSpc>
                <a:spcPct val="100000"/>
              </a:lnSpc>
              <a:spcBef>
                <a:spcPts val="300"/>
              </a:spcBef>
              <a:tabLst>
                <a:tab algn="l" pos="0"/>
              </a:tabLst>
            </a:pPr>
            <a:r>
              <a:rPr b="1" lang="en" sz="1000" spc="-1" strike="noStrike">
                <a:solidFill>
                  <a:schemeClr val="dk1"/>
                </a:solidFill>
                <a:latin typeface="Bai Jamjuree"/>
                <a:ea typeface="Bai Jamjuree"/>
              </a:rPr>
              <a:t>CREDITS:</a:t>
            </a:r>
            <a:r>
              <a:rPr b="0" lang="en" sz="1000" spc="-1" strike="noStrike">
                <a:solidFill>
                  <a:schemeClr val="dk1"/>
                </a:solidFill>
                <a:latin typeface="Bai Jamjuree"/>
                <a:ea typeface="Bai Jamjuree"/>
              </a:rPr>
              <a:t> This presentation template was created by </a:t>
            </a:r>
            <a:r>
              <a:rPr b="1" lang="en" sz="1000" spc="-1" strike="noStrike" u="sng">
                <a:solidFill>
                  <a:schemeClr val="dk1"/>
                </a:solidFill>
                <a:uFillTx/>
                <a:latin typeface="Bai Jamjuree"/>
                <a:ea typeface="Bai Jamjuree"/>
                <a:hlinkClick r:id="rId4"/>
              </a:rPr>
              <a:t>Slidesgo</a:t>
            </a:r>
            <a:r>
              <a:rPr b="0" lang="en" sz="1000" spc="-1" strike="noStrike">
                <a:solidFill>
                  <a:schemeClr val="dk1"/>
                </a:solidFill>
                <a:latin typeface="Bai Jamjuree"/>
                <a:ea typeface="Bai Jamjuree"/>
              </a:rPr>
              <a:t>, and includes icons, infographics &amp; images by </a:t>
            </a:r>
            <a:r>
              <a:rPr b="1" lang="en" sz="1000" spc="-1" strike="noStrike" u="sng">
                <a:solidFill>
                  <a:schemeClr val="dk1"/>
                </a:solidFill>
                <a:uFillTx/>
                <a:latin typeface="Bai Jamjuree"/>
                <a:ea typeface="Bai Jamjuree"/>
                <a:hlinkClick r:id="rId5"/>
              </a:rPr>
              <a:t>Freepik</a:t>
            </a:r>
            <a:r>
              <a:rPr b="0" lang="en" sz="1000" spc="-1" strike="noStrike">
                <a:solidFill>
                  <a:schemeClr val="dk1"/>
                </a:solidFill>
                <a:latin typeface="Bai Jamjuree"/>
                <a:ea typeface="Bai Jamjuree"/>
              </a:rPr>
              <a:t> </a:t>
            </a:r>
            <a:endParaRPr b="0" lang="en-US" sz="1000" spc="-1" strike="noStrike">
              <a:solidFill>
                <a:srgbClr val="ffffff"/>
              </a:solidFill>
              <a:latin typeface="OpenSymbol"/>
            </a:endParaRPr>
          </a:p>
        </p:txBody>
      </p:sp>
      <p:sp>
        <p:nvSpPr>
          <p:cNvPr id="3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6"/>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35" name="PlaceHolder 2"/>
          <p:cNvSpPr>
            <a:spLocks noGrp="1"/>
          </p:cNvSpPr>
          <p:nvPr>
            <p:ph type="title"/>
          </p:nvPr>
        </p:nvSpPr>
        <p:spPr>
          <a:xfrm>
            <a:off x="228960" y="3153240"/>
            <a:ext cx="8365680" cy="1032840"/>
          </a:xfrm>
          <a:prstGeom prst="rect">
            <a:avLst/>
          </a:prstGeom>
          <a:noFill/>
          <a:ln w="0">
            <a:noFill/>
          </a:ln>
        </p:spPr>
        <p:txBody>
          <a:bodyPr lIns="91440" rIns="91440" tIns="91440" bIns="91440" anchor="b">
            <a:noAutofit/>
          </a:bodyPr>
          <a:p>
            <a:pPr indent="0">
              <a:buNone/>
            </a:pPr>
            <a:r>
              <a:rPr b="0" lang="fr-FR" sz="4000" spc="-1" strike="noStrike">
                <a:solidFill>
                  <a:schemeClr val="dk1"/>
                </a:solidFill>
                <a:latin typeface="Arial"/>
              </a:rPr>
              <a:t>Click to edit the title text format</a:t>
            </a:r>
            <a:endParaRPr b="0" lang="fr-FR" sz="4000" spc="-1" strike="noStrike">
              <a:solidFill>
                <a:schemeClr val="dk1"/>
              </a:solidFill>
              <a:latin typeface="Arial"/>
            </a:endParaRPr>
          </a:p>
        </p:txBody>
      </p:sp>
      <p:sp>
        <p:nvSpPr>
          <p:cNvPr id="36" name="PlaceHolder 3"/>
          <p:cNvSpPr>
            <a:spLocks noGrp="1"/>
          </p:cNvSpPr>
          <p:nvPr>
            <p:ph type="title"/>
          </p:nvPr>
        </p:nvSpPr>
        <p:spPr>
          <a:xfrm>
            <a:off x="228960" y="2219760"/>
            <a:ext cx="1366920" cy="1032840"/>
          </a:xfrm>
          <a:prstGeom prst="rect">
            <a:avLst/>
          </a:prstGeom>
          <a:noFill/>
          <a:ln w="0">
            <a:noFill/>
          </a:ln>
        </p:spPr>
        <p:txBody>
          <a:bodyPr lIns="91440" rIns="91440" tIns="91440" bIns="91440" anchor="ctr">
            <a:noAutofit/>
          </a:bodyPr>
          <a:p>
            <a:pPr indent="0">
              <a:lnSpc>
                <a:spcPct val="100000"/>
              </a:lnSpc>
              <a:buNone/>
            </a:pPr>
            <a:r>
              <a:rPr b="1" lang="fr-FR" sz="6000" spc="-1" strike="noStrike">
                <a:solidFill>
                  <a:schemeClr val="dk1"/>
                </a:solidFill>
                <a:latin typeface="Bai Jamjuree"/>
                <a:ea typeface="Bai Jamjuree"/>
              </a:rPr>
              <a:t>xx%</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7" name="Google Shape;89;p21" descr=""/>
          <p:cNvPicPr/>
          <p:nvPr/>
        </p:nvPicPr>
        <p:blipFill>
          <a:blip r:embed="rId2"/>
          <a:srcRect l="6383" t="0" r="6393" b="0"/>
          <a:stretch/>
        </p:blipFill>
        <p:spPr>
          <a:xfrm flipH="1" rot="10800000">
            <a:off x="4023720" y="1527120"/>
            <a:ext cx="8813520" cy="5851440"/>
          </a:xfrm>
          <a:prstGeom prst="rect">
            <a:avLst/>
          </a:prstGeom>
          <a:ln w="0">
            <a:noFill/>
          </a:ln>
        </p:spPr>
      </p:pic>
      <p:pic>
        <p:nvPicPr>
          <p:cNvPr id="38" name="Google Shape;90;p21" descr=""/>
          <p:cNvPicPr/>
          <p:nvPr/>
        </p:nvPicPr>
        <p:blipFill>
          <a:blip r:embed="rId3"/>
          <a:srcRect l="0" t="3115" r="0" b="-4959"/>
          <a:stretch/>
        </p:blipFill>
        <p:spPr>
          <a:xfrm flipH="1" rot="10800000">
            <a:off x="4385520" y="-4385520"/>
            <a:ext cx="12059280" cy="122821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3" r:id="rId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9" name="Google Shape;92;p22" descr=""/>
          <p:cNvPicPr/>
          <p:nvPr/>
        </p:nvPicPr>
        <p:blipFill>
          <a:blip r:embed="rId2"/>
          <a:srcRect l="6383" t="0" r="6393" b="0"/>
          <a:stretch/>
        </p:blipFill>
        <p:spPr>
          <a:xfrm flipH="1" rot="10800000">
            <a:off x="4586400" y="-353880"/>
            <a:ext cx="8813520" cy="5851440"/>
          </a:xfrm>
          <a:prstGeom prst="rect">
            <a:avLst/>
          </a:prstGeom>
          <a:ln w="0">
            <a:noFill/>
          </a:ln>
        </p:spPr>
      </p:pic>
      <p:pic>
        <p:nvPicPr>
          <p:cNvPr id="40" name="Google Shape;93;p22" descr=""/>
          <p:cNvPicPr/>
          <p:nvPr/>
        </p:nvPicPr>
        <p:blipFill>
          <a:blip r:embed="rId3"/>
          <a:srcRect l="0" t="3115" r="0" b="-4959"/>
          <a:stretch/>
        </p:blipFill>
        <p:spPr>
          <a:xfrm flipH="1" rot="10800000">
            <a:off x="1513800" y="-6220080"/>
            <a:ext cx="12059280" cy="122821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1" name="PlaceHolder 1"/>
          <p:cNvSpPr>
            <a:spLocks noGrp="1"/>
          </p:cNvSpPr>
          <p:nvPr>
            <p:ph type="body"/>
          </p:nvPr>
        </p:nvSpPr>
        <p:spPr>
          <a:xfrm>
            <a:off x="228600" y="521280"/>
            <a:ext cx="8686440" cy="299664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
        <p:nvSpPr>
          <p:cNvPr id="42" name="PlaceHolder 2"/>
          <p:cNvSpPr>
            <a:spLocks noGrp="1"/>
          </p:cNvSpPr>
          <p:nvPr>
            <p:ph type="title"/>
          </p:nvPr>
        </p:nvSpPr>
        <p:spPr>
          <a:xfrm>
            <a:off x="228600" y="3809880"/>
            <a:ext cx="8686440" cy="832320"/>
          </a:xfrm>
          <a:prstGeom prst="rect">
            <a:avLst/>
          </a:prstGeom>
          <a:noFill/>
          <a:ln w="0">
            <a:noFill/>
          </a:ln>
        </p:spPr>
        <p:txBody>
          <a:bodyPr lIns="91440" rIns="91440" tIns="91440" bIns="91440" anchor="b">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pic>
        <p:nvPicPr>
          <p:cNvPr id="43" name="Google Shape;20;p4" descr=""/>
          <p:cNvPicPr/>
          <p:nvPr/>
        </p:nvPicPr>
        <p:blipFill>
          <a:blip r:embed="rId2"/>
          <a:srcRect l="6383" t="0" r="6393" b="0"/>
          <a:stretch/>
        </p:blipFill>
        <p:spPr>
          <a:xfrm flipH="1" rot="10800000">
            <a:off x="4023720" y="1527120"/>
            <a:ext cx="8813520" cy="5851440"/>
          </a:xfrm>
          <a:prstGeom prst="rect">
            <a:avLst/>
          </a:prstGeom>
          <a:ln w="0">
            <a:noFill/>
          </a:ln>
        </p:spPr>
      </p:pic>
      <p:pic>
        <p:nvPicPr>
          <p:cNvPr id="44" name="Google Shape;21;p4" descr=""/>
          <p:cNvPicPr/>
          <p:nvPr/>
        </p:nvPicPr>
        <p:blipFill>
          <a:blip r:embed="rId3"/>
          <a:srcRect l="0" t="3115" r="0" b="-4959"/>
          <a:stretch/>
        </p:blipFill>
        <p:spPr>
          <a:xfrm flipH="1" rot="10800000">
            <a:off x="4385520" y="-4385520"/>
            <a:ext cx="12059280" cy="122821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7" r:id="rId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228600" y="3983400"/>
            <a:ext cx="7703640" cy="659160"/>
          </a:xfrm>
          <a:prstGeom prst="rect">
            <a:avLst/>
          </a:prstGeom>
          <a:noFill/>
          <a:ln w="0">
            <a:noFill/>
          </a:ln>
        </p:spPr>
        <p:txBody>
          <a:bodyPr lIns="91440" rIns="91440" tIns="91440" bIns="91440" anchor="b">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228600" y="3983400"/>
            <a:ext cx="7703640" cy="659160"/>
          </a:xfrm>
          <a:prstGeom prst="rect">
            <a:avLst/>
          </a:prstGeom>
          <a:noFill/>
          <a:ln w="0">
            <a:noFill/>
          </a:ln>
        </p:spPr>
        <p:txBody>
          <a:bodyPr lIns="91440" rIns="91440" tIns="91440" bIns="91440" anchor="b">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3" name="Google Shape;29;p7" descr=""/>
          <p:cNvPicPr/>
          <p:nvPr/>
        </p:nvPicPr>
        <p:blipFill>
          <a:blip r:embed="rId2"/>
          <a:srcRect l="0" t="3115" r="0" b="-4959"/>
          <a:stretch/>
        </p:blipFill>
        <p:spPr>
          <a:xfrm flipH="1" rot="10800000">
            <a:off x="-4774680" y="-7824240"/>
            <a:ext cx="12059280" cy="12282120"/>
          </a:xfrm>
          <a:prstGeom prst="rect">
            <a:avLst/>
          </a:prstGeom>
          <a:ln w="0">
            <a:noFill/>
          </a:ln>
        </p:spPr>
      </p:pic>
      <p:sp>
        <p:nvSpPr>
          <p:cNvPr id="54" name="PlaceHolder 1"/>
          <p:cNvSpPr>
            <a:spLocks noGrp="1"/>
          </p:cNvSpPr>
          <p:nvPr>
            <p:ph type="body"/>
          </p:nvPr>
        </p:nvSpPr>
        <p:spPr>
          <a:xfrm>
            <a:off x="5900400" y="0"/>
            <a:ext cx="3243240" cy="5143320"/>
          </a:xfrm>
          <a:prstGeom prst="rect">
            <a:avLst/>
          </a:prstGeom>
          <a:noFill/>
          <a:ln w="0">
            <a:noFill/>
          </a:ln>
        </p:spPr>
        <p:txBody>
          <a:bodyPr lIns="90000" rIns="90000" tIns="45000" bIns="45000" anchor="t">
            <a:normAutofit fontScale="71666"/>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55" name="PlaceHolder 2"/>
          <p:cNvSpPr>
            <a:spLocks noGrp="1"/>
          </p:cNvSpPr>
          <p:nvPr>
            <p:ph type="title"/>
          </p:nvPr>
        </p:nvSpPr>
        <p:spPr>
          <a:xfrm>
            <a:off x="228600" y="3809880"/>
            <a:ext cx="5222520" cy="832320"/>
          </a:xfrm>
          <a:prstGeom prst="rect">
            <a:avLst/>
          </a:prstGeom>
          <a:noFill/>
          <a:ln w="0">
            <a:noFill/>
          </a:ln>
        </p:spPr>
        <p:txBody>
          <a:bodyPr lIns="91440" rIns="91440" tIns="91440" bIns="91440" anchor="b">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1261440" y="1756800"/>
            <a:ext cx="3672360" cy="1629360"/>
          </a:xfrm>
          <a:prstGeom prst="rect">
            <a:avLst/>
          </a:prstGeom>
          <a:noFill/>
          <a:ln w="0">
            <a:noFill/>
          </a:ln>
        </p:spPr>
        <p:txBody>
          <a:bodyPr lIns="91440" rIns="91440" tIns="91440" bIns="91440" anchor="ctr">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pic>
        <p:nvPicPr>
          <p:cNvPr id="57" name="Google Shape;35;p8" descr=""/>
          <p:cNvPicPr/>
          <p:nvPr/>
        </p:nvPicPr>
        <p:blipFill>
          <a:blip r:embed="rId2"/>
          <a:srcRect l="0" t="3115" r="0" b="-4959"/>
          <a:stretch/>
        </p:blipFill>
        <p:spPr>
          <a:xfrm flipH="1">
            <a:off x="3021120" y="-1942200"/>
            <a:ext cx="12059280" cy="12282120"/>
          </a:xfrm>
          <a:prstGeom prst="rect">
            <a:avLst/>
          </a:prstGeom>
          <a:ln w="0">
            <a:noFill/>
          </a:ln>
        </p:spPr>
      </p:pic>
      <p:pic>
        <p:nvPicPr>
          <p:cNvPr id="58" name="Google Shape;36;p8" descr=""/>
          <p:cNvPicPr/>
          <p:nvPr/>
        </p:nvPicPr>
        <p:blipFill>
          <a:blip r:embed="rId3"/>
          <a:srcRect l="6383" t="0" r="6393" b="0"/>
          <a:stretch/>
        </p:blipFill>
        <p:spPr>
          <a:xfrm flipH="1">
            <a:off x="4167720" y="2436120"/>
            <a:ext cx="8813520" cy="58514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5"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635400" y="2362680"/>
            <a:ext cx="6575760" cy="1378440"/>
          </a:xfrm>
          <a:prstGeom prst="rect">
            <a:avLst/>
          </a:prstGeom>
          <a:noFill/>
          <a:ln w="0">
            <a:noFill/>
          </a:ln>
        </p:spPr>
        <p:txBody>
          <a:bodyPr lIns="91440" rIns="91440" tIns="91440" bIns="91440" anchor="b">
            <a:noAutofit/>
          </a:bodyPr>
          <a:p>
            <a:pPr indent="0">
              <a:lnSpc>
                <a:spcPct val="100000"/>
              </a:lnSpc>
              <a:buNone/>
            </a:pPr>
            <a:r>
              <a:rPr b="1" lang="fr-FR" sz="6000" spc="-1" strike="noStrike">
                <a:solidFill>
                  <a:schemeClr val="dk1"/>
                </a:solidFill>
                <a:latin typeface="Bai Jamjuree"/>
                <a:ea typeface="Bai Jamjuree"/>
              </a:rPr>
              <a:t>xx%</a:t>
            </a:r>
            <a:endParaRPr b="0" lang="fr-FR" sz="6000" spc="-1" strike="noStrike">
              <a:solidFill>
                <a:schemeClr val="dk1"/>
              </a:solidFill>
              <a:latin typeface="Arial"/>
            </a:endParaRPr>
          </a:p>
        </p:txBody>
      </p:sp>
      <p:pic>
        <p:nvPicPr>
          <p:cNvPr id="5" name="Google Shape;47;p11" descr=""/>
          <p:cNvPicPr/>
          <p:nvPr/>
        </p:nvPicPr>
        <p:blipFill>
          <a:blip r:embed="rId2"/>
          <a:srcRect l="0" t="3115" r="0" b="-4959"/>
          <a:stretch/>
        </p:blipFill>
        <p:spPr>
          <a:xfrm flipH="1">
            <a:off x="4419720" y="-4718520"/>
            <a:ext cx="12059280" cy="12282120"/>
          </a:xfrm>
          <a:prstGeom prst="rect">
            <a:avLst/>
          </a:prstGeom>
          <a:ln w="0">
            <a:noFill/>
          </a:ln>
        </p:spPr>
      </p:pic>
      <p:pic>
        <p:nvPicPr>
          <p:cNvPr id="6" name="Google Shape;48;p11" descr=""/>
          <p:cNvPicPr/>
          <p:nvPr/>
        </p:nvPicPr>
        <p:blipFill>
          <a:blip r:embed="rId3"/>
          <a:srcRect l="6383" t="0" r="6393" b="0"/>
          <a:stretch/>
        </p:blipFill>
        <p:spPr>
          <a:xfrm flipH="1">
            <a:off x="5565960" y="-340560"/>
            <a:ext cx="8813520" cy="58514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9" name="Google Shape;38;p9" descr=""/>
          <p:cNvPicPr/>
          <p:nvPr/>
        </p:nvPicPr>
        <p:blipFill>
          <a:blip r:embed="rId2"/>
          <a:srcRect l="0" t="3115" r="0" b="-4959"/>
          <a:stretch/>
        </p:blipFill>
        <p:spPr>
          <a:xfrm flipH="1" rot="10800000">
            <a:off x="4020840" y="-2622240"/>
            <a:ext cx="12059280" cy="12282120"/>
          </a:xfrm>
          <a:prstGeom prst="rect">
            <a:avLst/>
          </a:prstGeom>
          <a:ln w="0">
            <a:noFill/>
          </a:ln>
        </p:spPr>
      </p:pic>
      <p:sp>
        <p:nvSpPr>
          <p:cNvPr id="60" name="PlaceHolder 1"/>
          <p:cNvSpPr>
            <a:spLocks noGrp="1"/>
          </p:cNvSpPr>
          <p:nvPr>
            <p:ph type="title"/>
          </p:nvPr>
        </p:nvSpPr>
        <p:spPr>
          <a:xfrm>
            <a:off x="1367640" y="677880"/>
            <a:ext cx="6408720" cy="1816920"/>
          </a:xfrm>
          <a:prstGeom prst="rect">
            <a:avLst/>
          </a:prstGeom>
          <a:noFill/>
          <a:ln w="0">
            <a:noFill/>
          </a:ln>
        </p:spPr>
        <p:txBody>
          <a:bodyPr lIns="91440" rIns="91440" tIns="91440" bIns="91440" anchor="ctr">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7" r:id="rId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1"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62" name="PlaceHolder 2"/>
          <p:cNvSpPr>
            <a:spLocks noGrp="1"/>
          </p:cNvSpPr>
          <p:nvPr>
            <p:ph type="title"/>
          </p:nvPr>
        </p:nvSpPr>
        <p:spPr>
          <a:xfrm>
            <a:off x="4969080" y="3721320"/>
            <a:ext cx="3946320" cy="884160"/>
          </a:xfrm>
          <a:prstGeom prst="rect">
            <a:avLst/>
          </a:prstGeom>
          <a:noFill/>
          <a:ln w="0">
            <a:noFill/>
          </a:ln>
        </p:spPr>
        <p:txBody>
          <a:bodyPr lIns="91440" rIns="91440" tIns="91440" bIns="91440" anchor="b">
            <a:noAutofit/>
          </a:bodyPr>
          <a:p>
            <a:pPr indent="0">
              <a:buNone/>
            </a:pPr>
            <a:r>
              <a:rPr b="0" lang="fr-FR" sz="1800" spc="-1" strike="noStrike">
                <a:solidFill>
                  <a:schemeClr val="dk1"/>
                </a:solidFill>
                <a:latin typeface="Arial"/>
              </a:rPr>
              <a:t>Click to edit the title text format</a:t>
            </a:r>
            <a:endParaRPr b="0" lang="fr-FR"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63" name="Google Shape;99;p25"/>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64"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65" name="Google Shape;102;p26"/>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66"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
        <p:nvSpPr>
          <p:cNvPr id="67"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1446840" y="614880"/>
            <a:ext cx="6915960" cy="184680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pic>
        <p:nvPicPr>
          <p:cNvPr id="8" name="Google Shape;53;p13" descr=""/>
          <p:cNvPicPr/>
          <p:nvPr/>
        </p:nvPicPr>
        <p:blipFill>
          <a:blip r:embed="rId2"/>
          <a:srcRect l="0" t="3115" r="0" b="-4959"/>
          <a:stretch/>
        </p:blipFill>
        <p:spPr>
          <a:xfrm>
            <a:off x="-5568840" y="-2605320"/>
            <a:ext cx="12059280" cy="12282120"/>
          </a:xfrm>
          <a:prstGeom prst="rect">
            <a:avLst/>
          </a:prstGeom>
          <a:ln w="0">
            <a:noFill/>
          </a:ln>
        </p:spPr>
      </p:pic>
      <p:pic>
        <p:nvPicPr>
          <p:cNvPr id="9" name="Google Shape;54;p13" descr=""/>
          <p:cNvPicPr/>
          <p:nvPr/>
        </p:nvPicPr>
        <p:blipFill>
          <a:blip r:embed="rId3"/>
          <a:srcRect l="6383" t="0" r="6393" b="0"/>
          <a:stretch/>
        </p:blipFill>
        <p:spPr>
          <a:xfrm>
            <a:off x="-3469680" y="1772640"/>
            <a:ext cx="8813520" cy="5851440"/>
          </a:xfrm>
          <a:prstGeom prst="rect">
            <a:avLst/>
          </a:prstGeom>
          <a:ln w="0">
            <a:noFill/>
          </a:ln>
        </p:spPr>
      </p:pic>
      <p:sp>
        <p:nvSpPr>
          <p:cNvPr id="1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body"/>
          </p:nvPr>
        </p:nvSpPr>
        <p:spPr>
          <a:xfrm>
            <a:off x="4888800" y="0"/>
            <a:ext cx="425520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2" name="PlaceHolder 2"/>
          <p:cNvSpPr>
            <a:spLocks noGrp="1"/>
          </p:cNvSpPr>
          <p:nvPr>
            <p:ph type="title"/>
          </p:nvPr>
        </p:nvSpPr>
        <p:spPr>
          <a:xfrm>
            <a:off x="228600" y="3364920"/>
            <a:ext cx="4342680" cy="1277640"/>
          </a:xfrm>
          <a:prstGeom prst="rect">
            <a:avLst/>
          </a:prstGeom>
          <a:noFill/>
          <a:ln w="0">
            <a:noFill/>
          </a:ln>
        </p:spPr>
        <p:txBody>
          <a:bodyPr lIns="91440" rIns="91440" tIns="91440" bIns="91440" anchor="b">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pic>
        <p:nvPicPr>
          <p:cNvPr id="13" name="Google Shape;59;p14" descr=""/>
          <p:cNvPicPr/>
          <p:nvPr/>
        </p:nvPicPr>
        <p:blipFill>
          <a:blip r:embed="rId2"/>
          <a:srcRect l="0" t="8325" r="0" b="8325"/>
          <a:stretch/>
        </p:blipFill>
        <p:spPr>
          <a:xfrm>
            <a:off x="-2659680" y="-4391280"/>
            <a:ext cx="8353440" cy="696240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5" name="PlaceHolder 2"/>
          <p:cNvSpPr>
            <a:spLocks noGrp="1"/>
          </p:cNvSpPr>
          <p:nvPr>
            <p:ph type="title"/>
          </p:nvPr>
        </p:nvSpPr>
        <p:spPr>
          <a:xfrm>
            <a:off x="4187160" y="3023640"/>
            <a:ext cx="4243320" cy="1642680"/>
          </a:xfrm>
          <a:prstGeom prst="rect">
            <a:avLst/>
          </a:prstGeom>
          <a:noFill/>
          <a:ln w="0">
            <a:noFill/>
          </a:ln>
        </p:spPr>
        <p:txBody>
          <a:bodyPr lIns="91440" rIns="91440" tIns="91440" bIns="91440" anchor="b">
            <a:noAutofit/>
          </a:bodyPr>
          <a:p>
            <a:pPr indent="0">
              <a:buNone/>
            </a:pPr>
            <a:r>
              <a:rPr b="0" lang="fr-FR" sz="4000" spc="-1" strike="noStrike">
                <a:solidFill>
                  <a:schemeClr val="dk1"/>
                </a:solidFill>
                <a:latin typeface="Arial"/>
              </a:rPr>
              <a:t>Click to edit the title text format</a:t>
            </a:r>
            <a:endParaRPr b="0" lang="fr-FR" sz="4000" spc="-1" strike="noStrike">
              <a:solidFill>
                <a:schemeClr val="dk1"/>
              </a:solidFill>
              <a:latin typeface="Arial"/>
            </a:endParaRPr>
          </a:p>
        </p:txBody>
      </p:sp>
      <p:sp>
        <p:nvSpPr>
          <p:cNvPr id="16" name="PlaceHolder 3"/>
          <p:cNvSpPr>
            <a:spLocks noGrp="1"/>
          </p:cNvSpPr>
          <p:nvPr>
            <p:ph type="title"/>
          </p:nvPr>
        </p:nvSpPr>
        <p:spPr>
          <a:xfrm>
            <a:off x="628560" y="3089880"/>
            <a:ext cx="1940760" cy="1642680"/>
          </a:xfrm>
          <a:prstGeom prst="rect">
            <a:avLst/>
          </a:prstGeom>
          <a:noFill/>
          <a:ln w="0">
            <a:noFill/>
          </a:ln>
        </p:spPr>
        <p:txBody>
          <a:bodyPr lIns="91440" rIns="91440" tIns="91440" bIns="91440" anchor="b">
            <a:noAutofit/>
          </a:bodyPr>
          <a:p>
            <a:pPr indent="0">
              <a:lnSpc>
                <a:spcPct val="100000"/>
              </a:lnSpc>
              <a:buNone/>
            </a:pPr>
            <a:r>
              <a:rPr b="1" lang="fr-FR" sz="6000" spc="-1" strike="noStrike">
                <a:solidFill>
                  <a:schemeClr val="dk1"/>
                </a:solidFill>
                <a:latin typeface="Bai Jamjuree"/>
                <a:ea typeface="Bai Jamjuree"/>
              </a:rPr>
              <a:t>xx%</a:t>
            </a:r>
            <a:endParaRPr b="0" lang="fr-FR" sz="6000" spc="-1" strike="noStrike">
              <a:solidFill>
                <a:schemeClr val="dk1"/>
              </a:solidFill>
              <a:latin typeface="Arial"/>
            </a:endParaRPr>
          </a:p>
        </p:txBody>
      </p:sp>
      <p:sp>
        <p:nvSpPr>
          <p:cNvPr id="17" name="Google Shape;64;p15"/>
          <p:cNvSpPr/>
          <p:nvPr/>
        </p:nvSpPr>
        <p:spPr>
          <a:xfrm>
            <a:off x="4708440" y="539640"/>
            <a:ext cx="3721680" cy="1059480"/>
          </a:xfrm>
          <a:prstGeom prst="rect">
            <a:avLst/>
          </a:prstGeom>
          <a:noFill/>
          <a:ln w="0">
            <a:noFill/>
          </a:ln>
        </p:spPr>
        <p:style>
          <a:lnRef idx="0"/>
          <a:fillRef idx="0"/>
          <a:effectRef idx="0"/>
          <a:fontRef idx="minor"/>
        </p:style>
        <p:txBody>
          <a:bodyPr tIns="91440" bIns="91440" anchor="t">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 name="Google Shape;65;p15"/>
          <p:cNvSpPr/>
          <p:nvPr/>
        </p:nvSpPr>
        <p:spPr>
          <a:xfrm>
            <a:off x="4708440" y="1822320"/>
            <a:ext cx="3721680" cy="2781360"/>
          </a:xfrm>
          <a:prstGeom prst="rect">
            <a:avLst/>
          </a:prstGeom>
          <a:noFill/>
          <a:ln w="0">
            <a:noFill/>
          </a:ln>
        </p:spPr>
        <p:style>
          <a:lnRef idx="0"/>
          <a:fillRef idx="0"/>
          <a:effectRef idx="0"/>
          <a:fontRef idx="minor"/>
        </p:style>
        <p:txBody>
          <a:bodyPr tIns="91440" bIns="91440" anchor="t">
            <a:noAutofit/>
          </a:bodyPr>
          <a:p>
            <a:pPr defTabSz="914400">
              <a:lnSpc>
                <a:spcPct val="100000"/>
              </a:lnSpc>
              <a:spcAft>
                <a:spcPts val="1001"/>
              </a:spcAft>
              <a:tabLst>
                <a:tab algn="l" pos="0"/>
              </a:tabLst>
            </a:pPr>
            <a:endParaRPr b="0" lang="en-US" sz="1800" spc="-1" strike="noStrike">
              <a:solidFill>
                <a:srgbClr val="ffffff"/>
              </a:solidFill>
              <a:latin typeface="OpenSymbo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9" name="Google Shape;67;p16" descr=""/>
          <p:cNvPicPr/>
          <p:nvPr/>
        </p:nvPicPr>
        <p:blipFill>
          <a:blip r:embed="rId2"/>
          <a:srcRect l="0" t="3115" r="0" b="-4959"/>
          <a:stretch/>
        </p:blipFill>
        <p:spPr>
          <a:xfrm flipH="1" rot="10800000">
            <a:off x="0" y="443160"/>
            <a:ext cx="12059280" cy="12282120"/>
          </a:xfrm>
          <a:prstGeom prst="rect">
            <a:avLst/>
          </a:prstGeom>
          <a:ln w="0">
            <a:noFill/>
          </a:ln>
        </p:spPr>
      </p:pic>
      <p:sp>
        <p:nvSpPr>
          <p:cNvPr id="20" name="PlaceHolder 1"/>
          <p:cNvSpPr>
            <a:spLocks noGrp="1"/>
          </p:cNvSpPr>
          <p:nvPr>
            <p:ph type="body"/>
          </p:nvPr>
        </p:nvSpPr>
        <p:spPr>
          <a:xfrm>
            <a:off x="0" y="0"/>
            <a:ext cx="9143640" cy="291888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1" name="PlaceHolder 2"/>
          <p:cNvSpPr>
            <a:spLocks noGrp="1"/>
          </p:cNvSpPr>
          <p:nvPr>
            <p:ph type="title"/>
          </p:nvPr>
        </p:nvSpPr>
        <p:spPr>
          <a:xfrm>
            <a:off x="310320" y="3891960"/>
            <a:ext cx="8523360" cy="75060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2" name="Google Shape;72;p17" descr=""/>
          <p:cNvPicPr/>
          <p:nvPr/>
        </p:nvPicPr>
        <p:blipFill>
          <a:blip r:embed="rId2"/>
          <a:srcRect l="0" t="3115" r="0" b="-4959"/>
          <a:stretch/>
        </p:blipFill>
        <p:spPr>
          <a:xfrm flipH="1" rot="10800000">
            <a:off x="4696920" y="-2590920"/>
            <a:ext cx="12059280" cy="12282120"/>
          </a:xfrm>
          <a:prstGeom prst="rect">
            <a:avLst/>
          </a:prstGeom>
          <a:ln w="0">
            <a:noFill/>
          </a:ln>
        </p:spPr>
      </p:pic>
      <p:sp>
        <p:nvSpPr>
          <p:cNvPr id="23" name="PlaceHolder 1"/>
          <p:cNvSpPr>
            <a:spLocks noGrp="1"/>
          </p:cNvSpPr>
          <p:nvPr>
            <p:ph type="body"/>
          </p:nvPr>
        </p:nvSpPr>
        <p:spPr>
          <a:xfrm>
            <a:off x="360" y="0"/>
            <a:ext cx="488592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4" name="PlaceHolder 2"/>
          <p:cNvSpPr>
            <a:spLocks noGrp="1"/>
          </p:cNvSpPr>
          <p:nvPr>
            <p:ph type="title"/>
          </p:nvPr>
        </p:nvSpPr>
        <p:spPr>
          <a:xfrm>
            <a:off x="5208120" y="2760120"/>
            <a:ext cx="3706920" cy="1882080"/>
          </a:xfrm>
          <a:prstGeom prst="rect">
            <a:avLst/>
          </a:prstGeom>
          <a:noFill/>
          <a:ln w="0">
            <a:noFill/>
          </a:ln>
        </p:spPr>
        <p:txBody>
          <a:bodyPr lIns="91440" rIns="91440" tIns="91440" bIns="91440" anchor="b">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 name="PlaceHolder 1"/>
          <p:cNvSpPr>
            <a:spLocks noGrp="1"/>
          </p:cNvSpPr>
          <p:nvPr>
            <p:ph type="body"/>
          </p:nvPr>
        </p:nvSpPr>
        <p:spPr>
          <a:xfrm>
            <a:off x="36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6" name="PlaceHolder 2"/>
          <p:cNvSpPr>
            <a:spLocks noGrp="1"/>
          </p:cNvSpPr>
          <p:nvPr>
            <p:ph type="title"/>
          </p:nvPr>
        </p:nvSpPr>
        <p:spPr>
          <a:xfrm>
            <a:off x="4275720" y="2525400"/>
            <a:ext cx="4639680" cy="217296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8" name="Google Shape;109;p27" descr=""/>
          <p:cNvPicPr/>
          <p:nvPr/>
        </p:nvPicPr>
        <p:blipFill>
          <a:blip r:embed="rId1"/>
          <a:srcRect l="0" t="79" r="0" b="66"/>
          <a:stretch/>
        </p:blipFill>
        <p:spPr>
          <a:xfrm>
            <a:off x="-23040" y="0"/>
            <a:ext cx="9189360" cy="5142960"/>
          </a:xfrm>
          <a:prstGeom prst="rect">
            <a:avLst/>
          </a:prstGeom>
          <a:ln w="0">
            <a:noFill/>
          </a:ln>
        </p:spPr>
      </p:pic>
      <p:sp>
        <p:nvSpPr>
          <p:cNvPr id="69" name="PlaceHolder 1"/>
          <p:cNvSpPr>
            <a:spLocks noGrp="1"/>
          </p:cNvSpPr>
          <p:nvPr>
            <p:ph type="title"/>
          </p:nvPr>
        </p:nvSpPr>
        <p:spPr>
          <a:xfrm>
            <a:off x="228600" y="3457440"/>
            <a:ext cx="8686440" cy="1238040"/>
          </a:xfrm>
          <a:prstGeom prst="rect">
            <a:avLst/>
          </a:prstGeom>
          <a:noFill/>
          <a:ln w="0">
            <a:noFill/>
          </a:ln>
          <a:effectLst>
            <a:outerShdw dist="19080" dir="5400000" blurRad="57240" rotWithShape="0">
              <a:srgbClr val="000000">
                <a:alpha val="50000"/>
              </a:srgbClr>
            </a:outerShdw>
          </a:effectLst>
        </p:spPr>
        <p:txBody>
          <a:bodyPr lIns="91440" rIns="91440" tIns="91440" bIns="91440" anchor="b">
            <a:normAutofit/>
          </a:bodyPr>
          <a:p>
            <a:pPr indent="0">
              <a:lnSpc>
                <a:spcPct val="100000"/>
              </a:lnSpc>
              <a:buNone/>
              <a:tabLst>
                <a:tab algn="l" pos="0"/>
              </a:tabLst>
            </a:pPr>
            <a:r>
              <a:rPr b="1" lang="en" sz="5000" spc="-1" strike="noStrike">
                <a:solidFill>
                  <a:schemeClr val="dk1"/>
                </a:solidFill>
                <a:latin typeface="Bai Jamjuree"/>
                <a:ea typeface="Bai Jamjuree"/>
              </a:rPr>
              <a:t>AI Final Portfolio</a:t>
            </a:r>
            <a:endParaRPr b="0" lang="fr-FR" sz="5000" spc="-1" strike="noStrike">
              <a:solidFill>
                <a:schemeClr val="dk1"/>
              </a:solidFill>
              <a:latin typeface="Arial"/>
            </a:endParaRPr>
          </a:p>
        </p:txBody>
      </p:sp>
      <p:sp>
        <p:nvSpPr>
          <p:cNvPr id="70" name="PlaceHolder 2"/>
          <p:cNvSpPr>
            <a:spLocks noGrp="1"/>
          </p:cNvSpPr>
          <p:nvPr>
            <p:ph type="subTitle"/>
          </p:nvPr>
        </p:nvSpPr>
        <p:spPr>
          <a:xfrm>
            <a:off x="6181560" y="447840"/>
            <a:ext cx="2733480" cy="380520"/>
          </a:xfrm>
          <a:prstGeom prst="rect">
            <a:avLst/>
          </a:prstGeom>
          <a:noFill/>
          <a:ln w="0">
            <a:noFill/>
          </a:ln>
          <a:effectLst>
            <a:outerShdw dist="19080" dir="5400000" blurRad="57240" rotWithShape="0">
              <a:srgbClr val="000000">
                <a:alpha val="50000"/>
              </a:srgbClr>
            </a:outerShdw>
          </a:effectLst>
        </p:spPr>
        <p:txBody>
          <a:bodyPr lIns="91440" rIns="91440" tIns="91440" bIns="91440" anchor="t">
            <a:normAutofit/>
          </a:bodyPr>
          <a:p>
            <a:pPr indent="0" algn="r">
              <a:lnSpc>
                <a:spcPct val="100000"/>
              </a:lnSpc>
              <a:buNone/>
              <a:tabLst>
                <a:tab algn="l" pos="0"/>
              </a:tabLst>
            </a:pPr>
            <a:r>
              <a:rPr b="0" lang="en" sz="1200" spc="-1" strike="noStrike">
                <a:solidFill>
                  <a:schemeClr val="dk1"/>
                </a:solidFill>
                <a:latin typeface="Catamaran"/>
                <a:ea typeface="Catamaran"/>
              </a:rPr>
              <a:t>Ethan Phan and Rayyaan Haamid</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subTitle"/>
          </p:nvPr>
        </p:nvSpPr>
        <p:spPr>
          <a:xfrm>
            <a:off x="2695680" y="2629080"/>
            <a:ext cx="5667120" cy="1895040"/>
          </a:xfrm>
          <a:prstGeom prst="rect">
            <a:avLst/>
          </a:prstGeom>
          <a:noFill/>
          <a:ln w="0">
            <a:noFill/>
          </a:ln>
        </p:spPr>
        <p:txBody>
          <a:bodyPr lIns="91440" rIns="91440" tIns="91440" bIns="91440" anchor="t">
            <a:normAutofit/>
          </a:bodyPr>
          <a:p>
            <a:pPr algn="r">
              <a:lnSpc>
                <a:spcPct val="100000"/>
              </a:lnSpc>
              <a:tabLst>
                <a:tab algn="l" pos="0"/>
              </a:tabLst>
            </a:pPr>
            <a:r>
              <a:rPr b="0" lang="en" sz="1600" spc="-1" strike="noStrike">
                <a:solidFill>
                  <a:schemeClr val="dk1"/>
                </a:solidFill>
                <a:latin typeface="Catamaran"/>
                <a:ea typeface="Catamaran"/>
              </a:rPr>
              <a:t>Echelon AI tackles several prevalent challenges faced by SMBs. By automating customer service, it alleviates the burden of costly manual processes and inconsistent communication with clients. The platform also enables data-driven decision making by providing actionable insights, reducing dependency on intuition alone. Overall, these AI solutions significantly enhance productivity and help businesses navigate complex operational hurdles effectively.</a:t>
            </a:r>
            <a:endParaRPr b="0" lang="en-US" sz="1600" spc="-1" strike="noStrike">
              <a:solidFill>
                <a:srgbClr val="ffffff"/>
              </a:solidFill>
              <a:latin typeface="OpenSymbol"/>
            </a:endParaRPr>
          </a:p>
        </p:txBody>
      </p:sp>
      <p:sp>
        <p:nvSpPr>
          <p:cNvPr id="94" name="PlaceHolder 2"/>
          <p:cNvSpPr>
            <a:spLocks noGrp="1"/>
          </p:cNvSpPr>
          <p:nvPr>
            <p:ph type="title"/>
          </p:nvPr>
        </p:nvSpPr>
        <p:spPr>
          <a:xfrm>
            <a:off x="1447920" y="619200"/>
            <a:ext cx="6914880" cy="184752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5000" spc="-1" strike="noStrike">
                <a:solidFill>
                  <a:schemeClr val="dk1"/>
                </a:solidFill>
                <a:latin typeface="Bai Jamjuree"/>
                <a:ea typeface="Bai Jamjuree"/>
              </a:rPr>
              <a:t>Challenges Addressed with AI Solutions</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5210280" y="2762280"/>
            <a:ext cx="3704760" cy="188568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3200" spc="-1" strike="noStrike">
                <a:solidFill>
                  <a:schemeClr val="dk1"/>
                </a:solidFill>
                <a:latin typeface="Bai Jamjuree"/>
                <a:ea typeface="Bai Jamjuree"/>
              </a:rPr>
              <a:t>Conclusions</a:t>
            </a:r>
            <a:endParaRPr b="0" lang="fr-FR" sz="3200" spc="-1" strike="noStrike">
              <a:solidFill>
                <a:schemeClr val="dk1"/>
              </a:solidFill>
              <a:latin typeface="Arial"/>
            </a:endParaRPr>
          </a:p>
        </p:txBody>
      </p:sp>
      <p:sp>
        <p:nvSpPr>
          <p:cNvPr id="96" name="PlaceHolder 2"/>
          <p:cNvSpPr>
            <a:spLocks noGrp="1"/>
          </p:cNvSpPr>
          <p:nvPr>
            <p:ph type="subTitle"/>
          </p:nvPr>
        </p:nvSpPr>
        <p:spPr>
          <a:xfrm>
            <a:off x="5210280" y="390600"/>
            <a:ext cx="3704760" cy="2266560"/>
          </a:xfrm>
          <a:prstGeom prst="rect">
            <a:avLst/>
          </a:prstGeom>
          <a:noFill/>
          <a:ln w="0">
            <a:noFill/>
          </a:ln>
        </p:spPr>
        <p:txBody>
          <a:bodyPr lIns="91440" rIns="91440" tIns="91440" bIns="91440" anchor="b">
            <a:normAutofit/>
          </a:bodyPr>
          <a:p>
            <a:pPr indent="0" algn="r">
              <a:lnSpc>
                <a:spcPct val="100000"/>
              </a:lnSpc>
              <a:buNone/>
              <a:tabLst>
                <a:tab algn="l" pos="0"/>
              </a:tabLst>
            </a:pPr>
            <a:r>
              <a:rPr b="0" lang="en" sz="1200" spc="-1" strike="noStrike">
                <a:solidFill>
                  <a:schemeClr val="dk1"/>
                </a:solidFill>
                <a:latin typeface="Catamaran"/>
                <a:ea typeface="Catamaran"/>
              </a:rPr>
              <a:t>In summary, Echelon AI represents a significant advancement for SMBs, providing accessible AI-driven solutions that enhance operations and marketing efforts. Through the integration of cutting-edge technologies, it meets the evolving needs of various sectors, positioning itself as a vital tool in the digital transformation landscape. Engagement with Echelon AI can lead to improved efficiency, client satisfaction, and ultimately, business growth.</a:t>
            </a:r>
            <a:endParaRPr b="0" lang="en-US" sz="1200" spc="-1" strike="noStrike">
              <a:solidFill>
                <a:srgbClr val="ffffff"/>
              </a:solidFill>
              <a:latin typeface="OpenSymbol"/>
            </a:endParaRPr>
          </a:p>
        </p:txBody>
      </p:sp>
      <p:pic>
        <p:nvPicPr>
          <p:cNvPr id="97" name="Google Shape;173;p36" descr=""/>
          <p:cNvPicPr/>
          <p:nvPr/>
        </p:nvPicPr>
        <p:blipFill>
          <a:blip r:embed="rId1"/>
          <a:srcRect l="27240" t="0" r="9445" b="0"/>
          <a:stretch/>
        </p:blipFill>
        <p:spPr>
          <a:xfrm flipH="1">
            <a:off x="360" y="0"/>
            <a:ext cx="4885920" cy="51433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714240" y="1638360"/>
            <a:ext cx="5352840" cy="1333080"/>
          </a:xfrm>
          <a:prstGeom prst="rect">
            <a:avLst/>
          </a:prstGeom>
          <a:noFill/>
          <a:ln w="0">
            <a:noFill/>
          </a:ln>
        </p:spPr>
        <p:txBody>
          <a:bodyPr lIns="91440" rIns="91440" tIns="91440" bIns="91440" anchor="b">
            <a:normAutofit/>
          </a:bodyPr>
          <a:p>
            <a:pPr indent="0">
              <a:lnSpc>
                <a:spcPct val="100000"/>
              </a:lnSpc>
              <a:buNone/>
              <a:tabLst>
                <a:tab algn="l" pos="0"/>
              </a:tabLst>
            </a:pPr>
            <a:r>
              <a:rPr b="1" lang="en" sz="5000" spc="-1" strike="noStrike">
                <a:solidFill>
                  <a:schemeClr val="dk1"/>
                </a:solidFill>
                <a:latin typeface="Bai Jamjuree"/>
                <a:ea typeface="Bai Jamjuree"/>
              </a:rPr>
              <a:t>Thank you!</a:t>
            </a:r>
            <a:endParaRPr b="0" lang="fr-FR" sz="5000" spc="-1" strike="noStrike">
              <a:solidFill>
                <a:schemeClr val="dk1"/>
              </a:solidFill>
              <a:latin typeface="Arial"/>
            </a:endParaRPr>
          </a:p>
        </p:txBody>
      </p:sp>
      <p:sp>
        <p:nvSpPr>
          <p:cNvPr id="99" name="PlaceHolder 2"/>
          <p:cNvSpPr>
            <a:spLocks noGrp="1"/>
          </p:cNvSpPr>
          <p:nvPr>
            <p:ph type="subTitle"/>
          </p:nvPr>
        </p:nvSpPr>
        <p:spPr>
          <a:xfrm>
            <a:off x="714240" y="2809800"/>
            <a:ext cx="2952360" cy="1180800"/>
          </a:xfrm>
          <a:prstGeom prst="rect">
            <a:avLst/>
          </a:prstGeom>
          <a:noFill/>
          <a:ln w="0">
            <a:noFill/>
          </a:ln>
        </p:spPr>
        <p:txBody>
          <a:bodyPr lIns="91440" rIns="91440" tIns="91440" bIns="91440" anchor="b">
            <a:normAutofit/>
          </a:bodyPr>
          <a:p>
            <a:pPr indent="0">
              <a:lnSpc>
                <a:spcPct val="100000"/>
              </a:lnSpc>
              <a:buNone/>
              <a:tabLst>
                <a:tab algn="l" pos="0"/>
              </a:tabLst>
            </a:pPr>
            <a:r>
              <a:rPr b="1" lang="en" sz="1400" spc="-1" strike="noStrike">
                <a:solidFill>
                  <a:schemeClr val="dk1"/>
                </a:solidFill>
                <a:latin typeface="Catamaran"/>
                <a:ea typeface="Catamaran"/>
              </a:rPr>
              <a:t>Do you have any questions?</a:t>
            </a:r>
            <a:endParaRPr b="0" lang="en-US" sz="1400" spc="-1" strike="noStrike">
              <a:solidFill>
                <a:srgbClr val="ffffff"/>
              </a:solidFill>
              <a:latin typeface="OpenSymbol"/>
            </a:endParaRPr>
          </a:p>
        </p:txBody>
      </p:sp>
      <p:sp>
        <p:nvSpPr>
          <p:cNvPr id="100" name="Google Shape;192;p39"/>
          <p:cNvSpPr/>
          <p:nvPr/>
        </p:nvSpPr>
        <p:spPr>
          <a:xfrm>
            <a:off x="3724200" y="3695760"/>
            <a:ext cx="2428560" cy="256680"/>
          </a:xfrm>
          <a:prstGeom prst="rect">
            <a:avLst/>
          </a:prstGeom>
          <a:noFill/>
          <a:ln w="0">
            <a:noFill/>
          </a:ln>
        </p:spPr>
        <p:style>
          <a:lnRef idx="0"/>
          <a:fillRef idx="0"/>
          <a:effectRef idx="0"/>
          <a:fontRef idx="minor"/>
        </p:style>
        <p:txBody>
          <a:bodyPr lIns="0" rIns="0" tIns="0" bIns="0" anchor="t">
            <a:normAutofit/>
          </a:bodyPr>
          <a:p>
            <a:pPr defTabSz="914400">
              <a:lnSpc>
                <a:spcPct val="100000"/>
              </a:lnSpc>
              <a:tabLst>
                <a:tab algn="l" pos="0"/>
              </a:tabLst>
            </a:pPr>
            <a:r>
              <a:rPr b="0" lang="en" sz="1000" spc="-1" strike="noStrike">
                <a:solidFill>
                  <a:schemeClr val="dk1"/>
                </a:solidFill>
                <a:latin typeface="Arial"/>
              </a:rPr>
              <a:t>+91 620 421 838</a:t>
            </a:r>
            <a:endParaRPr b="0" lang="en-US" sz="1000" spc="-1" strike="noStrike">
              <a:solidFill>
                <a:srgbClr val="ffffff"/>
              </a:solidFill>
              <a:latin typeface="OpenSymbol"/>
            </a:endParaRPr>
          </a:p>
        </p:txBody>
      </p:sp>
      <p:sp>
        <p:nvSpPr>
          <p:cNvPr id="101" name="Google Shape;193;p39"/>
          <p:cNvSpPr/>
          <p:nvPr/>
        </p:nvSpPr>
        <p:spPr>
          <a:xfrm>
            <a:off x="3745080" y="3099960"/>
            <a:ext cx="419040" cy="419040"/>
          </a:xfrm>
          <a:custGeom>
            <a:avLst/>
            <a:gdLst>
              <a:gd name="textAreaLeft" fmla="*/ 0 w 419040"/>
              <a:gd name="textAreaRight" fmla="*/ 419400 w 419040"/>
              <a:gd name="textAreaTop" fmla="*/ 0 h 419040"/>
              <a:gd name="textAreaBottom" fmla="*/ 419400 h 419040"/>
            </a:gdLst>
            <a:ahLst/>
            <a:rect l="textAreaLeft" t="textAreaTop" r="textAreaRight" b="textAreaBottom"/>
            <a:pathLst>
              <a:path w="19982" h="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02" name="Google Shape;194;p39"/>
          <p:cNvGrpSpPr/>
          <p:nvPr/>
        </p:nvGrpSpPr>
        <p:grpSpPr>
          <a:xfrm>
            <a:off x="4425480" y="3117960"/>
            <a:ext cx="419040" cy="419040"/>
            <a:chOff x="4425480" y="3117960"/>
            <a:chExt cx="419040" cy="419040"/>
          </a:xfrm>
        </p:grpSpPr>
        <p:sp>
          <p:nvSpPr>
            <p:cNvPr id="103" name="Google Shape;195;p39"/>
            <p:cNvSpPr/>
            <p:nvPr/>
          </p:nvSpPr>
          <p:spPr>
            <a:xfrm>
              <a:off x="4548960" y="3241440"/>
              <a:ext cx="171720" cy="171720"/>
            </a:xfrm>
            <a:custGeom>
              <a:avLst/>
              <a:gdLst>
                <a:gd name="textAreaLeft" fmla="*/ 0 w 171720"/>
                <a:gd name="textAreaRight" fmla="*/ 172080 w 171720"/>
                <a:gd name="textAreaTop" fmla="*/ 0 h 171720"/>
                <a:gd name="textAreaBottom" fmla="*/ 172080 h 171720"/>
              </a:gdLst>
              <a:ahLst/>
              <a:rect l="textAreaLeft" t="textAreaTop" r="textAreaRight" b="textAreaBottom"/>
              <a:pathLst>
                <a:path w="8197" h="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w="0">
              <a:noFill/>
            </a:ln>
          </p:spPr>
          <p:style>
            <a:lnRef idx="0"/>
            <a:fillRef idx="0"/>
            <a:effectRef idx="0"/>
            <a:fontRef idx="minor"/>
          </p:style>
          <p:txBody>
            <a:bodyPr tIns="86040" bIns="86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4" name="Google Shape;196;p39"/>
            <p:cNvSpPr/>
            <p:nvPr/>
          </p:nvSpPr>
          <p:spPr>
            <a:xfrm>
              <a:off x="4474440" y="3166920"/>
              <a:ext cx="320760" cy="320760"/>
            </a:xfrm>
            <a:custGeom>
              <a:avLst/>
              <a:gdLst>
                <a:gd name="textAreaLeft" fmla="*/ 0 w 320760"/>
                <a:gd name="textAreaRight" fmla="*/ 321120 w 320760"/>
                <a:gd name="textAreaTop" fmla="*/ 0 h 320760"/>
                <a:gd name="textAreaBottom" fmla="*/ 321120 h 320760"/>
              </a:gdLst>
              <a:ahLst/>
              <a:rect l="textAreaLeft" t="textAreaTop" r="textAreaRight" b="textAreaBottom"/>
              <a:pathLst>
                <a:path w="15300" h="15299">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5" name="Google Shape;197;p39"/>
            <p:cNvSpPr/>
            <p:nvPr/>
          </p:nvSpPr>
          <p:spPr>
            <a:xfrm>
              <a:off x="4425480" y="3117960"/>
              <a:ext cx="419040" cy="419040"/>
            </a:xfrm>
            <a:custGeom>
              <a:avLst/>
              <a:gdLst>
                <a:gd name="textAreaLeft" fmla="*/ 0 w 419040"/>
                <a:gd name="textAreaRight" fmla="*/ 419400 w 419040"/>
                <a:gd name="textAreaTop" fmla="*/ 0 h 419040"/>
                <a:gd name="textAreaBottom" fmla="*/ 419400 h 419040"/>
              </a:gdLst>
              <a:ahLst/>
              <a:rect l="textAreaLeft" t="textAreaTop" r="textAreaRight" b="textAreaBottom"/>
              <a:pathLst>
                <a:path w="19984" h="19982">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6" name="Google Shape;198;p39"/>
            <p:cNvSpPr/>
            <p:nvPr/>
          </p:nvSpPr>
          <p:spPr>
            <a:xfrm>
              <a:off x="4696560" y="3216960"/>
              <a:ext cx="48960" cy="48960"/>
            </a:xfrm>
            <a:custGeom>
              <a:avLst/>
              <a:gdLst>
                <a:gd name="textAreaLeft" fmla="*/ 0 w 48960"/>
                <a:gd name="textAreaRight" fmla="*/ 49320 w 48960"/>
                <a:gd name="textAreaTop" fmla="*/ 0 h 48960"/>
                <a:gd name="textAreaBottom" fmla="*/ 49320 h 48960"/>
              </a:gdLst>
              <a:ahLst/>
              <a:rect l="textAreaLeft" t="textAreaTop" r="textAreaRight" b="textAreaBottom"/>
              <a:pathLst>
                <a:path w="2342" h="2343">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w="0">
              <a:noFill/>
            </a:ln>
          </p:spPr>
          <p:style>
            <a:lnRef idx="0"/>
            <a:fillRef idx="0"/>
            <a:effectRef idx="0"/>
            <a:fontRef idx="minor"/>
          </p:style>
          <p:txBody>
            <a:bodyPr tIns="24480" bIns="244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07" name="Google Shape;199;p39"/>
          <p:cNvGrpSpPr/>
          <p:nvPr/>
        </p:nvGrpSpPr>
        <p:grpSpPr>
          <a:xfrm>
            <a:off x="5117400" y="3117960"/>
            <a:ext cx="419040" cy="419040"/>
            <a:chOff x="5117400" y="3117960"/>
            <a:chExt cx="419040" cy="419040"/>
          </a:xfrm>
        </p:grpSpPr>
        <p:sp>
          <p:nvSpPr>
            <p:cNvPr id="108" name="Google Shape;200;p39"/>
            <p:cNvSpPr/>
            <p:nvPr/>
          </p:nvSpPr>
          <p:spPr>
            <a:xfrm>
              <a:off x="5179680" y="3265920"/>
              <a:ext cx="73440" cy="220680"/>
            </a:xfrm>
            <a:custGeom>
              <a:avLst/>
              <a:gdLst>
                <a:gd name="textAreaLeft" fmla="*/ 0 w 73440"/>
                <a:gd name="textAreaRight" fmla="*/ 73800 w 73440"/>
                <a:gd name="textAreaTop" fmla="*/ 0 h 220680"/>
                <a:gd name="textAreaBottom" fmla="*/ 221040 h 220680"/>
              </a:gdLst>
              <a:ahLst/>
              <a:rect l="textAreaLeft" t="textAreaTop" r="textAreaRight" b="textAreaBottom"/>
              <a:pathLst>
                <a:path w="3514" h="10537">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9" name="Google Shape;201;p39"/>
            <p:cNvSpPr/>
            <p:nvPr/>
          </p:nvSpPr>
          <p:spPr>
            <a:xfrm>
              <a:off x="5179680" y="3167640"/>
              <a:ext cx="73440" cy="73440"/>
            </a:xfrm>
            <a:custGeom>
              <a:avLst/>
              <a:gdLst>
                <a:gd name="textAreaLeft" fmla="*/ 0 w 73440"/>
                <a:gd name="textAreaRight" fmla="*/ 73800 w 73440"/>
                <a:gd name="textAreaTop" fmla="*/ 0 h 73440"/>
                <a:gd name="textAreaBottom" fmla="*/ 73800 h 73440"/>
              </a:gdLst>
              <a:ahLst/>
              <a:rect l="textAreaLeft" t="textAreaTop" r="textAreaRight" b="textAreaBottom"/>
              <a:pathLst>
                <a:path w="3514" h="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w="0">
              <a:noFill/>
            </a:ln>
          </p:spPr>
          <p:style>
            <a:lnRef idx="0"/>
            <a:fillRef idx="0"/>
            <a:effectRef idx="0"/>
            <a:fontRef idx="minor"/>
          </p:style>
          <p:txBody>
            <a:bodyPr tIns="36720" bIns="36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0" name="Google Shape;202;p39"/>
            <p:cNvSpPr/>
            <p:nvPr/>
          </p:nvSpPr>
          <p:spPr>
            <a:xfrm>
              <a:off x="5277960" y="3265560"/>
              <a:ext cx="196200" cy="221040"/>
            </a:xfrm>
            <a:custGeom>
              <a:avLst/>
              <a:gdLst>
                <a:gd name="textAreaLeft" fmla="*/ 0 w 196200"/>
                <a:gd name="textAreaRight" fmla="*/ 196560 w 196200"/>
                <a:gd name="textAreaTop" fmla="*/ 0 h 221040"/>
                <a:gd name="textAreaBottom" fmla="*/ 221400 h 221040"/>
              </a:gdLst>
              <a:ahLst/>
              <a:rect l="textAreaLeft" t="textAreaTop" r="textAreaRight" b="textAreaBottom"/>
              <a:pathLst>
                <a:path w="9368" h="10556">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1" name="Google Shape;203;p39"/>
            <p:cNvSpPr/>
            <p:nvPr/>
          </p:nvSpPr>
          <p:spPr>
            <a:xfrm>
              <a:off x="5117400" y="3117960"/>
              <a:ext cx="419040" cy="419040"/>
            </a:xfrm>
            <a:custGeom>
              <a:avLst/>
              <a:gdLst>
                <a:gd name="textAreaLeft" fmla="*/ 0 w 419040"/>
                <a:gd name="textAreaRight" fmla="*/ 419400 w 419040"/>
                <a:gd name="textAreaTop" fmla="*/ 0 h 419040"/>
                <a:gd name="textAreaBottom" fmla="*/ 419400 h 419040"/>
              </a:gdLst>
              <a:ahLst/>
              <a:rect l="textAreaLeft" t="textAreaTop" r="textAreaRight" b="textAreaBottom"/>
              <a:pathLst>
                <a:path w="19982" h="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314280" y="3895560"/>
            <a:ext cx="8524440" cy="752040"/>
          </a:xfrm>
          <a:prstGeom prst="rect">
            <a:avLst/>
          </a:prstGeom>
          <a:noFill/>
          <a:ln w="0">
            <a:noFill/>
          </a:ln>
        </p:spPr>
        <p:txBody>
          <a:bodyPr lIns="91440" rIns="91440" tIns="91440" bIns="91440" anchor="t">
            <a:normAutofit/>
          </a:bodyPr>
          <a:p>
            <a:pPr indent="0">
              <a:lnSpc>
                <a:spcPct val="100000"/>
              </a:lnSpc>
              <a:buNone/>
              <a:tabLst>
                <a:tab algn="l" pos="0"/>
              </a:tabLst>
            </a:pPr>
            <a:r>
              <a:rPr b="1" lang="en" sz="3200" spc="-1" strike="noStrike">
                <a:solidFill>
                  <a:schemeClr val="dk1"/>
                </a:solidFill>
                <a:latin typeface="Bai Jamjuree"/>
                <a:ea typeface="Bai Jamjuree"/>
              </a:rPr>
              <a:t>Introduction</a:t>
            </a:r>
            <a:endParaRPr b="0" lang="fr-FR" sz="3200" spc="-1" strike="noStrike">
              <a:solidFill>
                <a:schemeClr val="dk1"/>
              </a:solidFill>
              <a:latin typeface="Arial"/>
            </a:endParaRPr>
          </a:p>
        </p:txBody>
      </p:sp>
      <p:sp>
        <p:nvSpPr>
          <p:cNvPr id="72" name="PlaceHolder 2"/>
          <p:cNvSpPr>
            <a:spLocks noGrp="1"/>
          </p:cNvSpPr>
          <p:nvPr>
            <p:ph type="subTitle"/>
          </p:nvPr>
        </p:nvSpPr>
        <p:spPr>
          <a:xfrm>
            <a:off x="314280" y="2990880"/>
            <a:ext cx="8524440" cy="894960"/>
          </a:xfrm>
          <a:prstGeom prst="rect">
            <a:avLst/>
          </a:prstGeom>
          <a:noFill/>
          <a:ln w="0">
            <a:noFill/>
          </a:ln>
        </p:spPr>
        <p:txBody>
          <a:bodyPr lIns="91440" rIns="91440" tIns="91440" bIns="91440" anchor="b">
            <a:normAutofit/>
          </a:bodyPr>
          <a:p>
            <a:pPr indent="0">
              <a:lnSpc>
                <a:spcPct val="100000"/>
              </a:lnSpc>
              <a:buNone/>
              <a:tabLst>
                <a:tab algn="l" pos="0"/>
              </a:tabLst>
            </a:pPr>
            <a:r>
              <a:rPr b="0" lang="en" sz="1200" spc="-1" strike="noStrike">
                <a:solidFill>
                  <a:schemeClr val="dk1"/>
                </a:solidFill>
                <a:latin typeface="Catamaran"/>
                <a:ea typeface="Catamaran"/>
              </a:rPr>
              <a:t>Ethan Phan and Rayyaan Haamid, founders of Echelon AI, present their final portfolio showcasing their work on AI-powered tools that enhance business operations.</a:t>
            </a:r>
            <a:endParaRPr b="0" lang="en-US" sz="1200" spc="-1" strike="noStrike">
              <a:solidFill>
                <a:srgbClr val="ffffff"/>
              </a:solidFill>
              <a:latin typeface="OpenSymbol"/>
            </a:endParaRPr>
          </a:p>
        </p:txBody>
      </p:sp>
      <p:pic>
        <p:nvPicPr>
          <p:cNvPr id="73" name="Google Shape;166;p35" descr=""/>
          <p:cNvPicPr/>
          <p:nvPr/>
        </p:nvPicPr>
        <p:blipFill>
          <a:blip r:embed="rId1"/>
          <a:srcRect l="0" t="25709" r="0" b="25709"/>
          <a:stretch/>
        </p:blipFill>
        <p:spPr>
          <a:xfrm>
            <a:off x="0" y="0"/>
            <a:ext cx="9143640" cy="29188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4" name="Google Shape;125;p29" descr=""/>
          <p:cNvPicPr/>
          <p:nvPr/>
        </p:nvPicPr>
        <p:blipFill>
          <a:blip r:embed="rId1"/>
          <a:srcRect l="0" t="5210" r="0" b="5204"/>
          <a:stretch/>
        </p:blipFill>
        <p:spPr>
          <a:xfrm>
            <a:off x="0" y="0"/>
            <a:ext cx="9143640" cy="5143320"/>
          </a:xfrm>
          <a:prstGeom prst="rect">
            <a:avLst/>
          </a:prstGeom>
          <a:ln w="0">
            <a:noFill/>
          </a:ln>
        </p:spPr>
      </p:pic>
      <p:sp>
        <p:nvSpPr>
          <p:cNvPr id="75" name="PlaceHolder 1"/>
          <p:cNvSpPr>
            <a:spLocks noGrp="1"/>
          </p:cNvSpPr>
          <p:nvPr>
            <p:ph type="title"/>
          </p:nvPr>
        </p:nvSpPr>
        <p:spPr>
          <a:xfrm>
            <a:off x="228600" y="3152880"/>
            <a:ext cx="8362440" cy="1028520"/>
          </a:xfrm>
          <a:prstGeom prst="rect">
            <a:avLst/>
          </a:prstGeom>
          <a:noFill/>
          <a:ln w="0">
            <a:noFill/>
          </a:ln>
          <a:effectLst>
            <a:outerShdw dist="19080" dir="5400000" blurRad="57240" rotWithShape="0">
              <a:srgbClr val="000000">
                <a:alpha val="50000"/>
              </a:srgbClr>
            </a:outerShdw>
          </a:effectLst>
        </p:spPr>
        <p:txBody>
          <a:bodyPr lIns="91440" rIns="91440" tIns="91440" bIns="91440" anchor="b">
            <a:normAutofit/>
          </a:bodyPr>
          <a:p>
            <a:pPr indent="0">
              <a:lnSpc>
                <a:spcPct val="100000"/>
              </a:lnSpc>
              <a:buNone/>
              <a:tabLst>
                <a:tab algn="l" pos="0"/>
              </a:tabLst>
            </a:pPr>
            <a:r>
              <a:rPr b="1" lang="en" sz="4000" spc="-1" strike="noStrike">
                <a:solidFill>
                  <a:schemeClr val="dk1"/>
                </a:solidFill>
                <a:latin typeface="Bai Jamjuree"/>
                <a:ea typeface="Bai Jamjuree"/>
              </a:rPr>
              <a:t>Echelon AI Overview</a:t>
            </a:r>
            <a:endParaRPr b="0" lang="fr-FR" sz="4000" spc="-1" strike="noStrike">
              <a:solidFill>
                <a:schemeClr val="dk1"/>
              </a:solidFill>
              <a:latin typeface="Arial"/>
            </a:endParaRPr>
          </a:p>
        </p:txBody>
      </p:sp>
      <p:sp>
        <p:nvSpPr>
          <p:cNvPr id="76" name="PlaceHolder 2"/>
          <p:cNvSpPr>
            <a:spLocks noGrp="1"/>
          </p:cNvSpPr>
          <p:nvPr>
            <p:ph type="title"/>
          </p:nvPr>
        </p:nvSpPr>
        <p:spPr>
          <a:xfrm>
            <a:off x="228600" y="2219400"/>
            <a:ext cx="1371240" cy="1028520"/>
          </a:xfrm>
          <a:prstGeom prst="rect">
            <a:avLst/>
          </a:prstGeom>
          <a:noFill/>
          <a:ln w="0">
            <a:noFill/>
          </a:ln>
          <a:effectLst>
            <a:outerShdw dist="19080" dir="5400000" blurRad="57240" rotWithShape="0">
              <a:srgbClr val="000000">
                <a:alpha val="50000"/>
              </a:srgbClr>
            </a:outerShdw>
          </a:effectLst>
        </p:spPr>
        <p:txBody>
          <a:bodyPr lIns="91440" rIns="91440" tIns="91440" bIns="91440" anchor="ctr">
            <a:normAutofit fontScale="93651"/>
          </a:bodyPr>
          <a:p>
            <a:pPr indent="0">
              <a:lnSpc>
                <a:spcPct val="100000"/>
              </a:lnSpc>
              <a:buNone/>
              <a:tabLst>
                <a:tab algn="l" pos="0"/>
              </a:tabLst>
            </a:pPr>
            <a:r>
              <a:rPr b="1" lang="en" sz="6000" spc="-1" strike="noStrike">
                <a:solidFill>
                  <a:schemeClr val="dk1"/>
                </a:solidFill>
                <a:latin typeface="Bai Jamjuree"/>
                <a:ea typeface="Bai Jamjuree"/>
              </a:rPr>
              <a:t>01</a:t>
            </a:r>
            <a:endParaRPr b="0" lang="fr-FR" sz="6000" spc="-1" strike="noStrike">
              <a:solidFill>
                <a:schemeClr val="dk1"/>
              </a:solidFill>
              <a:latin typeface="Arial"/>
            </a:endParaRPr>
          </a:p>
        </p:txBody>
      </p:sp>
      <p:sp>
        <p:nvSpPr>
          <p:cNvPr id="77" name="PlaceHolder 3"/>
          <p:cNvSpPr>
            <a:spLocks noGrp="1"/>
          </p:cNvSpPr>
          <p:nvPr>
            <p:ph type="subTitle"/>
          </p:nvPr>
        </p:nvSpPr>
        <p:spPr>
          <a:xfrm>
            <a:off x="228600" y="4172040"/>
            <a:ext cx="8362440" cy="437760"/>
          </a:xfrm>
          <a:prstGeom prst="rect">
            <a:avLst/>
          </a:prstGeom>
          <a:noFill/>
          <a:ln w="0">
            <a:noFill/>
          </a:ln>
          <a:effectLst>
            <a:outerShdw dist="19080" dir="5400000" blurRad="57240" rotWithShape="0">
              <a:srgbClr val="000000">
                <a:alpha val="50000"/>
              </a:srgbClr>
            </a:outerShdw>
          </a:effectLst>
        </p:spPr>
        <p:txBody>
          <a:bodyPr lIns="91440" rIns="91440" tIns="91440" bIns="91440" anchor="t">
            <a:normAutofit/>
          </a:bodyPr>
          <a:p>
            <a:pPr indent="0" algn="ctr">
              <a:buNone/>
            </a:pPr>
            <a:endParaRPr b="0" lang="en-US" sz="1600" spc="-1" strike="noStrike">
              <a:solidFill>
                <a:schemeClr val="dk1"/>
              </a:solidFill>
              <a:latin typeface="Catamaran"/>
              <a:ea typeface="Catamar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ubTitle"/>
          </p:nvPr>
        </p:nvSpPr>
        <p:spPr>
          <a:xfrm>
            <a:off x="2695680" y="2629080"/>
            <a:ext cx="5667120" cy="1895040"/>
          </a:xfrm>
          <a:prstGeom prst="rect">
            <a:avLst/>
          </a:prstGeom>
          <a:noFill/>
          <a:ln w="0">
            <a:noFill/>
          </a:ln>
        </p:spPr>
        <p:txBody>
          <a:bodyPr lIns="91440" rIns="91440" tIns="91440" bIns="91440" anchor="t">
            <a:normAutofit/>
          </a:bodyPr>
          <a:p>
            <a:pPr algn="r">
              <a:lnSpc>
                <a:spcPct val="100000"/>
              </a:lnSpc>
              <a:tabLst>
                <a:tab algn="l" pos="0"/>
              </a:tabLst>
            </a:pPr>
            <a:r>
              <a:rPr b="0" lang="en" sz="1600" spc="-1" strike="noStrike">
                <a:solidFill>
                  <a:schemeClr val="dk1"/>
                </a:solidFill>
                <a:latin typeface="Catamaran"/>
                <a:ea typeface="Catamaran"/>
              </a:rPr>
              <a:t>Echelon AI is designed to empower small and medium-sized businesses (SMBs) by providing a no-code platform. This allows users, regardless of their technical expertise, to build and deploy AI-driven applications quickly and effectively. The platform facilitates accessibility to AI agents and automation tools that streamline complex business processes.</a:t>
            </a:r>
            <a:endParaRPr b="0" lang="en-US" sz="1600" spc="-1" strike="noStrike">
              <a:solidFill>
                <a:srgbClr val="ffffff"/>
              </a:solidFill>
              <a:latin typeface="OpenSymbol"/>
            </a:endParaRPr>
          </a:p>
        </p:txBody>
      </p:sp>
      <p:sp>
        <p:nvSpPr>
          <p:cNvPr id="79" name="PlaceHolder 2"/>
          <p:cNvSpPr>
            <a:spLocks noGrp="1"/>
          </p:cNvSpPr>
          <p:nvPr>
            <p:ph type="title"/>
          </p:nvPr>
        </p:nvSpPr>
        <p:spPr>
          <a:xfrm>
            <a:off x="1447920" y="619200"/>
            <a:ext cx="6914880" cy="184752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5000" spc="-1" strike="noStrike">
                <a:solidFill>
                  <a:schemeClr val="dk1"/>
                </a:solidFill>
                <a:latin typeface="Bai Jamjuree"/>
                <a:ea typeface="Bai Jamjuree"/>
              </a:rPr>
              <a:t>No-Code Platform for SMBs</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ubTitle"/>
          </p:nvPr>
        </p:nvSpPr>
        <p:spPr>
          <a:xfrm>
            <a:off x="2695680" y="2629080"/>
            <a:ext cx="5667120" cy="1895040"/>
          </a:xfrm>
          <a:prstGeom prst="rect">
            <a:avLst/>
          </a:prstGeom>
          <a:noFill/>
          <a:ln w="0">
            <a:noFill/>
          </a:ln>
        </p:spPr>
        <p:txBody>
          <a:bodyPr lIns="91440" rIns="91440" tIns="91440" bIns="91440" anchor="t">
            <a:normAutofit/>
          </a:bodyPr>
          <a:p>
            <a:pPr algn="r">
              <a:lnSpc>
                <a:spcPct val="100000"/>
              </a:lnSpc>
              <a:tabLst>
                <a:tab algn="l" pos="0"/>
              </a:tabLst>
            </a:pPr>
            <a:r>
              <a:rPr b="0" lang="en" sz="1600" spc="-1" strike="noStrike">
                <a:solidFill>
                  <a:schemeClr val="dk1"/>
                </a:solidFill>
                <a:latin typeface="Catamaran"/>
                <a:ea typeface="Catamaran"/>
              </a:rPr>
              <a:t>The Echelon AI platform provides tools to develop AI-powered chatbots, enabling businesses to automate their customer service operations. This capability allows for enhanced user engagement, reduced response time, and improved customer satisfaction. By integrating AI into their service channels, SMBs can focus on core business functions while maintaining a responsive communication channel with their customers.</a:t>
            </a:r>
            <a:endParaRPr b="0" lang="en-US" sz="1600" spc="-1" strike="noStrike">
              <a:solidFill>
                <a:srgbClr val="ffffff"/>
              </a:solidFill>
              <a:latin typeface="OpenSymbol"/>
            </a:endParaRPr>
          </a:p>
        </p:txBody>
      </p:sp>
      <p:sp>
        <p:nvSpPr>
          <p:cNvPr id="81" name="PlaceHolder 2"/>
          <p:cNvSpPr>
            <a:spLocks noGrp="1"/>
          </p:cNvSpPr>
          <p:nvPr>
            <p:ph type="title"/>
          </p:nvPr>
        </p:nvSpPr>
        <p:spPr>
          <a:xfrm>
            <a:off x="1447920" y="619200"/>
            <a:ext cx="6914880" cy="184752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5000" spc="-1" strike="noStrike">
                <a:solidFill>
                  <a:schemeClr val="dk1"/>
                </a:solidFill>
                <a:latin typeface="Bai Jamjuree"/>
                <a:ea typeface="Bai Jamjuree"/>
              </a:rPr>
              <a:t>Automating Customer Service</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4280" y="3895560"/>
            <a:ext cx="8524440" cy="752040"/>
          </a:xfrm>
          <a:prstGeom prst="rect">
            <a:avLst/>
          </a:prstGeom>
          <a:noFill/>
          <a:ln w="0">
            <a:noFill/>
          </a:ln>
        </p:spPr>
        <p:txBody>
          <a:bodyPr lIns="91440" rIns="91440" tIns="91440" bIns="91440" anchor="t">
            <a:normAutofit/>
          </a:bodyPr>
          <a:p>
            <a:pPr indent="0">
              <a:lnSpc>
                <a:spcPct val="100000"/>
              </a:lnSpc>
              <a:buNone/>
              <a:tabLst>
                <a:tab algn="l" pos="0"/>
              </a:tabLst>
            </a:pPr>
            <a:r>
              <a:rPr b="1" lang="en" sz="3200" spc="-1" strike="noStrike">
                <a:solidFill>
                  <a:schemeClr val="dk1"/>
                </a:solidFill>
                <a:latin typeface="Bai Jamjuree"/>
                <a:ea typeface="Bai Jamjuree"/>
              </a:rPr>
              <a:t>Marketing and Operations Optimization</a:t>
            </a:r>
            <a:endParaRPr b="0" lang="fr-FR" sz="3200" spc="-1" strike="noStrike">
              <a:solidFill>
                <a:schemeClr val="dk1"/>
              </a:solidFill>
              <a:latin typeface="Arial"/>
            </a:endParaRPr>
          </a:p>
        </p:txBody>
      </p:sp>
      <p:sp>
        <p:nvSpPr>
          <p:cNvPr id="83" name="PlaceHolder 2"/>
          <p:cNvSpPr>
            <a:spLocks noGrp="1"/>
          </p:cNvSpPr>
          <p:nvPr>
            <p:ph type="subTitle"/>
          </p:nvPr>
        </p:nvSpPr>
        <p:spPr>
          <a:xfrm>
            <a:off x="314280" y="2990880"/>
            <a:ext cx="8524440" cy="894960"/>
          </a:xfrm>
          <a:prstGeom prst="rect">
            <a:avLst/>
          </a:prstGeom>
          <a:noFill/>
          <a:ln w="0">
            <a:noFill/>
          </a:ln>
        </p:spPr>
        <p:txBody>
          <a:bodyPr lIns="91440" rIns="91440" tIns="91440" bIns="91440" anchor="b">
            <a:normAutofit fontScale="95908" lnSpcReduction="10000"/>
          </a:bodyPr>
          <a:p>
            <a:pPr indent="0">
              <a:lnSpc>
                <a:spcPct val="100000"/>
              </a:lnSpc>
              <a:buNone/>
              <a:tabLst>
                <a:tab algn="l" pos="0"/>
              </a:tabLst>
            </a:pPr>
            <a:r>
              <a:rPr b="0" lang="en" sz="1200" spc="-1" strike="noStrike">
                <a:solidFill>
                  <a:schemeClr val="dk1"/>
                </a:solidFill>
                <a:latin typeface="Catamaran"/>
                <a:ea typeface="Catamaran"/>
              </a:rPr>
              <a:t>Echelon AI enhances marketing strategies and operational efficiency by utilizing advanced analytics and AI-driven insights. The platform enables businesses to generate tailored marketing content, including text, images, and videos, thereby improving engagement and reach. Additionally, its analytics dashboards provide real-time data, helping businesses to optimize operations and make informed decisions, driving growth and scalability.</a:t>
            </a:r>
            <a:endParaRPr b="0" lang="en-US" sz="1200" spc="-1" strike="noStrike">
              <a:solidFill>
                <a:srgbClr val="ffffff"/>
              </a:solidFill>
              <a:latin typeface="OpenSymbol"/>
            </a:endParaRPr>
          </a:p>
        </p:txBody>
      </p:sp>
      <p:pic>
        <p:nvPicPr>
          <p:cNvPr id="84" name="Google Shape;166;p35" descr=""/>
          <p:cNvPicPr/>
          <p:nvPr/>
        </p:nvPicPr>
        <p:blipFill>
          <a:blip r:embed="rId1"/>
          <a:srcRect l="0" t="25709" r="0" b="25709"/>
          <a:stretch/>
        </p:blipFill>
        <p:spPr>
          <a:xfrm>
            <a:off x="0" y="0"/>
            <a:ext cx="9143640" cy="29188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Google Shape;157;p34" descr=""/>
          <p:cNvPicPr/>
          <p:nvPr/>
        </p:nvPicPr>
        <p:blipFill>
          <a:blip r:embed="rId1"/>
          <a:srcRect l="0" t="5210" r="0" b="5204"/>
          <a:stretch/>
        </p:blipFill>
        <p:spPr>
          <a:xfrm>
            <a:off x="0" y="0"/>
            <a:ext cx="9143640" cy="5143320"/>
          </a:xfrm>
          <a:prstGeom prst="rect">
            <a:avLst/>
          </a:prstGeom>
          <a:ln w="0">
            <a:noFill/>
          </a:ln>
        </p:spPr>
      </p:pic>
      <p:sp>
        <p:nvSpPr>
          <p:cNvPr id="86" name="PlaceHolder 1"/>
          <p:cNvSpPr>
            <a:spLocks noGrp="1"/>
          </p:cNvSpPr>
          <p:nvPr>
            <p:ph type="title"/>
          </p:nvPr>
        </p:nvSpPr>
        <p:spPr>
          <a:xfrm>
            <a:off x="4191120" y="3019320"/>
            <a:ext cx="4247640" cy="1647360"/>
          </a:xfrm>
          <a:prstGeom prst="rect">
            <a:avLst/>
          </a:prstGeom>
          <a:noFill/>
          <a:ln w="0">
            <a:noFill/>
          </a:ln>
          <a:effectLst>
            <a:outerShdw dist="19080" dir="5400000" blurRad="57240" rotWithShape="0">
              <a:srgbClr val="000000">
                <a:alpha val="50000"/>
              </a:srgbClr>
            </a:outerShdw>
          </a:effectLst>
        </p:spPr>
        <p:txBody>
          <a:bodyPr lIns="91440" rIns="91440" tIns="91440" bIns="91440" anchor="b">
            <a:normAutofit/>
          </a:bodyPr>
          <a:p>
            <a:pPr indent="0" algn="r">
              <a:lnSpc>
                <a:spcPct val="100000"/>
              </a:lnSpc>
              <a:buNone/>
              <a:tabLst>
                <a:tab algn="l" pos="0"/>
              </a:tabLst>
            </a:pPr>
            <a:r>
              <a:rPr b="1" lang="en" sz="4000" spc="-1" strike="noStrike">
                <a:solidFill>
                  <a:schemeClr val="dk1"/>
                </a:solidFill>
                <a:latin typeface="Bai Jamjuree"/>
                <a:ea typeface="Bai Jamjuree"/>
              </a:rPr>
              <a:t>AI Application Insights</a:t>
            </a:r>
            <a:endParaRPr b="0" lang="fr-FR" sz="4000" spc="-1" strike="noStrike">
              <a:solidFill>
                <a:schemeClr val="dk1"/>
              </a:solidFill>
              <a:latin typeface="Arial"/>
            </a:endParaRPr>
          </a:p>
        </p:txBody>
      </p:sp>
      <p:sp>
        <p:nvSpPr>
          <p:cNvPr id="87" name="PlaceHolder 2"/>
          <p:cNvSpPr>
            <a:spLocks noGrp="1"/>
          </p:cNvSpPr>
          <p:nvPr>
            <p:ph type="title"/>
          </p:nvPr>
        </p:nvSpPr>
        <p:spPr>
          <a:xfrm>
            <a:off x="628560" y="3086280"/>
            <a:ext cx="1942920" cy="1647360"/>
          </a:xfrm>
          <a:prstGeom prst="rect">
            <a:avLst/>
          </a:prstGeom>
          <a:noFill/>
          <a:ln w="0">
            <a:noFill/>
          </a:ln>
          <a:effectLst>
            <a:outerShdw dist="19080" dir="5400000" blurRad="57240" rotWithShape="0">
              <a:srgbClr val="000000">
                <a:alpha val="50000"/>
              </a:srgbClr>
            </a:outerShdw>
          </a:effectLst>
        </p:spPr>
        <p:txBody>
          <a:bodyPr lIns="91440" rIns="91440" tIns="91440" bIns="91440" anchor="b">
            <a:normAutofit/>
          </a:bodyPr>
          <a:p>
            <a:pPr indent="0">
              <a:lnSpc>
                <a:spcPct val="100000"/>
              </a:lnSpc>
              <a:buNone/>
              <a:tabLst>
                <a:tab algn="l" pos="0"/>
              </a:tabLst>
            </a:pPr>
            <a:r>
              <a:rPr b="1" lang="en" sz="6000" spc="-1" strike="noStrike">
                <a:solidFill>
                  <a:schemeClr val="dk1"/>
                </a:solidFill>
                <a:latin typeface="Bai Jamjuree"/>
                <a:ea typeface="Bai Jamjuree"/>
              </a:rPr>
              <a:t>02</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subTitle"/>
          </p:nvPr>
        </p:nvSpPr>
        <p:spPr>
          <a:xfrm>
            <a:off x="2695680" y="2629080"/>
            <a:ext cx="5667120" cy="1895040"/>
          </a:xfrm>
          <a:prstGeom prst="rect">
            <a:avLst/>
          </a:prstGeom>
          <a:noFill/>
          <a:ln w="0">
            <a:noFill/>
          </a:ln>
        </p:spPr>
        <p:txBody>
          <a:bodyPr lIns="91440" rIns="91440" tIns="91440" bIns="91440" anchor="t">
            <a:normAutofit/>
          </a:bodyPr>
          <a:p>
            <a:pPr algn="r">
              <a:lnSpc>
                <a:spcPct val="100000"/>
              </a:lnSpc>
              <a:tabLst>
                <a:tab algn="l" pos="0"/>
              </a:tabLst>
            </a:pPr>
            <a:r>
              <a:rPr b="0" lang="en" sz="1600" spc="-1" strike="noStrike">
                <a:solidFill>
                  <a:schemeClr val="dk1"/>
                </a:solidFill>
                <a:latin typeface="Catamaran"/>
                <a:ea typeface="Catamaran"/>
              </a:rPr>
              <a:t>The development of Echelon AI leverages various cutting-edge tools and technologies. Key components include Bubble.io for rapid application development, Replit for collaborative coding, OpenAI API for natural language processing, and LangChain for creating intelligent applications. These resources together empower founders to build sophisticated AI solutions that cater to the specific needs of SMBs.</a:t>
            </a:r>
            <a:endParaRPr b="0" lang="en-US" sz="1600" spc="-1" strike="noStrike">
              <a:solidFill>
                <a:srgbClr val="ffffff"/>
              </a:solidFill>
              <a:latin typeface="OpenSymbol"/>
            </a:endParaRPr>
          </a:p>
        </p:txBody>
      </p:sp>
      <p:sp>
        <p:nvSpPr>
          <p:cNvPr id="89" name="PlaceHolder 2"/>
          <p:cNvSpPr>
            <a:spLocks noGrp="1"/>
          </p:cNvSpPr>
          <p:nvPr>
            <p:ph type="title"/>
          </p:nvPr>
        </p:nvSpPr>
        <p:spPr>
          <a:xfrm>
            <a:off x="1447920" y="619200"/>
            <a:ext cx="6914880" cy="184752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5000" spc="-1" strike="noStrike">
                <a:solidFill>
                  <a:schemeClr val="dk1"/>
                </a:solidFill>
                <a:latin typeface="Bai Jamjuree"/>
                <a:ea typeface="Bai Jamjuree"/>
              </a:rPr>
              <a:t>AI Tools and Technologies Used</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228600" y="3362400"/>
            <a:ext cx="4343040" cy="1275840"/>
          </a:xfrm>
          <a:prstGeom prst="rect">
            <a:avLst/>
          </a:prstGeom>
          <a:noFill/>
          <a:ln w="0">
            <a:noFill/>
          </a:ln>
        </p:spPr>
        <p:txBody>
          <a:bodyPr lIns="91440" rIns="91440" tIns="91440" bIns="91440" anchor="b">
            <a:normAutofit/>
          </a:bodyPr>
          <a:p>
            <a:pPr indent="0">
              <a:lnSpc>
                <a:spcPct val="100000"/>
              </a:lnSpc>
              <a:buNone/>
              <a:tabLst>
                <a:tab algn="l" pos="0"/>
              </a:tabLst>
            </a:pPr>
            <a:r>
              <a:rPr b="1" lang="en" sz="3200" spc="-1" strike="noStrike">
                <a:solidFill>
                  <a:schemeClr val="dk1"/>
                </a:solidFill>
                <a:latin typeface="Bai Jamjuree"/>
                <a:ea typeface="Bai Jamjuree"/>
              </a:rPr>
              <a:t>Real-World Sector Applications</a:t>
            </a:r>
            <a:endParaRPr b="0" lang="fr-FR" sz="3200" spc="-1" strike="noStrike">
              <a:solidFill>
                <a:schemeClr val="dk1"/>
              </a:solidFill>
              <a:latin typeface="Arial"/>
            </a:endParaRPr>
          </a:p>
        </p:txBody>
      </p:sp>
      <p:pic>
        <p:nvPicPr>
          <p:cNvPr id="91" name="Google Shape;140;p31" descr=""/>
          <p:cNvPicPr/>
          <p:nvPr/>
        </p:nvPicPr>
        <p:blipFill>
          <a:blip r:embed="rId1"/>
          <a:srcRect l="0" t="12051" r="0" b="12051"/>
          <a:stretch/>
        </p:blipFill>
        <p:spPr>
          <a:xfrm flipH="1">
            <a:off x="4888800" y="0"/>
            <a:ext cx="4255200" cy="5143320"/>
          </a:xfrm>
          <a:prstGeom prst="rect">
            <a:avLst/>
          </a:prstGeom>
          <a:ln w="0">
            <a:noFill/>
          </a:ln>
        </p:spPr>
      </p:pic>
      <p:sp>
        <p:nvSpPr>
          <p:cNvPr id="92" name="PlaceHolder 2"/>
          <p:cNvSpPr>
            <a:spLocks noGrp="1"/>
          </p:cNvSpPr>
          <p:nvPr>
            <p:ph type="subTitle"/>
          </p:nvPr>
        </p:nvSpPr>
        <p:spPr>
          <a:xfrm>
            <a:off x="228600" y="333360"/>
            <a:ext cx="4343040" cy="2828520"/>
          </a:xfrm>
          <a:prstGeom prst="rect">
            <a:avLst/>
          </a:prstGeom>
          <a:noFill/>
          <a:ln w="0">
            <a:noFill/>
          </a:ln>
        </p:spPr>
        <p:txBody>
          <a:bodyPr lIns="91440" rIns="91440" tIns="91440" bIns="91440" anchor="b">
            <a:normAutofit/>
          </a:bodyPr>
          <a:p>
            <a:pPr>
              <a:lnSpc>
                <a:spcPct val="100000"/>
              </a:lnSpc>
              <a:tabLst>
                <a:tab algn="l" pos="0"/>
              </a:tabLst>
            </a:pPr>
            <a:r>
              <a:rPr b="0" lang="en" sz="1200" spc="-1" strike="noStrike">
                <a:solidFill>
                  <a:schemeClr val="dk1"/>
                </a:solidFill>
                <a:latin typeface="Catamaran"/>
                <a:ea typeface="Catamaran"/>
              </a:rPr>
              <a:t>Echelon AI is poised to transform various sectors by applying its AI capabilities. In retail, it provides AI-powered Point of Sale (POS) tools to streamline transactions and enhance customer experience. In the fitness and nutrition industry, it automates client engagement, improving retention rates. Additionally, in the beauty and wellness sector, it offers solutions for scheduling appointments and managing customer loyalty programs, addressing critical pain points for businesses.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2025-05-08T23:11:10Z</dcterms:created>
  <dc:creator>Unknown Creator</dc:creator>
  <dc:description/>
  <dc:language>en-US</dc:language>
  <cp:lastModifiedBy>Unknown Creator</cp:lastModifiedBy>
  <dcterms:modified xsi:type="dcterms:W3CDTF">2025-05-08T23:11:10Z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