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 id="2147483655" r:id="rId4"/>
    <p:sldMasterId id="2147483656" r:id="rId5"/>
    <p:sldMasterId id="2147483657" r:id="rId6"/>
    <p:sldMasterId id="2147483658" r:id="rId7"/>
    <p:sldMasterId id="2147483659"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Lst>
  <p:sldSz cy="5143500" cx="9144000"/>
  <p:notesSz cx="6858000" cy="9144000"/>
  <p:embeddedFontLst>
    <p:embeddedFont>
      <p:font typeface="Noto Sans Symbols"/>
      <p:regular r:id="rId21"/>
      <p:bold r:id="rId22"/>
    </p:embeddedFont>
    <p:embeddedFont>
      <p:font typeface="Syncopate"/>
      <p:regular r:id="rId23"/>
      <p:bold r:id="rId24"/>
    </p:embeddedFont>
    <p:embeddedFont>
      <p:font typeface="Archiv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font" Target="fonts/NotoSansSymbols-bold.fntdata"/><Relationship Id="rId21" Type="http://schemas.openxmlformats.org/officeDocument/2006/relationships/font" Target="fonts/NotoSansSymbols-regular.fntdata"/><Relationship Id="rId24" Type="http://schemas.openxmlformats.org/officeDocument/2006/relationships/font" Target="fonts/Syncopate-bold.fntdata"/><Relationship Id="rId23" Type="http://schemas.openxmlformats.org/officeDocument/2006/relationships/font" Target="fonts/Syncopat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26" Type="http://schemas.openxmlformats.org/officeDocument/2006/relationships/font" Target="fonts/Archivo-bold.fntdata"/><Relationship Id="rId25" Type="http://schemas.openxmlformats.org/officeDocument/2006/relationships/font" Target="fonts/Archivo-regular.fntdata"/><Relationship Id="rId28" Type="http://schemas.openxmlformats.org/officeDocument/2006/relationships/font" Target="fonts/Archivo-boldItalic.fntdata"/><Relationship Id="rId27" Type="http://schemas.openxmlformats.org/officeDocument/2006/relationships/font" Target="fonts/Archivo-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6" name="Shape 76"/>
        <p:cNvGrpSpPr/>
        <p:nvPr/>
      </p:nvGrpSpPr>
      <p:grpSpPr>
        <a:xfrm>
          <a:off x="0" y="0"/>
          <a:ext cx="0" cy="0"/>
          <a:chOff x="0" y="0"/>
          <a:chExt cx="0" cy="0"/>
        </a:xfrm>
      </p:grpSpPr>
      <p:sp>
        <p:nvSpPr>
          <p:cNvPr id="77" name="Google Shape;77;p2"/>
          <p:cNvSpPr txBox="1"/>
          <p:nvPr>
            <p:ph type="title"/>
          </p:nvPr>
        </p:nvSpPr>
        <p:spPr>
          <a:xfrm>
            <a:off x="2347920" y="707760"/>
            <a:ext cx="4447800" cy="1225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type="blank">
  <p:cSld name="BLANK">
    <p:spTree>
      <p:nvGrpSpPr>
        <p:cNvPr id="129" name="Shape 1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ype="blank">
  <p:cSld name="BLANK">
    <p:spTree>
      <p:nvGrpSpPr>
        <p:cNvPr id="180" name="Shape 18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_1" type="blank">
  <p:cSld name="BLANK">
    <p:spTree>
      <p:nvGrpSpPr>
        <p:cNvPr id="218" name="Shape 2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0" type="blank">
  <p:cSld name="BLANK">
    <p:spTree>
      <p:nvGrpSpPr>
        <p:cNvPr id="250" name="Shape 2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3.xml"/><Relationship Id="rId4"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7" name="Google Shape;7;p1"/>
          <p:cNvSpPr txBox="1"/>
          <p:nvPr>
            <p:ph type="title"/>
          </p:nvPr>
        </p:nvSpPr>
        <p:spPr>
          <a:xfrm>
            <a:off x="2003760" y="1668240"/>
            <a:ext cx="5119920" cy="14425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8" name="Google Shape;8;p1"/>
          <p:cNvGrpSpPr/>
          <p:nvPr/>
        </p:nvGrpSpPr>
        <p:grpSpPr>
          <a:xfrm>
            <a:off x="363600" y="272880"/>
            <a:ext cx="8416080" cy="4597200"/>
            <a:chOff x="363600" y="272880"/>
            <a:chExt cx="8416080" cy="4597200"/>
          </a:xfrm>
        </p:grpSpPr>
        <p:pic>
          <p:nvPicPr>
            <p:cNvPr id="9" name="Google Shape;9;p1"/>
            <p:cNvPicPr preferRelativeResize="0"/>
            <p:nvPr/>
          </p:nvPicPr>
          <p:blipFill rotWithShape="1">
            <a:blip r:embed="rId2">
              <a:alphaModFix/>
            </a:blip>
            <a:srcRect b="0" l="0" r="0" t="0"/>
            <a:stretch/>
          </p:blipFill>
          <p:spPr>
            <a:xfrm>
              <a:off x="363600" y="4551840"/>
              <a:ext cx="2007000" cy="318240"/>
            </a:xfrm>
            <a:prstGeom prst="rect">
              <a:avLst/>
            </a:prstGeom>
            <a:noFill/>
            <a:ln>
              <a:noFill/>
            </a:ln>
          </p:spPr>
        </p:pic>
        <p:pic>
          <p:nvPicPr>
            <p:cNvPr id="10" name="Google Shape;10;p1"/>
            <p:cNvPicPr preferRelativeResize="0"/>
            <p:nvPr/>
          </p:nvPicPr>
          <p:blipFill rotWithShape="1">
            <a:blip r:embed="rId2">
              <a:alphaModFix/>
            </a:blip>
            <a:srcRect b="0" l="0" r="0" t="0"/>
            <a:stretch/>
          </p:blipFill>
          <p:spPr>
            <a:xfrm>
              <a:off x="6772680" y="272880"/>
              <a:ext cx="2007000" cy="318240"/>
            </a:xfrm>
            <a:prstGeom prst="rect">
              <a:avLst/>
            </a:prstGeom>
            <a:noFill/>
            <a:ln>
              <a:noFill/>
            </a:ln>
          </p:spPr>
        </p:pic>
      </p:grpSp>
      <p:grpSp>
        <p:nvGrpSpPr>
          <p:cNvPr id="11" name="Google Shape;11;p1"/>
          <p:cNvGrpSpPr/>
          <p:nvPr/>
        </p:nvGrpSpPr>
        <p:grpSpPr>
          <a:xfrm>
            <a:off x="795960" y="186120"/>
            <a:ext cx="8026920" cy="4708080"/>
            <a:chOff x="795960" y="186120"/>
            <a:chExt cx="8026920" cy="4708080"/>
          </a:xfrm>
        </p:grpSpPr>
        <p:sp>
          <p:nvSpPr>
            <p:cNvPr id="12" name="Google Shape;12;p1"/>
            <p:cNvSpPr/>
            <p:nvPr/>
          </p:nvSpPr>
          <p:spPr>
            <a:xfrm>
              <a:off x="795960" y="288072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 name="Google Shape;13;p1"/>
            <p:cNvSpPr/>
            <p:nvPr/>
          </p:nvSpPr>
          <p:spPr>
            <a:xfrm>
              <a:off x="8745480" y="11250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 name="Google Shape;14;p1"/>
            <p:cNvSpPr/>
            <p:nvPr/>
          </p:nvSpPr>
          <p:spPr>
            <a:xfrm>
              <a:off x="3991680" y="48168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 name="Google Shape;15;p1"/>
            <p:cNvSpPr/>
            <p:nvPr/>
          </p:nvSpPr>
          <p:spPr>
            <a:xfrm>
              <a:off x="3991680" y="1861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6" name="Google Shape;16;p1"/>
          <p:cNvGrpSpPr/>
          <p:nvPr/>
        </p:nvGrpSpPr>
        <p:grpSpPr>
          <a:xfrm>
            <a:off x="5211360" y="2075760"/>
            <a:ext cx="4252680" cy="3328560"/>
            <a:chOff x="5211360" y="2075760"/>
            <a:chExt cx="4252680" cy="3328560"/>
          </a:xfrm>
        </p:grpSpPr>
        <p:grpSp>
          <p:nvGrpSpPr>
            <p:cNvPr id="17" name="Google Shape;17;p1"/>
            <p:cNvGrpSpPr/>
            <p:nvPr/>
          </p:nvGrpSpPr>
          <p:grpSpPr>
            <a:xfrm>
              <a:off x="8487720" y="4095720"/>
              <a:ext cx="437760" cy="938520"/>
              <a:chOff x="8487720" y="4095720"/>
              <a:chExt cx="437760" cy="938520"/>
            </a:xfrm>
          </p:grpSpPr>
          <p:sp>
            <p:nvSpPr>
              <p:cNvPr id="18" name="Google Shape;18;p1"/>
              <p:cNvSpPr/>
              <p:nvPr/>
            </p:nvSpPr>
            <p:spPr>
              <a:xfrm rot="10800000">
                <a:off x="88318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 name="Google Shape;19;p1"/>
              <p:cNvSpPr/>
              <p:nvPr/>
            </p:nvSpPr>
            <p:spPr>
              <a:xfrm rot="10800000">
                <a:off x="88318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 name="Google Shape;20;p1"/>
              <p:cNvSpPr/>
              <p:nvPr/>
            </p:nvSpPr>
            <p:spPr>
              <a:xfrm rot="10800000">
                <a:off x="88318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 name="Google Shape;21;p1"/>
              <p:cNvSpPr/>
              <p:nvPr/>
            </p:nvSpPr>
            <p:spPr>
              <a:xfrm rot="10800000">
                <a:off x="8831880" y="4433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 name="Google Shape;22;p1"/>
              <p:cNvSpPr/>
              <p:nvPr/>
            </p:nvSpPr>
            <p:spPr>
              <a:xfrm rot="10800000">
                <a:off x="8831880" y="4264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 name="Google Shape;23;p1"/>
              <p:cNvSpPr/>
              <p:nvPr/>
            </p:nvSpPr>
            <p:spPr>
              <a:xfrm rot="10800000">
                <a:off x="8831880" y="4095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 name="Google Shape;24;p1"/>
              <p:cNvSpPr/>
              <p:nvPr/>
            </p:nvSpPr>
            <p:spPr>
              <a:xfrm rot="10800000">
                <a:off x="86572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 name="Google Shape;25;p1"/>
              <p:cNvSpPr/>
              <p:nvPr/>
            </p:nvSpPr>
            <p:spPr>
              <a:xfrm rot="10800000">
                <a:off x="86572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 name="Google Shape;26;p1"/>
              <p:cNvSpPr/>
              <p:nvPr/>
            </p:nvSpPr>
            <p:spPr>
              <a:xfrm rot="10800000">
                <a:off x="86572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 name="Google Shape;27;p1"/>
              <p:cNvSpPr/>
              <p:nvPr/>
            </p:nvSpPr>
            <p:spPr>
              <a:xfrm rot="10800000">
                <a:off x="84877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 name="Google Shape;28;p1"/>
              <p:cNvSpPr/>
              <p:nvPr/>
            </p:nvSpPr>
            <p:spPr>
              <a:xfrm rot="10800000">
                <a:off x="84877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9" name="Google Shape;29;p1"/>
            <p:cNvSpPr/>
            <p:nvPr/>
          </p:nvSpPr>
          <p:spPr>
            <a:xfrm rot="10800000">
              <a:off x="8379360" y="23400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30" name="Google Shape;30;p1"/>
            <p:cNvGrpSpPr/>
            <p:nvPr/>
          </p:nvGrpSpPr>
          <p:grpSpPr>
            <a:xfrm>
              <a:off x="5211360" y="2075760"/>
              <a:ext cx="4252680" cy="3328560"/>
              <a:chOff x="5211360" y="2075760"/>
              <a:chExt cx="4252680" cy="3328560"/>
            </a:xfrm>
          </p:grpSpPr>
          <p:sp>
            <p:nvSpPr>
              <p:cNvPr id="31" name="Google Shape;31;p1"/>
              <p:cNvSpPr/>
              <p:nvPr/>
            </p:nvSpPr>
            <p:spPr>
              <a:xfrm rot="10800000">
                <a:off x="5211360" y="2075760"/>
                <a:ext cx="4057200" cy="322236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 name="Google Shape;32;p1"/>
              <p:cNvSpPr/>
              <p:nvPr/>
            </p:nvSpPr>
            <p:spPr>
              <a:xfrm rot="10800000">
                <a:off x="617508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 name="Google Shape;33;p1"/>
              <p:cNvSpPr/>
              <p:nvPr/>
            </p:nvSpPr>
            <p:spPr>
              <a:xfrm rot="10800000">
                <a:off x="738252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cxnSp>
            <p:nvCxnSpPr>
              <p:cNvPr id="34" name="Google Shape;34;p1"/>
              <p:cNvCxnSpPr/>
              <p:nvPr/>
            </p:nvCxnSpPr>
            <p:spPr>
              <a:xfrm flipH="1" rot="10800000">
                <a:off x="7458840" y="3346200"/>
                <a:ext cx="2005200" cy="2004840"/>
              </a:xfrm>
              <a:prstGeom prst="straightConnector1">
                <a:avLst/>
              </a:prstGeom>
              <a:noFill/>
              <a:ln cap="flat" cmpd="sng" w="19050">
                <a:solidFill>
                  <a:srgbClr val="FFFFFF"/>
                </a:solidFill>
                <a:prstDash val="solid"/>
                <a:round/>
                <a:headEnd len="sm" w="sm" type="none"/>
                <a:tailEnd len="sm" w="sm" type="none"/>
              </a:ln>
            </p:spPr>
          </p:cxnSp>
          <p:grpSp>
            <p:nvGrpSpPr>
              <p:cNvPr id="35" name="Google Shape;35;p1"/>
              <p:cNvGrpSpPr/>
              <p:nvPr/>
            </p:nvGrpSpPr>
            <p:grpSpPr>
              <a:xfrm>
                <a:off x="6207480" y="2556000"/>
                <a:ext cx="2953440" cy="2742120"/>
                <a:chOff x="6207480" y="2556000"/>
                <a:chExt cx="2953440" cy="2742120"/>
              </a:xfrm>
            </p:grpSpPr>
            <p:sp>
              <p:nvSpPr>
                <p:cNvPr id="36" name="Google Shape;36;p1"/>
                <p:cNvSpPr/>
                <p:nvPr/>
              </p:nvSpPr>
              <p:spPr>
                <a:xfrm rot="10800000">
                  <a:off x="6393240" y="2556000"/>
                  <a:ext cx="2767680" cy="274176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 name="Google Shape;37;p1"/>
                <p:cNvSpPr/>
                <p:nvPr/>
              </p:nvSpPr>
              <p:spPr>
                <a:xfrm rot="10800000">
                  <a:off x="6296040" y="2987640"/>
                  <a:ext cx="2336760" cy="231048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 name="Google Shape;38;p1"/>
                <p:cNvSpPr/>
                <p:nvPr/>
              </p:nvSpPr>
              <p:spPr>
                <a:xfrm rot="10800000">
                  <a:off x="6207480" y="3220920"/>
                  <a:ext cx="2099880" cy="207720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9" name="Google Shape;39;p1"/>
              <p:cNvGrpSpPr/>
              <p:nvPr/>
            </p:nvGrpSpPr>
            <p:grpSpPr>
              <a:xfrm>
                <a:off x="5717520" y="2621880"/>
                <a:ext cx="2383200" cy="2130480"/>
                <a:chOff x="5717520" y="2621880"/>
                <a:chExt cx="2383200" cy="2130480"/>
              </a:xfrm>
            </p:grpSpPr>
            <p:sp>
              <p:nvSpPr>
                <p:cNvPr id="40" name="Google Shape;40;p1"/>
                <p:cNvSpPr/>
                <p:nvPr/>
              </p:nvSpPr>
              <p:spPr>
                <a:xfrm rot="10800000">
                  <a:off x="6452640" y="264672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1" name="Google Shape;41;p1"/>
                <p:cNvSpPr/>
                <p:nvPr/>
              </p:nvSpPr>
              <p:spPr>
                <a:xfrm rot="10800000">
                  <a:off x="5796360" y="299052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2" name="Google Shape;42;p1"/>
                <p:cNvSpPr/>
                <p:nvPr/>
              </p:nvSpPr>
              <p:spPr>
                <a:xfrm rot="10800000">
                  <a:off x="6372000" y="41360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3" name="Google Shape;43;p1"/>
                <p:cNvSpPr/>
                <p:nvPr/>
              </p:nvSpPr>
              <p:spPr>
                <a:xfrm rot="10800000">
                  <a:off x="5717520" y="46472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 name="Google Shape;44;p1"/>
                <p:cNvSpPr/>
                <p:nvPr/>
              </p:nvSpPr>
              <p:spPr>
                <a:xfrm rot="10800000">
                  <a:off x="7503480" y="29649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 name="Google Shape;45;p1"/>
                <p:cNvSpPr/>
                <p:nvPr/>
              </p:nvSpPr>
              <p:spPr>
                <a:xfrm rot="10800000">
                  <a:off x="8048160" y="262188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grpSp>
        <p:nvGrpSpPr>
          <p:cNvPr id="46" name="Google Shape;46;p1"/>
          <p:cNvGrpSpPr/>
          <p:nvPr/>
        </p:nvGrpSpPr>
        <p:grpSpPr>
          <a:xfrm>
            <a:off x="-286920" y="-182160"/>
            <a:ext cx="4251960" cy="3328200"/>
            <a:chOff x="-286920" y="-182160"/>
            <a:chExt cx="4251960" cy="3328200"/>
          </a:xfrm>
        </p:grpSpPr>
        <p:grpSp>
          <p:nvGrpSpPr>
            <p:cNvPr id="47" name="Google Shape;47;p1"/>
            <p:cNvGrpSpPr/>
            <p:nvPr/>
          </p:nvGrpSpPr>
          <p:grpSpPr>
            <a:xfrm>
              <a:off x="250920" y="187560"/>
              <a:ext cx="437760" cy="938520"/>
              <a:chOff x="250920" y="187560"/>
              <a:chExt cx="437760" cy="938520"/>
            </a:xfrm>
          </p:grpSpPr>
          <p:sp>
            <p:nvSpPr>
              <p:cNvPr id="48" name="Google Shape;48;p1"/>
              <p:cNvSpPr/>
              <p:nvPr/>
            </p:nvSpPr>
            <p:spPr>
              <a:xfrm>
                <a:off x="2509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 name="Google Shape;49;p1"/>
              <p:cNvSpPr/>
              <p:nvPr/>
            </p:nvSpPr>
            <p:spPr>
              <a:xfrm>
                <a:off x="2509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 name="Google Shape;50;p1"/>
              <p:cNvSpPr/>
              <p:nvPr/>
            </p:nvSpPr>
            <p:spPr>
              <a:xfrm>
                <a:off x="2509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 name="Google Shape;51;p1"/>
              <p:cNvSpPr/>
              <p:nvPr/>
            </p:nvSpPr>
            <p:spPr>
              <a:xfrm>
                <a:off x="250920" y="6944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 name="Google Shape;52;p1"/>
              <p:cNvSpPr/>
              <p:nvPr/>
            </p:nvSpPr>
            <p:spPr>
              <a:xfrm>
                <a:off x="250920" y="863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3" name="Google Shape;53;p1"/>
              <p:cNvSpPr/>
              <p:nvPr/>
            </p:nvSpPr>
            <p:spPr>
              <a:xfrm>
                <a:off x="250920" y="103248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 name="Google Shape;54;p1"/>
              <p:cNvSpPr/>
              <p:nvPr/>
            </p:nvSpPr>
            <p:spPr>
              <a:xfrm>
                <a:off x="4255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5" name="Google Shape;55;p1"/>
              <p:cNvSpPr/>
              <p:nvPr/>
            </p:nvSpPr>
            <p:spPr>
              <a:xfrm>
                <a:off x="4255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6" name="Google Shape;56;p1"/>
              <p:cNvSpPr/>
              <p:nvPr/>
            </p:nvSpPr>
            <p:spPr>
              <a:xfrm>
                <a:off x="4255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7" name="Google Shape;57;p1"/>
              <p:cNvSpPr/>
              <p:nvPr/>
            </p:nvSpPr>
            <p:spPr>
              <a:xfrm>
                <a:off x="59508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8" name="Google Shape;58;p1"/>
              <p:cNvSpPr/>
              <p:nvPr/>
            </p:nvSpPr>
            <p:spPr>
              <a:xfrm>
                <a:off x="59508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9" name="Google Shape;59;p1"/>
            <p:cNvGrpSpPr/>
            <p:nvPr/>
          </p:nvGrpSpPr>
          <p:grpSpPr>
            <a:xfrm>
              <a:off x="-286920" y="-182160"/>
              <a:ext cx="4251960" cy="3328200"/>
              <a:chOff x="-286920" y="-182160"/>
              <a:chExt cx="4251960" cy="3328200"/>
            </a:xfrm>
          </p:grpSpPr>
          <p:sp>
            <p:nvSpPr>
              <p:cNvPr id="60" name="Google Shape;60;p1"/>
              <p:cNvSpPr/>
              <p:nvPr/>
            </p:nvSpPr>
            <p:spPr>
              <a:xfrm>
                <a:off x="-92160" y="-76320"/>
                <a:ext cx="4057200" cy="322236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1" name="Google Shape;61;p1"/>
              <p:cNvSpPr/>
              <p:nvPr/>
            </p:nvSpPr>
            <p:spPr>
              <a:xfrm>
                <a:off x="-7632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2" name="Google Shape;62;p1"/>
              <p:cNvSpPr/>
              <p:nvPr/>
            </p:nvSpPr>
            <p:spPr>
              <a:xfrm>
                <a:off x="-97920" y="-18216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cxnSp>
            <p:nvCxnSpPr>
              <p:cNvPr id="63" name="Google Shape;63;p1"/>
              <p:cNvCxnSpPr/>
              <p:nvPr/>
            </p:nvCxnSpPr>
            <p:spPr>
              <a:xfrm flipH="1">
                <a:off x="-286920" y="-128880"/>
                <a:ext cx="2004480" cy="2004840"/>
              </a:xfrm>
              <a:prstGeom prst="straightConnector1">
                <a:avLst/>
              </a:prstGeom>
              <a:noFill/>
              <a:ln cap="flat" cmpd="sng" w="19050">
                <a:solidFill>
                  <a:srgbClr val="FFFFFF"/>
                </a:solidFill>
                <a:prstDash val="solid"/>
                <a:round/>
                <a:headEnd len="sm" w="sm" type="none"/>
                <a:tailEnd len="sm" w="sm" type="none"/>
              </a:ln>
            </p:spPr>
          </p:cxnSp>
          <p:grpSp>
            <p:nvGrpSpPr>
              <p:cNvPr id="64" name="Google Shape;64;p1"/>
              <p:cNvGrpSpPr/>
              <p:nvPr/>
            </p:nvGrpSpPr>
            <p:grpSpPr>
              <a:xfrm>
                <a:off x="15480" y="-76320"/>
                <a:ext cx="2953440" cy="2741760"/>
                <a:chOff x="15480" y="-76320"/>
                <a:chExt cx="2953440" cy="2741760"/>
              </a:xfrm>
            </p:grpSpPr>
            <p:sp>
              <p:nvSpPr>
                <p:cNvPr id="65" name="Google Shape;65;p1"/>
                <p:cNvSpPr/>
                <p:nvPr/>
              </p:nvSpPr>
              <p:spPr>
                <a:xfrm>
                  <a:off x="15480" y="-76320"/>
                  <a:ext cx="2767680" cy="2741760"/>
                </a:xfrm>
                <a:custGeom>
                  <a:rect b="b" l="l" r="r" t="t"/>
                  <a:pathLst>
                    <a:path extrusionOk="0" h="2303" w="2325">
                      <a:moveTo>
                        <a:pt x="2325" y="0"/>
                      </a:moveTo>
                      <a:lnTo>
                        <a:pt x="2285" y="0"/>
                      </a:lnTo>
                      <a:lnTo>
                        <a:pt x="0" y="2303"/>
                      </a:lnTo>
                      <a:lnTo>
                        <a:pt x="2325"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 name="Google Shape;66;p1"/>
                <p:cNvSpPr/>
                <p:nvPr/>
              </p:nvSpPr>
              <p:spPr>
                <a:xfrm>
                  <a:off x="543600" y="-76320"/>
                  <a:ext cx="2336760" cy="2310480"/>
                </a:xfrm>
                <a:custGeom>
                  <a:rect b="b" l="l" r="r" t="t"/>
                  <a:pathLst>
                    <a:path extrusionOk="0" h="1941" w="1963">
                      <a:moveTo>
                        <a:pt x="1963" y="0"/>
                      </a:moveTo>
                      <a:lnTo>
                        <a:pt x="1929" y="0"/>
                      </a:lnTo>
                      <a:lnTo>
                        <a:pt x="0" y="1941"/>
                      </a:lnTo>
                      <a:lnTo>
                        <a:pt x="1963"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7" name="Google Shape;67;p1"/>
                <p:cNvSpPr/>
                <p:nvPr/>
              </p:nvSpPr>
              <p:spPr>
                <a:xfrm>
                  <a:off x="869040" y="-76320"/>
                  <a:ext cx="2099880" cy="2077200"/>
                </a:xfrm>
                <a:custGeom>
                  <a:rect b="b" l="l" r="r" t="t"/>
                  <a:pathLst>
                    <a:path extrusionOk="0" h="1745" w="1764">
                      <a:moveTo>
                        <a:pt x="1764" y="0"/>
                      </a:moveTo>
                      <a:lnTo>
                        <a:pt x="1732" y="0"/>
                      </a:lnTo>
                      <a:lnTo>
                        <a:pt x="0" y="1745"/>
                      </a:lnTo>
                      <a:lnTo>
                        <a:pt x="1764"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8" name="Google Shape;68;p1"/>
              <p:cNvGrpSpPr/>
              <p:nvPr/>
            </p:nvGrpSpPr>
            <p:grpSpPr>
              <a:xfrm>
                <a:off x="1076040" y="469800"/>
                <a:ext cx="2382840" cy="2130120"/>
                <a:chOff x="1076040" y="469800"/>
                <a:chExt cx="2382840" cy="2130120"/>
              </a:xfrm>
            </p:grpSpPr>
            <p:sp>
              <p:nvSpPr>
                <p:cNvPr id="69" name="Google Shape;69;p1"/>
                <p:cNvSpPr/>
                <p:nvPr/>
              </p:nvSpPr>
              <p:spPr>
                <a:xfrm>
                  <a:off x="1100160" y="106092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0" name="Google Shape;70;p1"/>
                <p:cNvSpPr/>
                <p:nvPr/>
              </p:nvSpPr>
              <p:spPr>
                <a:xfrm>
                  <a:off x="1646280" y="54828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1" name="Google Shape;71;p1"/>
                <p:cNvSpPr/>
                <p:nvPr/>
              </p:nvSpPr>
              <p:spPr>
                <a:xfrm>
                  <a:off x="2699640" y="9806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 name="Google Shape;72;p1"/>
                <p:cNvSpPr/>
                <p:nvPr/>
              </p:nvSpPr>
              <p:spPr>
                <a:xfrm>
                  <a:off x="3353760" y="46980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3" name="Google Shape;73;p1"/>
                <p:cNvSpPr/>
                <p:nvPr/>
              </p:nvSpPr>
              <p:spPr>
                <a:xfrm>
                  <a:off x="1620360" y="220464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4" name="Google Shape;74;p1"/>
                <p:cNvSpPr/>
                <p:nvPr/>
              </p:nvSpPr>
              <p:spPr>
                <a:xfrm>
                  <a:off x="1076040" y="25473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sp>
        <p:nvSpPr>
          <p:cNvPr id="75" name="Google Shape;75;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pic>
        <p:nvPicPr>
          <p:cNvPr id="80" name="Google Shape;80;p3"/>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81" name="Google Shape;81;p3"/>
          <p:cNvSpPr txBox="1"/>
          <p:nvPr>
            <p:ph type="title"/>
          </p:nvPr>
        </p:nvSpPr>
        <p:spPr>
          <a:xfrm>
            <a:off x="2135520" y="1374480"/>
            <a:ext cx="4872600" cy="14605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82" name="Google Shape;82;p3"/>
          <p:cNvGrpSpPr/>
          <p:nvPr/>
        </p:nvGrpSpPr>
        <p:grpSpPr>
          <a:xfrm>
            <a:off x="175860" y="210780"/>
            <a:ext cx="8792280" cy="4771080"/>
            <a:chOff x="175860" y="210780"/>
            <a:chExt cx="8792280" cy="4771080"/>
          </a:xfrm>
        </p:grpSpPr>
        <p:grpSp>
          <p:nvGrpSpPr>
            <p:cNvPr id="83" name="Google Shape;83;p3"/>
            <p:cNvGrpSpPr/>
            <p:nvPr/>
          </p:nvGrpSpPr>
          <p:grpSpPr>
            <a:xfrm>
              <a:off x="175860" y="210780"/>
              <a:ext cx="1127520" cy="71280"/>
              <a:chOff x="175860" y="210780"/>
              <a:chExt cx="1127520" cy="71280"/>
            </a:xfrm>
          </p:grpSpPr>
          <p:sp>
            <p:nvSpPr>
              <p:cNvPr id="84" name="Google Shape;84;p3"/>
              <p:cNvSpPr/>
              <p:nvPr/>
            </p:nvSpPr>
            <p:spPr>
              <a:xfrm rot="5400000">
                <a:off x="123192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5" name="Google Shape;85;p3"/>
              <p:cNvSpPr/>
              <p:nvPr/>
            </p:nvSpPr>
            <p:spPr>
              <a:xfrm rot="5400000">
                <a:off x="110016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6" name="Google Shape;86;p3"/>
              <p:cNvSpPr/>
              <p:nvPr/>
            </p:nvSpPr>
            <p:spPr>
              <a:xfrm rot="5400000">
                <a:off x="96804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7" name="Google Shape;87;p3"/>
              <p:cNvSpPr/>
              <p:nvPr/>
            </p:nvSpPr>
            <p:spPr>
              <a:xfrm rot="5400000">
                <a:off x="83592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8" name="Google Shape;88;p3"/>
              <p:cNvSpPr/>
              <p:nvPr/>
            </p:nvSpPr>
            <p:spPr>
              <a:xfrm rot="5400000">
                <a:off x="70416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9" name="Google Shape;89;p3"/>
              <p:cNvSpPr/>
              <p:nvPr/>
            </p:nvSpPr>
            <p:spPr>
              <a:xfrm rot="5400000">
                <a:off x="57204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0" name="Google Shape;90;p3"/>
              <p:cNvSpPr/>
              <p:nvPr/>
            </p:nvSpPr>
            <p:spPr>
              <a:xfrm rot="5400000">
                <a:off x="43992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1" name="Google Shape;91;p3"/>
              <p:cNvSpPr/>
              <p:nvPr/>
            </p:nvSpPr>
            <p:spPr>
              <a:xfrm rot="5400000">
                <a:off x="30816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2" name="Google Shape;92;p3"/>
              <p:cNvSpPr/>
              <p:nvPr/>
            </p:nvSpPr>
            <p:spPr>
              <a:xfrm rot="5400000">
                <a:off x="17604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93" name="Google Shape;93;p3"/>
            <p:cNvGrpSpPr/>
            <p:nvPr/>
          </p:nvGrpSpPr>
          <p:grpSpPr>
            <a:xfrm>
              <a:off x="7840260" y="4910580"/>
              <a:ext cx="1127880" cy="71280"/>
              <a:chOff x="7840260" y="4910580"/>
              <a:chExt cx="1127880" cy="71280"/>
            </a:xfrm>
          </p:grpSpPr>
          <p:sp>
            <p:nvSpPr>
              <p:cNvPr id="94" name="Google Shape;94;p3"/>
              <p:cNvSpPr/>
              <p:nvPr/>
            </p:nvSpPr>
            <p:spPr>
              <a:xfrm rot="5400000">
                <a:off x="889668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5" name="Google Shape;95;p3"/>
              <p:cNvSpPr/>
              <p:nvPr/>
            </p:nvSpPr>
            <p:spPr>
              <a:xfrm rot="5400000">
                <a:off x="876456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6" name="Google Shape;96;p3"/>
              <p:cNvSpPr/>
              <p:nvPr/>
            </p:nvSpPr>
            <p:spPr>
              <a:xfrm rot="5400000">
                <a:off x="863244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7" name="Google Shape;97;p3"/>
              <p:cNvSpPr/>
              <p:nvPr/>
            </p:nvSpPr>
            <p:spPr>
              <a:xfrm rot="5400000">
                <a:off x="850068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8" name="Google Shape;98;p3"/>
              <p:cNvSpPr/>
              <p:nvPr/>
            </p:nvSpPr>
            <p:spPr>
              <a:xfrm rot="5400000">
                <a:off x="836856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9" name="Google Shape;99;p3"/>
              <p:cNvSpPr/>
              <p:nvPr/>
            </p:nvSpPr>
            <p:spPr>
              <a:xfrm rot="5400000">
                <a:off x="823644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00" name="Google Shape;100;p3"/>
              <p:cNvSpPr/>
              <p:nvPr/>
            </p:nvSpPr>
            <p:spPr>
              <a:xfrm rot="5400000">
                <a:off x="810468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01" name="Google Shape;101;p3"/>
              <p:cNvSpPr/>
              <p:nvPr/>
            </p:nvSpPr>
            <p:spPr>
              <a:xfrm rot="5400000">
                <a:off x="797256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02" name="Google Shape;102;p3"/>
              <p:cNvSpPr/>
              <p:nvPr/>
            </p:nvSpPr>
            <p:spPr>
              <a:xfrm rot="5400000">
                <a:off x="784044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nvGrpSpPr>
          <p:cNvPr id="103" name="Google Shape;103;p3"/>
          <p:cNvGrpSpPr/>
          <p:nvPr/>
        </p:nvGrpSpPr>
        <p:grpSpPr>
          <a:xfrm>
            <a:off x="453600" y="438480"/>
            <a:ext cx="8052840" cy="4196160"/>
            <a:chOff x="453600" y="438480"/>
            <a:chExt cx="8052840" cy="4196160"/>
          </a:xfrm>
        </p:grpSpPr>
        <p:sp>
          <p:nvSpPr>
            <p:cNvPr id="104" name="Google Shape;104;p3"/>
            <p:cNvSpPr/>
            <p:nvPr/>
          </p:nvSpPr>
          <p:spPr>
            <a:xfrm>
              <a:off x="453600" y="13744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05" name="Google Shape;105;p3"/>
            <p:cNvSpPr/>
            <p:nvPr/>
          </p:nvSpPr>
          <p:spPr>
            <a:xfrm>
              <a:off x="49298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06" name="Google Shape;106;p3"/>
            <p:cNvSpPr/>
            <p:nvPr/>
          </p:nvSpPr>
          <p:spPr>
            <a:xfrm>
              <a:off x="8429040" y="36374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07" name="Google Shape;107;p3"/>
            <p:cNvSpPr/>
            <p:nvPr/>
          </p:nvSpPr>
          <p:spPr>
            <a:xfrm>
              <a:off x="4745520" y="45572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108" name="Google Shape;108;p3"/>
          <p:cNvGrpSpPr/>
          <p:nvPr/>
        </p:nvGrpSpPr>
        <p:grpSpPr>
          <a:xfrm>
            <a:off x="-57600" y="2414880"/>
            <a:ext cx="3349440" cy="2801160"/>
            <a:chOff x="-57600" y="2414880"/>
            <a:chExt cx="3349440" cy="2801160"/>
          </a:xfrm>
        </p:grpSpPr>
        <p:sp>
          <p:nvSpPr>
            <p:cNvPr id="109" name="Google Shape;109;p3"/>
            <p:cNvSpPr/>
            <p:nvPr/>
          </p:nvSpPr>
          <p:spPr>
            <a:xfrm flipH="1" rot="10800000">
              <a:off x="-57600" y="2556000"/>
              <a:ext cx="3349440" cy="26600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10" name="Google Shape;110;p3"/>
            <p:cNvSpPr/>
            <p:nvPr/>
          </p:nvSpPr>
          <p:spPr>
            <a:xfrm flipH="1" rot="10800000">
              <a:off x="-21960" y="371340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111" name="Google Shape;111;p3"/>
            <p:cNvGrpSpPr/>
            <p:nvPr/>
          </p:nvGrpSpPr>
          <p:grpSpPr>
            <a:xfrm>
              <a:off x="614880" y="2414880"/>
              <a:ext cx="2383200" cy="2130480"/>
              <a:chOff x="614880" y="2414880"/>
              <a:chExt cx="2383200" cy="2130480"/>
            </a:xfrm>
          </p:grpSpPr>
          <p:sp>
            <p:nvSpPr>
              <p:cNvPr id="112" name="Google Shape;112;p3"/>
              <p:cNvSpPr/>
              <p:nvPr/>
            </p:nvSpPr>
            <p:spPr>
              <a:xfrm flipH="1">
                <a:off x="1350360" y="300636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13" name="Google Shape;113;p3"/>
              <p:cNvSpPr/>
              <p:nvPr/>
            </p:nvSpPr>
            <p:spPr>
              <a:xfrm flipH="1">
                <a:off x="694080" y="249336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14" name="Google Shape;114;p3"/>
              <p:cNvSpPr/>
              <p:nvPr/>
            </p:nvSpPr>
            <p:spPr>
              <a:xfrm flipH="1">
                <a:off x="1269360" y="29260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5" name="Google Shape;115;p3"/>
              <p:cNvSpPr/>
              <p:nvPr/>
            </p:nvSpPr>
            <p:spPr>
              <a:xfrm flipH="1">
                <a:off x="614880" y="24148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6" name="Google Shape;116;p3"/>
              <p:cNvSpPr/>
              <p:nvPr/>
            </p:nvSpPr>
            <p:spPr>
              <a:xfrm flipH="1">
                <a:off x="2401200" y="414972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7" name="Google Shape;117;p3"/>
              <p:cNvSpPr/>
              <p:nvPr/>
            </p:nvSpPr>
            <p:spPr>
              <a:xfrm flipH="1">
                <a:off x="2945520" y="449280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118" name="Google Shape;118;p3"/>
          <p:cNvGrpSpPr/>
          <p:nvPr/>
        </p:nvGrpSpPr>
        <p:grpSpPr>
          <a:xfrm>
            <a:off x="5858280" y="0"/>
            <a:ext cx="3349440" cy="2781360"/>
            <a:chOff x="5858280" y="0"/>
            <a:chExt cx="3349440" cy="2781360"/>
          </a:xfrm>
        </p:grpSpPr>
        <p:sp>
          <p:nvSpPr>
            <p:cNvPr id="119" name="Google Shape;119;p3"/>
            <p:cNvSpPr/>
            <p:nvPr/>
          </p:nvSpPr>
          <p:spPr>
            <a:xfrm flipH="1">
              <a:off x="5858280" y="0"/>
              <a:ext cx="3349440" cy="26600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20" name="Google Shape;120;p3"/>
            <p:cNvSpPr/>
            <p:nvPr/>
          </p:nvSpPr>
          <p:spPr>
            <a:xfrm flipH="1">
              <a:off x="7278840" y="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121" name="Google Shape;121;p3"/>
            <p:cNvGrpSpPr/>
            <p:nvPr/>
          </p:nvGrpSpPr>
          <p:grpSpPr>
            <a:xfrm>
              <a:off x="6204960" y="650880"/>
              <a:ext cx="2383200" cy="2130480"/>
              <a:chOff x="6204960" y="650880"/>
              <a:chExt cx="2383200" cy="2130480"/>
            </a:xfrm>
          </p:grpSpPr>
          <p:sp>
            <p:nvSpPr>
              <p:cNvPr id="122" name="Google Shape;122;p3"/>
              <p:cNvSpPr/>
              <p:nvPr/>
            </p:nvSpPr>
            <p:spPr>
              <a:xfrm flipH="1" rot="10800000">
                <a:off x="6229440" y="67464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23" name="Google Shape;123;p3"/>
              <p:cNvSpPr/>
              <p:nvPr/>
            </p:nvSpPr>
            <p:spPr>
              <a:xfrm flipH="1" rot="10800000">
                <a:off x="6775560" y="101916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24" name="Google Shape;124;p3"/>
              <p:cNvSpPr/>
              <p:nvPr/>
            </p:nvSpPr>
            <p:spPr>
              <a:xfrm flipH="1" rot="10800000">
                <a:off x="7828560" y="21650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25" name="Google Shape;125;p3"/>
              <p:cNvSpPr/>
              <p:nvPr/>
            </p:nvSpPr>
            <p:spPr>
              <a:xfrm flipH="1" rot="10800000">
                <a:off x="8483040" y="26762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26" name="Google Shape;126;p3"/>
              <p:cNvSpPr/>
              <p:nvPr/>
            </p:nvSpPr>
            <p:spPr>
              <a:xfrm flipH="1" rot="10800000">
                <a:off x="6749640" y="9939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27" name="Google Shape;127;p3"/>
              <p:cNvSpPr/>
              <p:nvPr/>
            </p:nvSpPr>
            <p:spPr>
              <a:xfrm flipH="1" rot="10800000">
                <a:off x="6204960" y="65088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128" name="Google Shape;128;p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pic>
        <p:nvPicPr>
          <p:cNvPr id="131" name="Google Shape;131;p5"/>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132" name="Google Shape;132;p5"/>
          <p:cNvSpPr txBox="1"/>
          <p:nvPr>
            <p:ph type="title"/>
          </p:nvPr>
        </p:nvSpPr>
        <p:spPr>
          <a:xfrm>
            <a:off x="2038320" y="2396880"/>
            <a:ext cx="5067360" cy="13921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3" name="Google Shape;133;p5"/>
          <p:cNvSpPr txBox="1"/>
          <p:nvPr>
            <p:ph idx="2" type="title"/>
          </p:nvPr>
        </p:nvSpPr>
        <p:spPr>
          <a:xfrm>
            <a:off x="3916080" y="1068120"/>
            <a:ext cx="1311840" cy="122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134" name="Google Shape;134;p5"/>
          <p:cNvGrpSpPr/>
          <p:nvPr/>
        </p:nvGrpSpPr>
        <p:grpSpPr>
          <a:xfrm>
            <a:off x="421920" y="272880"/>
            <a:ext cx="8357760" cy="4649400"/>
            <a:chOff x="421920" y="272880"/>
            <a:chExt cx="8357760" cy="4649400"/>
          </a:xfrm>
        </p:grpSpPr>
        <p:pic>
          <p:nvPicPr>
            <p:cNvPr id="135" name="Google Shape;135;p5"/>
            <p:cNvPicPr preferRelativeResize="0"/>
            <p:nvPr/>
          </p:nvPicPr>
          <p:blipFill rotWithShape="1">
            <a:blip r:embed="rId2">
              <a:alphaModFix/>
            </a:blip>
            <a:srcRect b="0" l="0" r="0" t="0"/>
            <a:stretch/>
          </p:blipFill>
          <p:spPr>
            <a:xfrm>
              <a:off x="6772680" y="272880"/>
              <a:ext cx="2007000" cy="318240"/>
            </a:xfrm>
            <a:prstGeom prst="rect">
              <a:avLst/>
            </a:prstGeom>
            <a:noFill/>
            <a:ln>
              <a:noFill/>
            </a:ln>
          </p:spPr>
        </p:pic>
        <p:pic>
          <p:nvPicPr>
            <p:cNvPr id="136" name="Google Shape;136;p5"/>
            <p:cNvPicPr preferRelativeResize="0"/>
            <p:nvPr/>
          </p:nvPicPr>
          <p:blipFill rotWithShape="1">
            <a:blip r:embed="rId2">
              <a:alphaModFix/>
            </a:blip>
            <a:srcRect b="0" l="0" r="0" t="0"/>
            <a:stretch/>
          </p:blipFill>
          <p:spPr>
            <a:xfrm>
              <a:off x="421920" y="4604040"/>
              <a:ext cx="2007000" cy="318240"/>
            </a:xfrm>
            <a:prstGeom prst="rect">
              <a:avLst/>
            </a:prstGeom>
            <a:noFill/>
            <a:ln>
              <a:noFill/>
            </a:ln>
          </p:spPr>
        </p:pic>
      </p:grpSp>
      <p:grpSp>
        <p:nvGrpSpPr>
          <p:cNvPr id="137" name="Google Shape;137;p5"/>
          <p:cNvGrpSpPr/>
          <p:nvPr/>
        </p:nvGrpSpPr>
        <p:grpSpPr>
          <a:xfrm>
            <a:off x="344520" y="438480"/>
            <a:ext cx="8345880" cy="4379400"/>
            <a:chOff x="344520" y="438480"/>
            <a:chExt cx="8345880" cy="4379400"/>
          </a:xfrm>
        </p:grpSpPr>
        <p:sp>
          <p:nvSpPr>
            <p:cNvPr id="138" name="Google Shape;138;p5"/>
            <p:cNvSpPr/>
            <p:nvPr/>
          </p:nvSpPr>
          <p:spPr>
            <a:xfrm>
              <a:off x="8613000" y="16146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39" name="Google Shape;139;p5"/>
            <p:cNvSpPr/>
            <p:nvPr/>
          </p:nvSpPr>
          <p:spPr>
            <a:xfrm>
              <a:off x="4758480" y="47404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40" name="Google Shape;140;p5"/>
            <p:cNvSpPr/>
            <p:nvPr/>
          </p:nvSpPr>
          <p:spPr>
            <a:xfrm>
              <a:off x="49298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1" name="Google Shape;141;p5"/>
            <p:cNvSpPr/>
            <p:nvPr/>
          </p:nvSpPr>
          <p:spPr>
            <a:xfrm>
              <a:off x="344520" y="31809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142" name="Google Shape;142;p5"/>
          <p:cNvGrpSpPr/>
          <p:nvPr/>
        </p:nvGrpSpPr>
        <p:grpSpPr>
          <a:xfrm>
            <a:off x="-347400" y="0"/>
            <a:ext cx="3429720" cy="2460600"/>
            <a:chOff x="-347400" y="0"/>
            <a:chExt cx="3429720" cy="2460600"/>
          </a:xfrm>
        </p:grpSpPr>
        <p:sp>
          <p:nvSpPr>
            <p:cNvPr id="143" name="Google Shape;143;p5"/>
            <p:cNvSpPr/>
            <p:nvPr/>
          </p:nvSpPr>
          <p:spPr>
            <a:xfrm>
              <a:off x="-15840" y="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4" name="Google Shape;144;p5"/>
            <p:cNvSpPr/>
            <p:nvPr/>
          </p:nvSpPr>
          <p:spPr>
            <a:xfrm>
              <a:off x="-15840" y="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145" name="Google Shape;145;p5"/>
            <p:cNvGrpSpPr/>
            <p:nvPr/>
          </p:nvGrpSpPr>
          <p:grpSpPr>
            <a:xfrm>
              <a:off x="-347400" y="673920"/>
              <a:ext cx="3153240" cy="940320"/>
              <a:chOff x="-347400" y="673920"/>
              <a:chExt cx="3153240" cy="940320"/>
            </a:xfrm>
          </p:grpSpPr>
          <p:sp>
            <p:nvSpPr>
              <p:cNvPr id="146" name="Google Shape;146;p5"/>
              <p:cNvSpPr/>
              <p:nvPr/>
            </p:nvSpPr>
            <p:spPr>
              <a:xfrm>
                <a:off x="-347400" y="6739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47" name="Google Shape;147;p5"/>
              <p:cNvSpPr/>
              <p:nvPr/>
            </p:nvSpPr>
            <p:spPr>
              <a:xfrm>
                <a:off x="-5040" y="121536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48" name="Google Shape;148;p5"/>
              <p:cNvSpPr/>
              <p:nvPr/>
            </p:nvSpPr>
            <p:spPr>
              <a:xfrm>
                <a:off x="-5040" y="111168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49" name="Google Shape;149;p5"/>
              <p:cNvSpPr/>
              <p:nvPr/>
            </p:nvSpPr>
            <p:spPr>
              <a:xfrm>
                <a:off x="1793160" y="119448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0" name="Google Shape;150;p5"/>
              <p:cNvSpPr/>
              <p:nvPr/>
            </p:nvSpPr>
            <p:spPr>
              <a:xfrm>
                <a:off x="2039040" y="109080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151" name="Google Shape;151;p5"/>
          <p:cNvGrpSpPr/>
          <p:nvPr/>
        </p:nvGrpSpPr>
        <p:grpSpPr>
          <a:xfrm>
            <a:off x="6072120" y="2682720"/>
            <a:ext cx="3429360" cy="2460960"/>
            <a:chOff x="6072120" y="2682720"/>
            <a:chExt cx="3429360" cy="2460960"/>
          </a:xfrm>
        </p:grpSpPr>
        <p:sp>
          <p:nvSpPr>
            <p:cNvPr id="152" name="Google Shape;152;p5"/>
            <p:cNvSpPr/>
            <p:nvPr/>
          </p:nvSpPr>
          <p:spPr>
            <a:xfrm rot="10800000">
              <a:off x="6072120" y="268272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53" name="Google Shape;153;p5"/>
            <p:cNvSpPr/>
            <p:nvPr/>
          </p:nvSpPr>
          <p:spPr>
            <a:xfrm rot="10800000">
              <a:off x="688788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154" name="Google Shape;154;p5"/>
            <p:cNvGrpSpPr/>
            <p:nvPr/>
          </p:nvGrpSpPr>
          <p:grpSpPr>
            <a:xfrm>
              <a:off x="6348240" y="3529080"/>
              <a:ext cx="3153240" cy="940320"/>
              <a:chOff x="6348240" y="3529080"/>
              <a:chExt cx="3153240" cy="940320"/>
            </a:xfrm>
          </p:grpSpPr>
          <p:sp>
            <p:nvSpPr>
              <p:cNvPr id="155" name="Google Shape;155;p5"/>
              <p:cNvSpPr/>
              <p:nvPr/>
            </p:nvSpPr>
            <p:spPr>
              <a:xfrm rot="10800000">
                <a:off x="6348240" y="35323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6" name="Google Shape;156;p5"/>
              <p:cNvSpPr/>
              <p:nvPr/>
            </p:nvSpPr>
            <p:spPr>
              <a:xfrm rot="10800000">
                <a:off x="7337880" y="35290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7" name="Google Shape;157;p5"/>
              <p:cNvSpPr/>
              <p:nvPr/>
            </p:nvSpPr>
            <p:spPr>
              <a:xfrm rot="10800000">
                <a:off x="7092000" y="36324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8" name="Google Shape;158;p5"/>
              <p:cNvSpPr/>
              <p:nvPr/>
            </p:nvSpPr>
            <p:spPr>
              <a:xfrm rot="10800000">
                <a:off x="7314480" y="39020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9" name="Google Shape;159;p5"/>
              <p:cNvSpPr/>
              <p:nvPr/>
            </p:nvSpPr>
            <p:spPr>
              <a:xfrm rot="10800000">
                <a:off x="7065360" y="400284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160" name="Google Shape;160;p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pic>
        <p:nvPicPr>
          <p:cNvPr id="163" name="Google Shape;163;p7"/>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164" name="Google Shape;164;p7"/>
          <p:cNvSpPr txBox="1"/>
          <p:nvPr>
            <p:ph type="title"/>
          </p:nvPr>
        </p:nvSpPr>
        <p:spPr>
          <a:xfrm>
            <a:off x="1022040" y="1231920"/>
            <a:ext cx="3436920" cy="18097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5" name="Google Shape;165;p7"/>
          <p:cNvSpPr txBox="1"/>
          <p:nvPr>
            <p:ph idx="1" type="body"/>
          </p:nvPr>
        </p:nvSpPr>
        <p:spPr>
          <a:xfrm>
            <a:off x="4847400" y="981360"/>
            <a:ext cx="3274200" cy="3180960"/>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66" name="Google Shape;166;p7"/>
          <p:cNvSpPr/>
          <p:nvPr/>
        </p:nvSpPr>
        <p:spPr>
          <a:xfrm rot="10800000">
            <a:off x="6104880" y="268272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67" name="Google Shape;167;p7"/>
          <p:cNvSpPr/>
          <p:nvPr/>
        </p:nvSpPr>
        <p:spPr>
          <a:xfrm rot="10800000">
            <a:off x="693648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168" name="Google Shape;168;p7"/>
          <p:cNvGrpSpPr/>
          <p:nvPr/>
        </p:nvGrpSpPr>
        <p:grpSpPr>
          <a:xfrm>
            <a:off x="6381360" y="3529080"/>
            <a:ext cx="3153240" cy="940320"/>
            <a:chOff x="6381360" y="3529080"/>
            <a:chExt cx="3153240" cy="940320"/>
          </a:xfrm>
        </p:grpSpPr>
        <p:sp>
          <p:nvSpPr>
            <p:cNvPr id="169" name="Google Shape;169;p7"/>
            <p:cNvSpPr/>
            <p:nvPr/>
          </p:nvSpPr>
          <p:spPr>
            <a:xfrm rot="10800000">
              <a:off x="6381360" y="35323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70" name="Google Shape;170;p7"/>
            <p:cNvSpPr/>
            <p:nvPr/>
          </p:nvSpPr>
          <p:spPr>
            <a:xfrm rot="10800000">
              <a:off x="7370640" y="35290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71" name="Google Shape;171;p7"/>
            <p:cNvSpPr/>
            <p:nvPr/>
          </p:nvSpPr>
          <p:spPr>
            <a:xfrm rot="10800000">
              <a:off x="7124760" y="36324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72" name="Google Shape;172;p7"/>
            <p:cNvSpPr/>
            <p:nvPr/>
          </p:nvSpPr>
          <p:spPr>
            <a:xfrm rot="10800000">
              <a:off x="7347600" y="39020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73" name="Google Shape;173;p7"/>
            <p:cNvSpPr/>
            <p:nvPr/>
          </p:nvSpPr>
          <p:spPr>
            <a:xfrm rot="10800000">
              <a:off x="7098480" y="400284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174" name="Google Shape;174;p7"/>
          <p:cNvSpPr/>
          <p:nvPr/>
        </p:nvSpPr>
        <p:spPr>
          <a:xfrm>
            <a:off x="-7632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175" name="Google Shape;175;p7"/>
          <p:cNvGrpSpPr/>
          <p:nvPr/>
        </p:nvGrpSpPr>
        <p:grpSpPr>
          <a:xfrm>
            <a:off x="394920" y="281160"/>
            <a:ext cx="8294040" cy="4613040"/>
            <a:chOff x="394920" y="281160"/>
            <a:chExt cx="8294040" cy="4613040"/>
          </a:xfrm>
        </p:grpSpPr>
        <p:sp>
          <p:nvSpPr>
            <p:cNvPr id="176" name="Google Shape;176;p7"/>
            <p:cNvSpPr/>
            <p:nvPr/>
          </p:nvSpPr>
          <p:spPr>
            <a:xfrm>
              <a:off x="394920" y="32396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77" name="Google Shape;177;p7"/>
            <p:cNvSpPr/>
            <p:nvPr/>
          </p:nvSpPr>
          <p:spPr>
            <a:xfrm>
              <a:off x="2140560" y="2811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8" name="Google Shape;178;p7"/>
            <p:cNvSpPr/>
            <p:nvPr/>
          </p:nvSpPr>
          <p:spPr>
            <a:xfrm>
              <a:off x="3991680" y="48168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79" name="Google Shape;179;p7"/>
            <p:cNvSpPr/>
            <p:nvPr/>
          </p:nvSpPr>
          <p:spPr>
            <a:xfrm rot="10800000">
              <a:off x="8611560" y="90396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pic>
        <p:nvPicPr>
          <p:cNvPr id="182" name="Google Shape;182;p9"/>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183" name="Google Shape;183;p9"/>
          <p:cNvSpPr txBox="1"/>
          <p:nvPr>
            <p:ph type="title"/>
          </p:nvPr>
        </p:nvSpPr>
        <p:spPr>
          <a:xfrm>
            <a:off x="2201760" y="1821600"/>
            <a:ext cx="4740480" cy="5724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184" name="Google Shape;184;p9"/>
          <p:cNvGrpSpPr/>
          <p:nvPr/>
        </p:nvGrpSpPr>
        <p:grpSpPr>
          <a:xfrm>
            <a:off x="-92520" y="-89640"/>
            <a:ext cx="9329040" cy="5769000"/>
            <a:chOff x="-92520" y="-89640"/>
            <a:chExt cx="9329040" cy="5769000"/>
          </a:xfrm>
        </p:grpSpPr>
        <p:grpSp>
          <p:nvGrpSpPr>
            <p:cNvPr id="185" name="Google Shape;185;p9"/>
            <p:cNvGrpSpPr/>
            <p:nvPr/>
          </p:nvGrpSpPr>
          <p:grpSpPr>
            <a:xfrm>
              <a:off x="-92520" y="-89640"/>
              <a:ext cx="2588040" cy="2402280"/>
              <a:chOff x="-92520" y="-89640"/>
              <a:chExt cx="2588040" cy="2402280"/>
            </a:xfrm>
          </p:grpSpPr>
          <p:sp>
            <p:nvSpPr>
              <p:cNvPr id="186" name="Google Shape;186;p9"/>
              <p:cNvSpPr/>
              <p:nvPr/>
            </p:nvSpPr>
            <p:spPr>
              <a:xfrm>
                <a:off x="-92520" y="-89640"/>
                <a:ext cx="2424960" cy="2402280"/>
              </a:xfrm>
              <a:custGeom>
                <a:rect b="b" l="l" r="r" t="t"/>
                <a:pathLst>
                  <a:path extrusionOk="0" h="2303" w="2325">
                    <a:moveTo>
                      <a:pt x="2325" y="0"/>
                    </a:moveTo>
                    <a:lnTo>
                      <a:pt x="2285" y="0"/>
                    </a:lnTo>
                    <a:lnTo>
                      <a:pt x="0" y="2303"/>
                    </a:lnTo>
                    <a:lnTo>
                      <a:pt x="2325"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87" name="Google Shape;187;p9"/>
              <p:cNvSpPr/>
              <p:nvPr/>
            </p:nvSpPr>
            <p:spPr>
              <a:xfrm>
                <a:off x="370080" y="-89640"/>
                <a:ext cx="2047320" cy="2024640"/>
              </a:xfrm>
              <a:custGeom>
                <a:rect b="b" l="l" r="r" t="t"/>
                <a:pathLst>
                  <a:path extrusionOk="0" h="1941" w="1963">
                    <a:moveTo>
                      <a:pt x="1963" y="0"/>
                    </a:moveTo>
                    <a:lnTo>
                      <a:pt x="1929" y="0"/>
                    </a:lnTo>
                    <a:lnTo>
                      <a:pt x="0" y="1941"/>
                    </a:lnTo>
                    <a:lnTo>
                      <a:pt x="1963"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88" name="Google Shape;188;p9"/>
              <p:cNvSpPr/>
              <p:nvPr/>
            </p:nvSpPr>
            <p:spPr>
              <a:xfrm>
                <a:off x="655560" y="-89640"/>
                <a:ext cx="1839960" cy="1820160"/>
              </a:xfrm>
              <a:custGeom>
                <a:rect b="b" l="l" r="r" t="t"/>
                <a:pathLst>
                  <a:path extrusionOk="0" h="1745" w="1764">
                    <a:moveTo>
                      <a:pt x="1764" y="0"/>
                    </a:moveTo>
                    <a:lnTo>
                      <a:pt x="1732" y="0"/>
                    </a:lnTo>
                    <a:lnTo>
                      <a:pt x="0" y="1745"/>
                    </a:lnTo>
                    <a:lnTo>
                      <a:pt x="1764"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189" name="Google Shape;189;p9"/>
            <p:cNvGrpSpPr/>
            <p:nvPr/>
          </p:nvGrpSpPr>
          <p:grpSpPr>
            <a:xfrm>
              <a:off x="6648480" y="3277080"/>
              <a:ext cx="2588040" cy="2402280"/>
              <a:chOff x="6648480" y="3277080"/>
              <a:chExt cx="2588040" cy="2402280"/>
            </a:xfrm>
          </p:grpSpPr>
          <p:sp>
            <p:nvSpPr>
              <p:cNvPr id="190" name="Google Shape;190;p9"/>
              <p:cNvSpPr/>
              <p:nvPr/>
            </p:nvSpPr>
            <p:spPr>
              <a:xfrm rot="10800000">
                <a:off x="6811560" y="3277080"/>
                <a:ext cx="2424960" cy="240228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91" name="Google Shape;191;p9"/>
              <p:cNvSpPr/>
              <p:nvPr/>
            </p:nvSpPr>
            <p:spPr>
              <a:xfrm rot="10800000">
                <a:off x="6726600" y="3654720"/>
                <a:ext cx="2047320" cy="202464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92" name="Google Shape;192;p9"/>
              <p:cNvSpPr/>
              <p:nvPr/>
            </p:nvSpPr>
            <p:spPr>
              <a:xfrm rot="10800000">
                <a:off x="6648480" y="3859200"/>
                <a:ext cx="1839960" cy="182016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193" name="Google Shape;193;p9"/>
          <p:cNvGrpSpPr/>
          <p:nvPr/>
        </p:nvGrpSpPr>
        <p:grpSpPr>
          <a:xfrm>
            <a:off x="474840" y="500760"/>
            <a:ext cx="8246880" cy="4308480"/>
            <a:chOff x="474840" y="500760"/>
            <a:chExt cx="8246880" cy="4308480"/>
          </a:xfrm>
        </p:grpSpPr>
        <p:sp>
          <p:nvSpPr>
            <p:cNvPr id="194" name="Google Shape;194;p9"/>
            <p:cNvSpPr/>
            <p:nvPr/>
          </p:nvSpPr>
          <p:spPr>
            <a:xfrm rot="10800000">
              <a:off x="8644320" y="283176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95" name="Google Shape;195;p9"/>
            <p:cNvSpPr/>
            <p:nvPr/>
          </p:nvSpPr>
          <p:spPr>
            <a:xfrm>
              <a:off x="8539200" y="12430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96" name="Google Shape;196;p9"/>
            <p:cNvSpPr/>
            <p:nvPr/>
          </p:nvSpPr>
          <p:spPr>
            <a:xfrm>
              <a:off x="474840" y="24508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97" name="Google Shape;197;p9"/>
            <p:cNvSpPr/>
            <p:nvPr/>
          </p:nvSpPr>
          <p:spPr>
            <a:xfrm>
              <a:off x="2851200" y="5007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98" name="Google Shape;198;p9"/>
            <p:cNvSpPr/>
            <p:nvPr/>
          </p:nvSpPr>
          <p:spPr>
            <a:xfrm>
              <a:off x="6423120" y="47318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199" name="Google Shape;199;p9"/>
          <p:cNvGrpSpPr/>
          <p:nvPr/>
        </p:nvGrpSpPr>
        <p:grpSpPr>
          <a:xfrm>
            <a:off x="-455760" y="2313000"/>
            <a:ext cx="3468240" cy="3091320"/>
            <a:chOff x="-455760" y="2313000"/>
            <a:chExt cx="3468240" cy="3091320"/>
          </a:xfrm>
        </p:grpSpPr>
        <p:sp>
          <p:nvSpPr>
            <p:cNvPr id="200" name="Google Shape;200;p9"/>
            <p:cNvSpPr/>
            <p:nvPr/>
          </p:nvSpPr>
          <p:spPr>
            <a:xfrm flipH="1" rot="10800000">
              <a:off x="-6516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01" name="Google Shape;201;p9"/>
            <p:cNvSpPr/>
            <p:nvPr/>
          </p:nvSpPr>
          <p:spPr>
            <a:xfrm flipH="1" rot="10800000">
              <a:off x="-8676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202" name="Google Shape;202;p9"/>
            <p:cNvGrpSpPr/>
            <p:nvPr/>
          </p:nvGrpSpPr>
          <p:grpSpPr>
            <a:xfrm>
              <a:off x="-455760" y="3922920"/>
              <a:ext cx="3153240" cy="939600"/>
              <a:chOff x="-455760" y="3922920"/>
              <a:chExt cx="3153240" cy="939600"/>
            </a:xfrm>
          </p:grpSpPr>
          <p:sp>
            <p:nvSpPr>
              <p:cNvPr id="203" name="Google Shape;203;p9"/>
              <p:cNvSpPr/>
              <p:nvPr/>
            </p:nvSpPr>
            <p:spPr>
              <a:xfrm flipH="1" rot="10800000">
                <a:off x="-455760" y="392544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04" name="Google Shape;204;p9"/>
              <p:cNvSpPr/>
              <p:nvPr/>
            </p:nvSpPr>
            <p:spPr>
              <a:xfrm flipH="1" rot="10800000">
                <a:off x="-113760" y="392292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05" name="Google Shape;205;p9"/>
              <p:cNvSpPr/>
              <p:nvPr/>
            </p:nvSpPr>
            <p:spPr>
              <a:xfrm flipH="1" rot="10800000">
                <a:off x="-113760" y="402624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06" name="Google Shape;206;p9"/>
              <p:cNvSpPr/>
              <p:nvPr/>
            </p:nvSpPr>
            <p:spPr>
              <a:xfrm flipH="1" rot="10800000">
                <a:off x="1684080" y="429588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07" name="Google Shape;207;p9"/>
              <p:cNvSpPr/>
              <p:nvPr/>
            </p:nvSpPr>
            <p:spPr>
              <a:xfrm flipH="1" rot="10800000">
                <a:off x="1930320" y="439668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208" name="Google Shape;208;p9"/>
          <p:cNvGrpSpPr/>
          <p:nvPr/>
        </p:nvGrpSpPr>
        <p:grpSpPr>
          <a:xfrm>
            <a:off x="6185520" y="-182160"/>
            <a:ext cx="3413520" cy="3090960"/>
            <a:chOff x="6185520" y="-182160"/>
            <a:chExt cx="3413520" cy="3090960"/>
          </a:xfrm>
        </p:grpSpPr>
        <p:sp>
          <p:nvSpPr>
            <p:cNvPr id="209" name="Google Shape;209;p9"/>
            <p:cNvSpPr/>
            <p:nvPr/>
          </p:nvSpPr>
          <p:spPr>
            <a:xfrm flipH="1">
              <a:off x="618552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10" name="Google Shape;210;p9"/>
            <p:cNvSpPr/>
            <p:nvPr/>
          </p:nvSpPr>
          <p:spPr>
            <a:xfrm flipH="1">
              <a:off x="7392960" y="-18216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211" name="Google Shape;211;p9"/>
            <p:cNvGrpSpPr/>
            <p:nvPr/>
          </p:nvGrpSpPr>
          <p:grpSpPr>
            <a:xfrm>
              <a:off x="6445800" y="99000"/>
              <a:ext cx="3153240" cy="939960"/>
              <a:chOff x="6445800" y="99000"/>
              <a:chExt cx="3153240" cy="939960"/>
            </a:xfrm>
          </p:grpSpPr>
          <p:sp>
            <p:nvSpPr>
              <p:cNvPr id="212" name="Google Shape;212;p9"/>
              <p:cNvSpPr/>
              <p:nvPr/>
            </p:nvSpPr>
            <p:spPr>
              <a:xfrm flipH="1">
                <a:off x="6445800" y="9900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13" name="Google Shape;213;p9"/>
              <p:cNvSpPr/>
              <p:nvPr/>
            </p:nvSpPr>
            <p:spPr>
              <a:xfrm flipH="1">
                <a:off x="7436160" y="6400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14" name="Google Shape;214;p9"/>
              <p:cNvSpPr/>
              <p:nvPr/>
            </p:nvSpPr>
            <p:spPr>
              <a:xfrm flipH="1">
                <a:off x="7189200" y="5364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15" name="Google Shape;215;p9"/>
              <p:cNvSpPr/>
              <p:nvPr/>
            </p:nvSpPr>
            <p:spPr>
              <a:xfrm flipH="1">
                <a:off x="7412760" y="61956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16" name="Google Shape;216;p9"/>
              <p:cNvSpPr/>
              <p:nvPr/>
            </p:nvSpPr>
            <p:spPr>
              <a:xfrm flipH="1">
                <a:off x="7163640" y="51552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217" name="Google Shape;217;p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pic>
        <p:nvPicPr>
          <p:cNvPr id="220" name="Google Shape;220;p11"/>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221" name="Google Shape;221;p11"/>
          <p:cNvSpPr txBox="1"/>
          <p:nvPr>
            <p:ph type="title"/>
          </p:nvPr>
        </p:nvSpPr>
        <p:spPr>
          <a:xfrm>
            <a:off x="2956680" y="1732680"/>
            <a:ext cx="4840560" cy="13921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2" name="Google Shape;222;p11"/>
          <p:cNvSpPr txBox="1"/>
          <p:nvPr>
            <p:ph idx="2" type="title"/>
          </p:nvPr>
        </p:nvSpPr>
        <p:spPr>
          <a:xfrm>
            <a:off x="1346400" y="2014920"/>
            <a:ext cx="1444680" cy="12819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223" name="Google Shape;223;p11"/>
          <p:cNvGrpSpPr/>
          <p:nvPr/>
        </p:nvGrpSpPr>
        <p:grpSpPr>
          <a:xfrm>
            <a:off x="422640" y="272880"/>
            <a:ext cx="8357760" cy="4649400"/>
            <a:chOff x="422640" y="272880"/>
            <a:chExt cx="8357760" cy="4649400"/>
          </a:xfrm>
        </p:grpSpPr>
        <p:pic>
          <p:nvPicPr>
            <p:cNvPr id="224" name="Google Shape;224;p11"/>
            <p:cNvPicPr preferRelativeResize="0"/>
            <p:nvPr/>
          </p:nvPicPr>
          <p:blipFill rotWithShape="1">
            <a:blip r:embed="rId2">
              <a:alphaModFix/>
            </a:blip>
            <a:srcRect b="0" l="0" r="0" t="0"/>
            <a:stretch/>
          </p:blipFill>
          <p:spPr>
            <a:xfrm flipH="1">
              <a:off x="422640" y="272880"/>
              <a:ext cx="2007000" cy="318240"/>
            </a:xfrm>
            <a:prstGeom prst="rect">
              <a:avLst/>
            </a:prstGeom>
            <a:noFill/>
            <a:ln>
              <a:noFill/>
            </a:ln>
          </p:spPr>
        </p:pic>
        <p:pic>
          <p:nvPicPr>
            <p:cNvPr id="225" name="Google Shape;225;p11"/>
            <p:cNvPicPr preferRelativeResize="0"/>
            <p:nvPr/>
          </p:nvPicPr>
          <p:blipFill rotWithShape="1">
            <a:blip r:embed="rId2">
              <a:alphaModFix/>
            </a:blip>
            <a:srcRect b="0" l="0" r="0" t="0"/>
            <a:stretch/>
          </p:blipFill>
          <p:spPr>
            <a:xfrm flipH="1">
              <a:off x="6773400" y="4604040"/>
              <a:ext cx="2007000" cy="318240"/>
            </a:xfrm>
            <a:prstGeom prst="rect">
              <a:avLst/>
            </a:prstGeom>
            <a:noFill/>
            <a:ln>
              <a:noFill/>
            </a:ln>
          </p:spPr>
        </p:pic>
      </p:grpSp>
      <p:grpSp>
        <p:nvGrpSpPr>
          <p:cNvPr id="226" name="Google Shape;226;p11"/>
          <p:cNvGrpSpPr/>
          <p:nvPr/>
        </p:nvGrpSpPr>
        <p:grpSpPr>
          <a:xfrm>
            <a:off x="421920" y="438480"/>
            <a:ext cx="8310240" cy="4265280"/>
            <a:chOff x="421920" y="438480"/>
            <a:chExt cx="8310240" cy="4265280"/>
          </a:xfrm>
        </p:grpSpPr>
        <p:sp>
          <p:nvSpPr>
            <p:cNvPr id="227" name="Google Shape;227;p11"/>
            <p:cNvSpPr/>
            <p:nvPr/>
          </p:nvSpPr>
          <p:spPr>
            <a:xfrm rot="10800000">
              <a:off x="8654760" y="29952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28" name="Google Shape;228;p11"/>
            <p:cNvSpPr/>
            <p:nvPr/>
          </p:nvSpPr>
          <p:spPr>
            <a:xfrm>
              <a:off x="421920" y="20710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29" name="Google Shape;229;p11"/>
            <p:cNvSpPr/>
            <p:nvPr/>
          </p:nvSpPr>
          <p:spPr>
            <a:xfrm>
              <a:off x="49298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30" name="Google Shape;230;p11"/>
            <p:cNvSpPr/>
            <p:nvPr/>
          </p:nvSpPr>
          <p:spPr>
            <a:xfrm>
              <a:off x="5811120" y="46263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231" name="Google Shape;231;p11"/>
          <p:cNvGrpSpPr/>
          <p:nvPr/>
        </p:nvGrpSpPr>
        <p:grpSpPr>
          <a:xfrm>
            <a:off x="-347040" y="2683080"/>
            <a:ext cx="3429720" cy="2460600"/>
            <a:chOff x="-347040" y="2683080"/>
            <a:chExt cx="3429720" cy="2460600"/>
          </a:xfrm>
        </p:grpSpPr>
        <p:sp>
          <p:nvSpPr>
            <p:cNvPr id="232" name="Google Shape;232;p11"/>
            <p:cNvSpPr/>
            <p:nvPr/>
          </p:nvSpPr>
          <p:spPr>
            <a:xfrm flipH="1" rot="10800000">
              <a:off x="-15480" y="268308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33" name="Google Shape;233;p11"/>
            <p:cNvSpPr/>
            <p:nvPr/>
          </p:nvSpPr>
          <p:spPr>
            <a:xfrm flipH="1" rot="10800000">
              <a:off x="36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34" name="Google Shape;234;p11"/>
            <p:cNvGrpSpPr/>
            <p:nvPr/>
          </p:nvGrpSpPr>
          <p:grpSpPr>
            <a:xfrm>
              <a:off x="-347040" y="3528720"/>
              <a:ext cx="3153240" cy="939600"/>
              <a:chOff x="-347040" y="3528720"/>
              <a:chExt cx="3153240" cy="939600"/>
            </a:xfrm>
          </p:grpSpPr>
          <p:sp>
            <p:nvSpPr>
              <p:cNvPr id="235" name="Google Shape;235;p11"/>
              <p:cNvSpPr/>
              <p:nvPr/>
            </p:nvSpPr>
            <p:spPr>
              <a:xfrm flipH="1" rot="10800000">
                <a:off x="-347040" y="353124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36" name="Google Shape;236;p11"/>
              <p:cNvSpPr/>
              <p:nvPr/>
            </p:nvSpPr>
            <p:spPr>
              <a:xfrm flipH="1" rot="10800000">
                <a:off x="-4680" y="352872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37" name="Google Shape;237;p11"/>
              <p:cNvSpPr/>
              <p:nvPr/>
            </p:nvSpPr>
            <p:spPr>
              <a:xfrm flipH="1" rot="10800000">
                <a:off x="-4680" y="363204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38" name="Google Shape;238;p11"/>
              <p:cNvSpPr/>
              <p:nvPr/>
            </p:nvSpPr>
            <p:spPr>
              <a:xfrm flipH="1" rot="10800000">
                <a:off x="1793160" y="39020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39" name="Google Shape;239;p11"/>
              <p:cNvSpPr/>
              <p:nvPr/>
            </p:nvSpPr>
            <p:spPr>
              <a:xfrm flipH="1" rot="10800000">
                <a:off x="2039040" y="400248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240" name="Google Shape;240;p11"/>
          <p:cNvGrpSpPr/>
          <p:nvPr/>
        </p:nvGrpSpPr>
        <p:grpSpPr>
          <a:xfrm>
            <a:off x="6071400" y="0"/>
            <a:ext cx="3429000" cy="2460600"/>
            <a:chOff x="6071400" y="0"/>
            <a:chExt cx="3429000" cy="2460600"/>
          </a:xfrm>
        </p:grpSpPr>
        <p:sp>
          <p:nvSpPr>
            <p:cNvPr id="241" name="Google Shape;241;p11"/>
            <p:cNvSpPr/>
            <p:nvPr/>
          </p:nvSpPr>
          <p:spPr>
            <a:xfrm flipH="1">
              <a:off x="6071400" y="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42" name="Google Shape;242;p11"/>
            <p:cNvSpPr/>
            <p:nvPr/>
          </p:nvSpPr>
          <p:spPr>
            <a:xfrm flipH="1">
              <a:off x="6903360" y="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43" name="Google Shape;243;p11"/>
            <p:cNvGrpSpPr/>
            <p:nvPr/>
          </p:nvGrpSpPr>
          <p:grpSpPr>
            <a:xfrm>
              <a:off x="6347160" y="673920"/>
              <a:ext cx="3153240" cy="940320"/>
              <a:chOff x="6347160" y="673920"/>
              <a:chExt cx="3153240" cy="940320"/>
            </a:xfrm>
          </p:grpSpPr>
          <p:sp>
            <p:nvSpPr>
              <p:cNvPr id="244" name="Google Shape;244;p11"/>
              <p:cNvSpPr/>
              <p:nvPr/>
            </p:nvSpPr>
            <p:spPr>
              <a:xfrm flipH="1">
                <a:off x="6347160" y="6739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45" name="Google Shape;245;p11"/>
              <p:cNvSpPr/>
              <p:nvPr/>
            </p:nvSpPr>
            <p:spPr>
              <a:xfrm flipH="1">
                <a:off x="7337520" y="121536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46" name="Google Shape;246;p11"/>
              <p:cNvSpPr/>
              <p:nvPr/>
            </p:nvSpPr>
            <p:spPr>
              <a:xfrm flipH="1">
                <a:off x="7090560" y="111168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47" name="Google Shape;247;p11"/>
              <p:cNvSpPr/>
              <p:nvPr/>
            </p:nvSpPr>
            <p:spPr>
              <a:xfrm flipH="1">
                <a:off x="7314120" y="119448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48" name="Google Shape;248;p11"/>
              <p:cNvSpPr/>
              <p:nvPr/>
            </p:nvSpPr>
            <p:spPr>
              <a:xfrm flipH="1">
                <a:off x="7065000" y="109080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249" name="Google Shape;249;p1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3"/>
          <p:cNvSpPr txBox="1"/>
          <p:nvPr>
            <p:ph type="title"/>
          </p:nvPr>
        </p:nvSpPr>
        <p:spPr>
          <a:xfrm>
            <a:off x="2000160" y="1666800"/>
            <a:ext cx="5124240" cy="143784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Syncopate"/>
              <a:buNone/>
            </a:pPr>
            <a:r>
              <a:rPr lang="en" sz="4600">
                <a:solidFill>
                  <a:schemeClr val="dk1"/>
                </a:solidFill>
                <a:latin typeface="Syncopate"/>
                <a:ea typeface="Syncopate"/>
                <a:cs typeface="Syncopate"/>
                <a:sym typeface="Syncopate"/>
              </a:rPr>
              <a:t>Neural Network Zoo </a:t>
            </a:r>
            <a:r>
              <a:rPr b="0" lang="en" sz="4600" strike="noStrike">
                <a:solidFill>
                  <a:schemeClr val="dk1"/>
                </a:solidFill>
                <a:latin typeface="Syncopate"/>
                <a:ea typeface="Syncopate"/>
                <a:cs typeface="Syncopate"/>
                <a:sym typeface="Syncopate"/>
              </a:rPr>
              <a:t>CNN</a:t>
            </a:r>
            <a:endParaRPr b="0" sz="4600" strike="noStrike">
              <a:solidFill>
                <a:schemeClr val="dk1"/>
              </a:solidFill>
              <a:latin typeface="Arial"/>
              <a:ea typeface="Arial"/>
              <a:cs typeface="Arial"/>
              <a:sym typeface="Arial"/>
            </a:endParaRPr>
          </a:p>
        </p:txBody>
      </p:sp>
      <p:sp>
        <p:nvSpPr>
          <p:cNvPr id="256" name="Google Shape;256;p13"/>
          <p:cNvSpPr txBox="1"/>
          <p:nvPr>
            <p:ph idx="1" type="subTitle"/>
          </p:nvPr>
        </p:nvSpPr>
        <p:spPr>
          <a:xfrm>
            <a:off x="2000150" y="3000264"/>
            <a:ext cx="5124300" cy="1159800"/>
          </a:xfrm>
          <a:prstGeom prst="rect">
            <a:avLst/>
          </a:prstGeom>
          <a:noFill/>
          <a:ln>
            <a:noFill/>
          </a:ln>
        </p:spPr>
        <p:txBody>
          <a:bodyPr anchorCtr="0" anchor="t" bIns="91425" lIns="91425" spcFirstLastPara="1" rIns="91425" wrap="square" tIns="91425">
            <a:normAutofit fontScale="85000" lnSpcReduction="10000"/>
          </a:bodyPr>
          <a:lstStyle/>
          <a:p>
            <a:pPr indent="0" lvl="0" marL="0" marR="0" rtl="0" algn="ctr">
              <a:lnSpc>
                <a:spcPct val="100000"/>
              </a:lnSpc>
              <a:spcBef>
                <a:spcPts val="0"/>
              </a:spcBef>
              <a:spcAft>
                <a:spcPts val="0"/>
              </a:spcAft>
              <a:buClr>
                <a:schemeClr val="dk1"/>
              </a:buClr>
              <a:buSzPct val="100000"/>
              <a:buFont typeface="Archivo"/>
              <a:buNone/>
            </a:pPr>
            <a:r>
              <a:rPr b="0" i="0" lang="en" sz="1600" u="none" cap="none" strike="noStrike">
                <a:solidFill>
                  <a:schemeClr val="dk1"/>
                </a:solidFill>
                <a:latin typeface="Archivo"/>
                <a:ea typeface="Archivo"/>
                <a:cs typeface="Archivo"/>
                <a:sym typeface="Archivo"/>
              </a:rPr>
              <a:t>Convolutional Neural Network - Unleashing Image Recognition Power</a:t>
            </a:r>
            <a:endParaRPr b="0" i="0" sz="1600" u="none" cap="none" strike="noStrike">
              <a:solidFill>
                <a:schemeClr val="dk1"/>
              </a:solidFill>
              <a:latin typeface="Archivo"/>
              <a:ea typeface="Archivo"/>
              <a:cs typeface="Archivo"/>
              <a:sym typeface="Archivo"/>
            </a:endParaRPr>
          </a:p>
          <a:p>
            <a:pPr indent="0" lvl="0" marL="0" marR="0" rtl="0" algn="ctr">
              <a:lnSpc>
                <a:spcPct val="100000"/>
              </a:lnSpc>
              <a:spcBef>
                <a:spcPts val="0"/>
              </a:spcBef>
              <a:spcAft>
                <a:spcPts val="0"/>
              </a:spcAft>
              <a:buClr>
                <a:schemeClr val="dk1"/>
              </a:buClr>
              <a:buSzPct val="100000"/>
              <a:buFont typeface="Archivo"/>
              <a:buNone/>
            </a:pPr>
            <a:r>
              <a:t/>
            </a:r>
            <a:endParaRPr sz="1600">
              <a:solidFill>
                <a:schemeClr val="dk1"/>
              </a:solidFill>
              <a:latin typeface="Archivo"/>
              <a:ea typeface="Archivo"/>
              <a:cs typeface="Archivo"/>
              <a:sym typeface="Archivo"/>
            </a:endParaRPr>
          </a:p>
          <a:p>
            <a:pPr indent="0" lvl="0" marL="0" marR="0" rtl="0" algn="ctr">
              <a:lnSpc>
                <a:spcPct val="100000"/>
              </a:lnSpc>
              <a:spcBef>
                <a:spcPts val="0"/>
              </a:spcBef>
              <a:spcAft>
                <a:spcPts val="0"/>
              </a:spcAft>
              <a:buClr>
                <a:schemeClr val="dk1"/>
              </a:buClr>
              <a:buSzPct val="100000"/>
              <a:buFont typeface="Archivo"/>
              <a:buNone/>
            </a:pPr>
            <a:r>
              <a:rPr lang="en" sz="1600">
                <a:solidFill>
                  <a:schemeClr val="dk1"/>
                </a:solidFill>
                <a:latin typeface="Archivo"/>
                <a:ea typeface="Archivo"/>
                <a:cs typeface="Archivo"/>
                <a:sym typeface="Archivo"/>
              </a:rPr>
              <a:t>Team Cheetah: Ethan Phan, Elizabeth Martinez, Sydney Chilso</a:t>
            </a:r>
            <a:endParaRPr sz="1600">
              <a:solidFill>
                <a:schemeClr val="dk1"/>
              </a:solidFill>
              <a:latin typeface="Archivo"/>
              <a:ea typeface="Archivo"/>
              <a:cs typeface="Archivo"/>
              <a:sym typeface="Archivo"/>
            </a:endParaRPr>
          </a:p>
          <a:p>
            <a:pPr indent="0" lvl="0" marL="0" marR="0" rtl="0" algn="ctr">
              <a:lnSpc>
                <a:spcPct val="100000"/>
              </a:lnSpc>
              <a:spcBef>
                <a:spcPts val="0"/>
              </a:spcBef>
              <a:spcAft>
                <a:spcPts val="0"/>
              </a:spcAft>
              <a:buClr>
                <a:schemeClr val="dk1"/>
              </a:buClr>
              <a:buSzPct val="100000"/>
              <a:buFont typeface="Archivo"/>
              <a:buNone/>
            </a:pPr>
            <a:r>
              <a:t/>
            </a:r>
            <a:endParaRPr sz="1600">
              <a:solidFill>
                <a:schemeClr val="dk1"/>
              </a:solidFill>
              <a:latin typeface="Archivo"/>
              <a:ea typeface="Archivo"/>
              <a:cs typeface="Archivo"/>
              <a:sym typeface="Archi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idx="4294967295" type="title"/>
          </p:nvPr>
        </p:nvSpPr>
        <p:spPr>
          <a:xfrm>
            <a:off x="2200320" y="1819440"/>
            <a:ext cx="4743000" cy="571320"/>
          </a:xfrm>
          <a:prstGeom prst="rect">
            <a:avLst/>
          </a:prstGeom>
          <a:noFill/>
          <a:ln>
            <a:noFill/>
          </a:ln>
        </p:spPr>
        <p:txBody>
          <a:bodyPr anchorCtr="0" anchor="b" bIns="91425" lIns="91425" spcFirstLastPara="1" rIns="91425" wrap="square" tIns="91425">
            <a:normAutofit fontScale="77675"/>
          </a:bodyPr>
          <a:lstStyle/>
          <a:p>
            <a:pPr indent="0" lvl="0" marL="0" marR="0" rtl="0" algn="ctr">
              <a:lnSpc>
                <a:spcPct val="100000"/>
              </a:lnSpc>
              <a:spcBef>
                <a:spcPts val="0"/>
              </a:spcBef>
              <a:spcAft>
                <a:spcPts val="0"/>
              </a:spcAft>
              <a:buClr>
                <a:schemeClr val="dk1"/>
              </a:buClr>
              <a:buSzPct val="100000"/>
              <a:buFont typeface="Syncopate"/>
              <a:buNone/>
            </a:pPr>
            <a:r>
              <a:rPr b="0" i="0" lang="en" sz="3400" u="none" cap="none" strike="noStrike">
                <a:solidFill>
                  <a:schemeClr val="dk1"/>
                </a:solidFill>
                <a:latin typeface="Syncopate"/>
                <a:ea typeface="Syncopate"/>
                <a:cs typeface="Syncopate"/>
                <a:sym typeface="Syncopate"/>
              </a:rPr>
              <a:t>Self-Driving Cars</a:t>
            </a:r>
            <a:endParaRPr b="0" i="0" sz="3400" u="none" cap="none" strike="noStrike">
              <a:solidFill>
                <a:schemeClr val="dk1"/>
              </a:solidFill>
              <a:latin typeface="Arial"/>
              <a:ea typeface="Arial"/>
              <a:cs typeface="Arial"/>
              <a:sym typeface="Arial"/>
            </a:endParaRPr>
          </a:p>
        </p:txBody>
      </p:sp>
      <p:sp>
        <p:nvSpPr>
          <p:cNvPr id="316" name="Google Shape;316;p22"/>
          <p:cNvSpPr txBox="1"/>
          <p:nvPr>
            <p:ph idx="4294967295" type="subTitle"/>
          </p:nvPr>
        </p:nvSpPr>
        <p:spPr>
          <a:xfrm>
            <a:off x="2200320" y="2314440"/>
            <a:ext cx="4743000" cy="1056960"/>
          </a:xfrm>
          <a:prstGeom prst="rect">
            <a:avLst/>
          </a:prstGeom>
          <a:noFill/>
          <a:ln>
            <a:noFill/>
          </a:ln>
        </p:spPr>
        <p:txBody>
          <a:bodyPr anchorCtr="0" anchor="t" bIns="91425" lIns="91425" spcFirstLastPara="1" rIns="91425" wrap="square" tIns="91425">
            <a:normAutofit fontScale="74983" lnSpcReduction="10000"/>
          </a:bodyPr>
          <a:lstStyle/>
          <a:p>
            <a:pPr indent="0" lvl="0" marL="0" marR="0" rtl="0" algn="ctr">
              <a:lnSpc>
                <a:spcPct val="100000"/>
              </a:lnSpc>
              <a:spcBef>
                <a:spcPts val="0"/>
              </a:spcBef>
              <a:spcAft>
                <a:spcPts val="0"/>
              </a:spcAft>
              <a:buClr>
                <a:schemeClr val="dk1"/>
              </a:buClr>
              <a:buSzPct val="100000"/>
              <a:buFont typeface="Archivo"/>
              <a:buNone/>
            </a:pPr>
            <a:r>
              <a:rPr b="0" i="0" lang="en" sz="1400" u="none" cap="none" strike="noStrike">
                <a:solidFill>
                  <a:schemeClr val="dk1"/>
                </a:solidFill>
                <a:latin typeface="Archivo"/>
                <a:ea typeface="Archivo"/>
                <a:cs typeface="Archivo"/>
                <a:sym typeface="Archivo"/>
              </a:rPr>
              <a:t>CNNs are integral to the development of self-driving cars, where they are utilized to interpret and analyze visual data from the vehicle's surroundings. By identifying pedestrians, road signs, and other vehicles, CNNs contribute to the vehicle's decision-making processes, ensuring safer navigation. Their capacity to learn from large datasets of road images enables them to adapt to various driving conditions, enhancing the overall safety and efficiency of autonomous transportation systems.</a:t>
            </a:r>
            <a:endParaRPr b="0" i="0" sz="14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3"/>
          <p:cNvSpPr txBox="1"/>
          <p:nvPr>
            <p:ph idx="4294967295" type="title"/>
          </p:nvPr>
        </p:nvSpPr>
        <p:spPr>
          <a:xfrm>
            <a:off x="318175" y="834225"/>
            <a:ext cx="7884000" cy="145680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Syncopate"/>
              <a:buNone/>
            </a:pPr>
            <a:r>
              <a:rPr b="0" i="0" lang="en" sz="7200" u="none" cap="none" strike="noStrike">
                <a:solidFill>
                  <a:schemeClr val="dk1"/>
                </a:solidFill>
                <a:latin typeface="Syncopate"/>
                <a:ea typeface="Syncopate"/>
                <a:cs typeface="Syncopate"/>
                <a:sym typeface="Syncopate"/>
              </a:rPr>
              <a:t>Conclusions</a:t>
            </a:r>
            <a:endParaRPr b="0" i="0" sz="7200" u="none" cap="none" strike="noStrike">
              <a:solidFill>
                <a:schemeClr val="dk1"/>
              </a:solidFill>
              <a:latin typeface="Arial"/>
              <a:ea typeface="Arial"/>
              <a:cs typeface="Arial"/>
              <a:sym typeface="Arial"/>
            </a:endParaRPr>
          </a:p>
        </p:txBody>
      </p:sp>
      <p:sp>
        <p:nvSpPr>
          <p:cNvPr id="322" name="Google Shape;322;p23"/>
          <p:cNvSpPr txBox="1"/>
          <p:nvPr>
            <p:ph idx="4294967295" type="subTitle"/>
          </p:nvPr>
        </p:nvSpPr>
        <p:spPr>
          <a:xfrm>
            <a:off x="2133720" y="2695680"/>
            <a:ext cx="4876560" cy="666360"/>
          </a:xfrm>
          <a:prstGeom prst="rect">
            <a:avLst/>
          </a:prstGeom>
          <a:noFill/>
          <a:ln>
            <a:noFill/>
          </a:ln>
        </p:spPr>
        <p:txBody>
          <a:bodyPr anchorCtr="0" anchor="t" bIns="91425" lIns="91425" spcFirstLastPara="1" rIns="91425" wrap="square" tIns="91425">
            <a:noAutofit/>
          </a:bodyPr>
          <a:lstStyle/>
          <a:p>
            <a:pPr indent="0" lvl="0" marL="0" marR="0" rtl="0" algn="ctr">
              <a:lnSpc>
                <a:spcPct val="80000"/>
              </a:lnSpc>
              <a:spcBef>
                <a:spcPts val="0"/>
              </a:spcBef>
              <a:spcAft>
                <a:spcPts val="0"/>
              </a:spcAft>
              <a:buClr>
                <a:schemeClr val="dk1"/>
              </a:buClr>
              <a:buSzPts val="791"/>
              <a:buFont typeface="Archivo"/>
              <a:buNone/>
            </a:pPr>
            <a:r>
              <a:rPr b="1" i="0" lang="en" sz="990" u="none" cap="none" strike="noStrike">
                <a:solidFill>
                  <a:schemeClr val="dk1"/>
                </a:solidFill>
                <a:latin typeface="Archivo"/>
                <a:ea typeface="Archivo"/>
                <a:cs typeface="Archivo"/>
                <a:sym typeface="Archivo"/>
              </a:rPr>
              <a:t>Convolutional Neural Networks have revolutionized the way we process and analyze visual data. Their applications span various industries, from healthcare to autonomous vehicles, showcasing their versatility and efficiency. Despite their advantages, it's crucial to remain aware of challenges such as bias and the need for large datasets. Continued research and development in CNN technology promise to enhance their capabilities and address existing limitations.</a:t>
            </a:r>
            <a:endParaRPr b="1" i="0" sz="99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ph idx="4294967295" type="title"/>
          </p:nvPr>
        </p:nvSpPr>
        <p:spPr>
          <a:xfrm>
            <a:off x="0" y="941700"/>
            <a:ext cx="9626700" cy="145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7200"/>
              <a:buFont typeface="Syncopate"/>
              <a:buNone/>
            </a:pPr>
            <a:r>
              <a:rPr b="0" i="0" lang="en" sz="6000" u="none" cap="none" strike="noStrike">
                <a:solidFill>
                  <a:schemeClr val="dk1"/>
                </a:solidFill>
                <a:latin typeface="Syncopate"/>
                <a:ea typeface="Syncopate"/>
                <a:cs typeface="Syncopate"/>
                <a:sym typeface="Syncopate"/>
              </a:rPr>
              <a:t>Introduction</a:t>
            </a:r>
            <a:endParaRPr b="0" i="0" sz="6000" u="none" cap="none" strike="noStrike">
              <a:solidFill>
                <a:schemeClr val="dk1"/>
              </a:solidFill>
              <a:latin typeface="Arial"/>
              <a:ea typeface="Arial"/>
              <a:cs typeface="Arial"/>
              <a:sym typeface="Arial"/>
            </a:endParaRPr>
          </a:p>
        </p:txBody>
      </p:sp>
      <p:sp>
        <p:nvSpPr>
          <p:cNvPr id="262" name="Google Shape;262;p14"/>
          <p:cNvSpPr txBox="1"/>
          <p:nvPr>
            <p:ph idx="4294967295" type="subTitle"/>
          </p:nvPr>
        </p:nvSpPr>
        <p:spPr>
          <a:xfrm>
            <a:off x="2133720" y="2695680"/>
            <a:ext cx="4876560" cy="666360"/>
          </a:xfrm>
          <a:prstGeom prst="rect">
            <a:avLst/>
          </a:prstGeom>
          <a:noFill/>
          <a:ln>
            <a:noFill/>
          </a:ln>
        </p:spPr>
        <p:txBody>
          <a:bodyPr anchorCtr="0" anchor="t" bIns="91425" lIns="91425" spcFirstLastPara="1" rIns="91425" wrap="square" tIns="91425">
            <a:normAutofit fontScale="74433" lnSpcReduction="10000"/>
          </a:bodyPr>
          <a:lstStyle/>
          <a:p>
            <a:pPr indent="0" lvl="0" marL="0" marR="0" rtl="0" algn="ctr">
              <a:lnSpc>
                <a:spcPct val="100000"/>
              </a:lnSpc>
              <a:spcBef>
                <a:spcPts val="0"/>
              </a:spcBef>
              <a:spcAft>
                <a:spcPts val="0"/>
              </a:spcAft>
              <a:buClr>
                <a:schemeClr val="dk1"/>
              </a:buClr>
              <a:buSzPct val="100000"/>
              <a:buFont typeface="Archivo"/>
              <a:buNone/>
            </a:pPr>
            <a:r>
              <a:rPr b="0" i="0" lang="en" sz="1600" u="none" cap="none" strike="noStrike">
                <a:solidFill>
                  <a:schemeClr val="dk1"/>
                </a:solidFill>
                <a:latin typeface="Archivo"/>
                <a:ea typeface="Archivo"/>
                <a:cs typeface="Archivo"/>
                <a:sym typeface="Archivo"/>
              </a:rPr>
              <a:t>This section provides a comprehensive overview of Convolutional Neural Networks (CNNs), emphasizing their significance in image processing and pattern recognition, much like a cheetah's swift actions in the wild.</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p:nvPr/>
        </p:nvSpPr>
        <p:spPr>
          <a:xfrm rot="10800000">
            <a:off x="8658360" y="2991240"/>
            <a:ext cx="75960" cy="75960"/>
          </a:xfrm>
          <a:prstGeom prst="rect">
            <a:avLst/>
          </a:prstGeom>
          <a:solidFill>
            <a:srgbClr val="000000"/>
          </a:solidFill>
          <a:ln>
            <a:noFill/>
          </a:ln>
        </p:spPr>
        <p:txBody>
          <a:bodyPr anchorCtr="0" anchor="t" bIns="38150" lIns="870823075" spcFirstLastPara="1" rIns="870823075" wrap="square" tIns="38150">
            <a:noAutofit/>
          </a:bodyPr>
          <a:lstStyle/>
          <a:p>
            <a:pPr indent="0" lvl="0" marL="0" marR="0" rtl="0" algn="ctr">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68" name="Google Shape;268;p15"/>
          <p:cNvSpPr txBox="1"/>
          <p:nvPr>
            <p:ph idx="4294967295" type="title"/>
          </p:nvPr>
        </p:nvSpPr>
        <p:spPr>
          <a:xfrm>
            <a:off x="2038320" y="2400480"/>
            <a:ext cx="5067000" cy="13903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4000"/>
              <a:buFont typeface="Syncopate"/>
              <a:buNone/>
            </a:pPr>
            <a:r>
              <a:rPr b="0" i="0" lang="en" sz="4000" u="none" cap="none" strike="noStrike">
                <a:solidFill>
                  <a:schemeClr val="dk1"/>
                </a:solidFill>
                <a:latin typeface="Syncopate"/>
                <a:ea typeface="Syncopate"/>
                <a:cs typeface="Syncopate"/>
                <a:sym typeface="Syncopate"/>
              </a:rPr>
              <a:t>What is CNN?</a:t>
            </a:r>
            <a:endParaRPr b="0" i="0" sz="4000" u="none" cap="none" strike="noStrike">
              <a:solidFill>
                <a:schemeClr val="dk1"/>
              </a:solidFill>
              <a:latin typeface="Arial"/>
              <a:ea typeface="Arial"/>
              <a:cs typeface="Arial"/>
              <a:sym typeface="Arial"/>
            </a:endParaRPr>
          </a:p>
        </p:txBody>
      </p:sp>
      <p:sp>
        <p:nvSpPr>
          <p:cNvPr id="269" name="Google Shape;269;p15"/>
          <p:cNvSpPr txBox="1"/>
          <p:nvPr>
            <p:ph idx="4294967295" type="title"/>
          </p:nvPr>
        </p:nvSpPr>
        <p:spPr>
          <a:xfrm>
            <a:off x="3914640" y="1066680"/>
            <a:ext cx="1314000" cy="122832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6200"/>
              <a:buFont typeface="Syncopate"/>
              <a:buNone/>
            </a:pPr>
            <a:r>
              <a:rPr b="0" i="0" lang="en" sz="6200" u="none" cap="none" strike="noStrike">
                <a:solidFill>
                  <a:schemeClr val="dk1"/>
                </a:solidFill>
                <a:latin typeface="Syncopate"/>
                <a:ea typeface="Syncopate"/>
                <a:cs typeface="Syncopate"/>
                <a:sym typeface="Syncopate"/>
              </a:rPr>
              <a:t>01</a:t>
            </a:r>
            <a:endParaRPr b="0" i="0" sz="6200" u="none" cap="none" strike="noStrike">
              <a:solidFill>
                <a:schemeClr val="dk1"/>
              </a:solidFill>
              <a:latin typeface="Arial"/>
              <a:ea typeface="Arial"/>
              <a:cs typeface="Arial"/>
              <a:sym typeface="Arial"/>
            </a:endParaRPr>
          </a:p>
        </p:txBody>
      </p:sp>
      <p:sp>
        <p:nvSpPr>
          <p:cNvPr id="270" name="Google Shape;270;p15"/>
          <p:cNvSpPr txBox="1"/>
          <p:nvPr>
            <p:ph idx="4294967295" type="subTitle"/>
          </p:nvPr>
        </p:nvSpPr>
        <p:spPr>
          <a:xfrm>
            <a:off x="2038320" y="3695760"/>
            <a:ext cx="5067000" cy="371160"/>
          </a:xfrm>
          <a:prstGeom prst="rect">
            <a:avLst/>
          </a:prstGeom>
          <a:noFill/>
          <a:ln>
            <a:noFill/>
          </a:ln>
        </p:spPr>
        <p:txBody>
          <a:bodyPr anchorCtr="0" anchor="t" bIns="91425" lIns="91425" spcFirstLastPara="1" rIns="91425" wrap="square" tIns="91425">
            <a:normAutofit fontScale="80688"/>
          </a:bodyPr>
          <a:lstStyle/>
          <a:p>
            <a:pPr indent="0" lvl="0" marL="0" marR="0" rtl="0" algn="ctr">
              <a:spcBef>
                <a:spcPts val="0"/>
              </a:spcBef>
              <a:spcAft>
                <a:spcPts val="0"/>
              </a:spcAft>
              <a:buSzPct val="100000"/>
              <a:buFont typeface="Arial"/>
              <a:buNone/>
            </a:pPr>
            <a:r>
              <a:t/>
            </a:r>
            <a:endParaRPr b="0" i="0" sz="1600" u="none" cap="none" strike="noStrike">
              <a:solidFill>
                <a:schemeClr val="dk1"/>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16"/>
          <p:cNvPicPr preferRelativeResize="0"/>
          <p:nvPr/>
        </p:nvPicPr>
        <p:blipFill rotWithShape="1">
          <a:blip r:embed="rId3">
            <a:alphaModFix/>
          </a:blip>
          <a:srcRect b="15299" l="0" r="0" t="15298"/>
          <a:stretch/>
        </p:blipFill>
        <p:spPr>
          <a:xfrm>
            <a:off x="4847400" y="981360"/>
            <a:ext cx="3274200" cy="3180600"/>
          </a:xfrm>
          <a:prstGeom prst="rect">
            <a:avLst/>
          </a:prstGeom>
          <a:noFill/>
          <a:ln cap="flat" cmpd="sng" w="9525">
            <a:solidFill>
              <a:srgbClr val="FFFFFF"/>
            </a:solidFill>
            <a:prstDash val="solid"/>
            <a:round/>
            <a:headEnd len="sm" w="sm" type="none"/>
            <a:tailEnd len="sm" w="sm" type="none"/>
          </a:ln>
        </p:spPr>
      </p:pic>
      <p:sp>
        <p:nvSpPr>
          <p:cNvPr id="276" name="Google Shape;276;p16"/>
          <p:cNvSpPr txBox="1"/>
          <p:nvPr>
            <p:ph idx="4294967295" type="title"/>
          </p:nvPr>
        </p:nvSpPr>
        <p:spPr>
          <a:xfrm>
            <a:off x="1019160" y="1228680"/>
            <a:ext cx="3438000" cy="180936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2800"/>
              <a:buFont typeface="Syncopate"/>
              <a:buNone/>
            </a:pPr>
            <a:r>
              <a:rPr b="0" i="0" lang="en" sz="2800" u="none" cap="none" strike="noStrike">
                <a:solidFill>
                  <a:schemeClr val="dk1"/>
                </a:solidFill>
                <a:latin typeface="Syncopate"/>
                <a:ea typeface="Syncopate"/>
                <a:cs typeface="Syncopate"/>
                <a:sym typeface="Syncopate"/>
              </a:rPr>
              <a:t>Definition of CNN</a:t>
            </a:r>
            <a:endParaRPr b="0" i="0" sz="2800" u="none" cap="none" strike="noStrike">
              <a:solidFill>
                <a:schemeClr val="dk1"/>
              </a:solidFill>
              <a:latin typeface="Arial"/>
              <a:ea typeface="Arial"/>
              <a:cs typeface="Arial"/>
              <a:sym typeface="Arial"/>
            </a:endParaRPr>
          </a:p>
        </p:txBody>
      </p:sp>
      <p:sp>
        <p:nvSpPr>
          <p:cNvPr id="277" name="Google Shape;277;p16"/>
          <p:cNvSpPr txBox="1"/>
          <p:nvPr>
            <p:ph idx="4294967295" type="subTitle"/>
          </p:nvPr>
        </p:nvSpPr>
        <p:spPr>
          <a:xfrm>
            <a:off x="1019160" y="3038400"/>
            <a:ext cx="3438000" cy="866520"/>
          </a:xfrm>
          <a:prstGeom prst="rect">
            <a:avLst/>
          </a:prstGeom>
          <a:noFill/>
          <a:ln>
            <a:noFill/>
          </a:ln>
        </p:spPr>
        <p:txBody>
          <a:bodyPr anchorCtr="0" anchor="t" bIns="91425" lIns="91425" spcFirstLastPara="1" rIns="91425" wrap="square" tIns="91425">
            <a:normAutofit fontScale="74983" lnSpcReduction="10000"/>
          </a:bodyPr>
          <a:lstStyle/>
          <a:p>
            <a:pPr indent="0" lvl="0" marL="0" marR="0" rtl="0" algn="r">
              <a:lnSpc>
                <a:spcPct val="100000"/>
              </a:lnSpc>
              <a:spcBef>
                <a:spcPts val="0"/>
              </a:spcBef>
              <a:spcAft>
                <a:spcPts val="0"/>
              </a:spcAft>
              <a:buClr>
                <a:schemeClr val="dk1"/>
              </a:buClr>
              <a:buSzPct val="100000"/>
              <a:buFont typeface="Archivo"/>
              <a:buNone/>
            </a:pPr>
            <a:r>
              <a:rPr b="0" i="0" lang="en" sz="1400" u="none" cap="none" strike="noStrike">
                <a:solidFill>
                  <a:schemeClr val="dk1"/>
                </a:solidFill>
                <a:latin typeface="Archivo"/>
                <a:ea typeface="Archivo"/>
                <a:cs typeface="Archivo"/>
                <a:sym typeface="Archivo"/>
              </a:rPr>
              <a:t>Convolutional Neural Networks (CNNs) are advanced deep learning models tailored primarily for visual data processing, including images and videos. They are designed to automatically detect and learn patterns essential for various tasks such as image classification, object detection, and more.</a:t>
            </a:r>
            <a:endParaRPr b="0" i="0" sz="14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7"/>
          <p:cNvSpPr txBox="1"/>
          <p:nvPr>
            <p:ph idx="4294967295" type="title"/>
          </p:nvPr>
        </p:nvSpPr>
        <p:spPr>
          <a:xfrm>
            <a:off x="2133720" y="1371600"/>
            <a:ext cx="4876560" cy="1456920"/>
          </a:xfrm>
          <a:prstGeom prst="rect">
            <a:avLst/>
          </a:prstGeom>
          <a:noFill/>
          <a:ln>
            <a:noFill/>
          </a:ln>
        </p:spPr>
        <p:txBody>
          <a:bodyPr anchorCtr="0" anchor="b" bIns="91425" lIns="91425" spcFirstLastPara="1" rIns="91425" wrap="square" tIns="91425">
            <a:normAutofit fontScale="65555" lnSpcReduction="10000"/>
          </a:bodyPr>
          <a:lstStyle/>
          <a:p>
            <a:pPr indent="0" lvl="0" marL="0" marR="0" rtl="0" algn="ctr">
              <a:lnSpc>
                <a:spcPct val="100000"/>
              </a:lnSpc>
              <a:spcBef>
                <a:spcPts val="0"/>
              </a:spcBef>
              <a:spcAft>
                <a:spcPts val="0"/>
              </a:spcAft>
              <a:buClr>
                <a:schemeClr val="dk1"/>
              </a:buClr>
              <a:buSzPct val="100000"/>
              <a:buFont typeface="Syncopate"/>
              <a:buNone/>
            </a:pPr>
            <a:r>
              <a:rPr b="0" i="0" lang="en" sz="7200" u="none" cap="none" strike="noStrike">
                <a:solidFill>
                  <a:schemeClr val="dk1"/>
                </a:solidFill>
                <a:latin typeface="Syncopate"/>
                <a:ea typeface="Syncopate"/>
                <a:cs typeface="Syncopate"/>
                <a:sym typeface="Syncopate"/>
              </a:rPr>
              <a:t>Architecture Breakdown</a:t>
            </a:r>
            <a:endParaRPr b="0" i="0" sz="7200" u="none" cap="none" strike="noStrike">
              <a:solidFill>
                <a:schemeClr val="dk1"/>
              </a:solidFill>
              <a:latin typeface="Arial"/>
              <a:ea typeface="Arial"/>
              <a:cs typeface="Arial"/>
              <a:sym typeface="Arial"/>
            </a:endParaRPr>
          </a:p>
        </p:txBody>
      </p:sp>
      <p:sp>
        <p:nvSpPr>
          <p:cNvPr id="283" name="Google Shape;283;p17"/>
          <p:cNvSpPr txBox="1"/>
          <p:nvPr>
            <p:ph idx="4294967295" type="subTitle"/>
          </p:nvPr>
        </p:nvSpPr>
        <p:spPr>
          <a:xfrm>
            <a:off x="2133720" y="2695680"/>
            <a:ext cx="4876560" cy="666360"/>
          </a:xfrm>
          <a:prstGeom prst="rect">
            <a:avLst/>
          </a:prstGeom>
          <a:noFill/>
          <a:ln>
            <a:noFill/>
          </a:ln>
        </p:spPr>
        <p:txBody>
          <a:bodyPr anchorCtr="0" anchor="t" bIns="91425" lIns="91425" spcFirstLastPara="1" rIns="91425" wrap="square" tIns="91425">
            <a:normAutofit fontScale="36904"/>
          </a:bodyPr>
          <a:lstStyle/>
          <a:p>
            <a:pPr indent="0" lvl="0" marL="0" marR="0" rtl="0" algn="ctr">
              <a:spcBef>
                <a:spcPts val="0"/>
              </a:spcBef>
              <a:spcAft>
                <a:spcPts val="0"/>
              </a:spcAft>
              <a:buClr>
                <a:schemeClr val="dk1"/>
              </a:buClr>
              <a:buSzPct val="100000"/>
              <a:buFont typeface="Archivo"/>
              <a:buNone/>
            </a:pPr>
            <a:r>
              <a:rPr b="0" i="0" lang="en" sz="1600" u="none" cap="none" strike="noStrike">
                <a:solidFill>
                  <a:schemeClr val="dk1"/>
                </a:solidFill>
                <a:latin typeface="Archivo"/>
                <a:ea typeface="Archivo"/>
                <a:cs typeface="Archivo"/>
                <a:sym typeface="Archivo"/>
              </a:rPr>
              <a:t>CNNs are built using several key layers: </a:t>
            </a:r>
            <a:endParaRPr b="0" i="0" sz="1600" u="none" cap="none" strike="noStrike">
              <a:solidFill>
                <a:srgbClr val="FFFFFF"/>
              </a:solidFill>
              <a:latin typeface="Noto Sans Symbols"/>
              <a:ea typeface="Noto Sans Symbols"/>
              <a:cs typeface="Noto Sans Symbols"/>
              <a:sym typeface="Noto Sans Symbols"/>
            </a:endParaRPr>
          </a:p>
          <a:p>
            <a:pPr indent="0" lvl="0" marL="0" marR="0" rtl="0" algn="ctr">
              <a:spcBef>
                <a:spcPts val="0"/>
              </a:spcBef>
              <a:spcAft>
                <a:spcPts val="0"/>
              </a:spcAft>
              <a:buClr>
                <a:schemeClr val="dk1"/>
              </a:buClr>
              <a:buSzPct val="100000"/>
              <a:buFont typeface="Archivo"/>
              <a:buNone/>
            </a:pPr>
            <a:r>
              <a:rPr b="0" i="0" lang="en" sz="1600" u="none" cap="none" strike="noStrike">
                <a:solidFill>
                  <a:schemeClr val="dk1"/>
                </a:solidFill>
                <a:latin typeface="Archivo"/>
                <a:ea typeface="Archivo"/>
                <a:cs typeface="Archivo"/>
                <a:sym typeface="Archivo"/>
              </a:rPr>
              <a:t>- **Convolutional Layers**: These layers help in detecting features from the input image, such as edges, textures, and colors. </a:t>
            </a:r>
            <a:endParaRPr b="0" i="0" sz="1600" u="none" cap="none" strike="noStrike">
              <a:solidFill>
                <a:srgbClr val="FFFFFF"/>
              </a:solidFill>
              <a:latin typeface="Noto Sans Symbols"/>
              <a:ea typeface="Noto Sans Symbols"/>
              <a:cs typeface="Noto Sans Symbols"/>
              <a:sym typeface="Noto Sans Symbols"/>
            </a:endParaRPr>
          </a:p>
          <a:p>
            <a:pPr indent="0" lvl="0" marL="0" marR="0" rtl="0" algn="ctr">
              <a:spcBef>
                <a:spcPts val="0"/>
              </a:spcBef>
              <a:spcAft>
                <a:spcPts val="0"/>
              </a:spcAft>
              <a:buClr>
                <a:schemeClr val="dk1"/>
              </a:buClr>
              <a:buSzPct val="100000"/>
              <a:buFont typeface="Archivo"/>
              <a:buNone/>
            </a:pPr>
            <a:r>
              <a:rPr b="0" i="0" lang="en" sz="1600" u="none" cap="none" strike="noStrike">
                <a:solidFill>
                  <a:schemeClr val="dk1"/>
                </a:solidFill>
                <a:latin typeface="Archivo"/>
                <a:ea typeface="Archivo"/>
                <a:cs typeface="Archivo"/>
                <a:sym typeface="Archivo"/>
              </a:rPr>
              <a:t>- **Pooling Layers**: They are responsible for down-sampling the feature maps to reduce dimensionality while retaining essential information. </a:t>
            </a:r>
            <a:endParaRPr b="0" i="0" sz="1600" u="none" cap="none" strike="noStrike">
              <a:solidFill>
                <a:srgbClr val="FFFFFF"/>
              </a:solidFill>
              <a:latin typeface="Noto Sans Symbols"/>
              <a:ea typeface="Noto Sans Symbols"/>
              <a:cs typeface="Noto Sans Symbols"/>
              <a:sym typeface="Noto Sans Symbols"/>
            </a:endParaRPr>
          </a:p>
          <a:p>
            <a:pPr indent="0" lvl="0" marL="0" marR="0" rtl="0" algn="ctr">
              <a:lnSpc>
                <a:spcPct val="100000"/>
              </a:lnSpc>
              <a:spcBef>
                <a:spcPts val="0"/>
              </a:spcBef>
              <a:spcAft>
                <a:spcPts val="0"/>
              </a:spcAft>
              <a:buClr>
                <a:schemeClr val="dk1"/>
              </a:buClr>
              <a:buSzPct val="100000"/>
              <a:buFont typeface="Archivo"/>
              <a:buNone/>
            </a:pPr>
            <a:r>
              <a:rPr b="0" i="0" lang="en" sz="1600" u="none" cap="none" strike="noStrike">
                <a:solidFill>
                  <a:schemeClr val="dk1"/>
                </a:solidFill>
                <a:latin typeface="Archivo"/>
                <a:ea typeface="Archivo"/>
                <a:cs typeface="Archivo"/>
                <a:sym typeface="Archivo"/>
              </a:rPr>
              <a:t>- **Fully Connected Layers**: These layers compile the information extracted from the previous layers to make definitive classifications, such as recognizing a specific object in the image.</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8"/>
          <p:cNvSpPr txBox="1"/>
          <p:nvPr>
            <p:ph idx="4294967295" type="title"/>
          </p:nvPr>
        </p:nvSpPr>
        <p:spPr>
          <a:xfrm>
            <a:off x="2200320" y="1819440"/>
            <a:ext cx="4743000" cy="571320"/>
          </a:xfrm>
          <a:prstGeom prst="rect">
            <a:avLst/>
          </a:prstGeom>
          <a:noFill/>
          <a:ln>
            <a:noFill/>
          </a:ln>
        </p:spPr>
        <p:txBody>
          <a:bodyPr anchorCtr="0" anchor="b" bIns="91425" lIns="91425" spcFirstLastPara="1" rIns="91425" wrap="square" tIns="91425">
            <a:normAutofit fontScale="77675"/>
          </a:bodyPr>
          <a:lstStyle/>
          <a:p>
            <a:pPr indent="0" lvl="0" marL="0" marR="0" rtl="0" algn="ctr">
              <a:lnSpc>
                <a:spcPct val="100000"/>
              </a:lnSpc>
              <a:spcBef>
                <a:spcPts val="0"/>
              </a:spcBef>
              <a:spcAft>
                <a:spcPts val="0"/>
              </a:spcAft>
              <a:buClr>
                <a:schemeClr val="dk1"/>
              </a:buClr>
              <a:buSzPct val="100000"/>
              <a:buFont typeface="Syncopate"/>
              <a:buNone/>
            </a:pPr>
            <a:r>
              <a:rPr b="0" i="0" lang="en" sz="3400" u="none" cap="none" strike="noStrike">
                <a:solidFill>
                  <a:schemeClr val="dk1"/>
                </a:solidFill>
                <a:latin typeface="Syncopate"/>
                <a:ea typeface="Syncopate"/>
                <a:cs typeface="Syncopate"/>
                <a:sym typeface="Syncopate"/>
              </a:rPr>
              <a:t>Key Feature of CNNs</a:t>
            </a:r>
            <a:endParaRPr b="0" i="0" sz="3400" u="none" cap="none" strike="noStrike">
              <a:solidFill>
                <a:schemeClr val="dk1"/>
              </a:solidFill>
              <a:latin typeface="Arial"/>
              <a:ea typeface="Arial"/>
              <a:cs typeface="Arial"/>
              <a:sym typeface="Arial"/>
            </a:endParaRPr>
          </a:p>
        </p:txBody>
      </p:sp>
      <p:sp>
        <p:nvSpPr>
          <p:cNvPr id="289" name="Google Shape;289;p18"/>
          <p:cNvSpPr txBox="1"/>
          <p:nvPr>
            <p:ph idx="4294967295" type="subTitle"/>
          </p:nvPr>
        </p:nvSpPr>
        <p:spPr>
          <a:xfrm>
            <a:off x="2200320" y="2314440"/>
            <a:ext cx="4743000" cy="1056960"/>
          </a:xfrm>
          <a:prstGeom prst="rect">
            <a:avLst/>
          </a:prstGeom>
          <a:noFill/>
          <a:ln>
            <a:noFill/>
          </a:ln>
        </p:spPr>
        <p:txBody>
          <a:bodyPr anchorCtr="0" anchor="t" bIns="91425" lIns="91425" spcFirstLastPara="1" rIns="91425" wrap="square" tIns="91425">
            <a:normAutofit fontScale="74983" lnSpcReduction="10000"/>
          </a:bodyPr>
          <a:lstStyle/>
          <a:p>
            <a:pPr indent="0" lvl="0" marL="0" marR="0" rtl="0" algn="ctr">
              <a:lnSpc>
                <a:spcPct val="100000"/>
              </a:lnSpc>
              <a:spcBef>
                <a:spcPts val="0"/>
              </a:spcBef>
              <a:spcAft>
                <a:spcPts val="0"/>
              </a:spcAft>
              <a:buClr>
                <a:schemeClr val="dk1"/>
              </a:buClr>
              <a:buSzPct val="100000"/>
              <a:buFont typeface="Archivo"/>
              <a:buNone/>
            </a:pPr>
            <a:r>
              <a:rPr b="0" i="0" lang="en" sz="1400" u="none" cap="none" strike="noStrike">
                <a:solidFill>
                  <a:schemeClr val="dk1"/>
                </a:solidFill>
                <a:latin typeface="Archivo"/>
                <a:ea typeface="Archivo"/>
                <a:cs typeface="Archivo"/>
                <a:sym typeface="Archivo"/>
              </a:rPr>
              <a:t>One of the defining characteristics of CNNs is their ability to automatically learn and extract features from images without the need for manual feature engineering. This capability allows CNNs to recognize complex patterns and structures within visual data, making them highly effective for tasks such as object detection and image classification. By leveraging layers that focus on different aspects of the input image, CNNs can progressively refine their understanding, resulting in high accuracy and efficiency in processing visual information.</a:t>
            </a:r>
            <a:endParaRPr b="0" i="0" sz="14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9"/>
          <p:cNvSpPr txBox="1"/>
          <p:nvPr>
            <p:ph idx="4294967295" type="title"/>
          </p:nvPr>
        </p:nvSpPr>
        <p:spPr>
          <a:xfrm>
            <a:off x="2952720" y="1733400"/>
            <a:ext cx="4838400" cy="1390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Syncopate"/>
              <a:buNone/>
            </a:pPr>
            <a:r>
              <a:rPr b="0" i="0" lang="en" sz="4000" u="none" cap="none" strike="noStrike">
                <a:solidFill>
                  <a:schemeClr val="dk1"/>
                </a:solidFill>
                <a:latin typeface="Syncopate"/>
                <a:ea typeface="Syncopate"/>
                <a:cs typeface="Syncopate"/>
                <a:sym typeface="Syncopate"/>
              </a:rPr>
              <a:t>Applications</a:t>
            </a:r>
            <a:endParaRPr b="0" i="0" sz="4000" u="none" cap="none" strike="noStrike">
              <a:solidFill>
                <a:schemeClr val="dk1"/>
              </a:solidFill>
              <a:latin typeface="Arial"/>
              <a:ea typeface="Arial"/>
              <a:cs typeface="Arial"/>
              <a:sym typeface="Arial"/>
            </a:endParaRPr>
          </a:p>
        </p:txBody>
      </p:sp>
      <p:sp>
        <p:nvSpPr>
          <p:cNvPr id="295" name="Google Shape;295;p19"/>
          <p:cNvSpPr txBox="1"/>
          <p:nvPr>
            <p:ph idx="4294967295" type="title"/>
          </p:nvPr>
        </p:nvSpPr>
        <p:spPr>
          <a:xfrm>
            <a:off x="1343160" y="2019240"/>
            <a:ext cx="1447560" cy="12855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5800"/>
              <a:buFont typeface="Syncopate"/>
              <a:buNone/>
            </a:pPr>
            <a:r>
              <a:rPr b="0" i="0" lang="en" sz="5800" u="none" cap="none" strike="noStrike">
                <a:solidFill>
                  <a:schemeClr val="dk1"/>
                </a:solidFill>
                <a:latin typeface="Syncopate"/>
                <a:ea typeface="Syncopate"/>
                <a:cs typeface="Syncopate"/>
                <a:sym typeface="Syncopate"/>
              </a:rPr>
              <a:t>02</a:t>
            </a:r>
            <a:endParaRPr b="0" i="0" sz="5800" u="none" cap="none" strike="noStrike">
              <a:solidFill>
                <a:schemeClr val="dk1"/>
              </a:solidFill>
              <a:latin typeface="Arial"/>
              <a:ea typeface="Arial"/>
              <a:cs typeface="Arial"/>
              <a:sym typeface="Arial"/>
            </a:endParaRPr>
          </a:p>
        </p:txBody>
      </p:sp>
      <p:sp>
        <p:nvSpPr>
          <p:cNvPr id="296" name="Google Shape;296;p19"/>
          <p:cNvSpPr txBox="1"/>
          <p:nvPr>
            <p:ph idx="4294967295" type="subTitle"/>
          </p:nvPr>
        </p:nvSpPr>
        <p:spPr>
          <a:xfrm>
            <a:off x="2952720" y="3038400"/>
            <a:ext cx="4838400" cy="371160"/>
          </a:xfrm>
          <a:prstGeom prst="rect">
            <a:avLst/>
          </a:prstGeom>
          <a:noFill/>
          <a:ln>
            <a:noFill/>
          </a:ln>
        </p:spPr>
        <p:txBody>
          <a:bodyPr anchorCtr="0" anchor="t" bIns="91425" lIns="91425" spcFirstLastPara="1" rIns="91425" wrap="square" tIns="91425">
            <a:normAutofit fontScale="80688"/>
          </a:bodyPr>
          <a:lstStyle/>
          <a:p>
            <a:pPr indent="0" lvl="0" marL="0" marR="0" rtl="0" algn="ctr">
              <a:spcBef>
                <a:spcPts val="0"/>
              </a:spcBef>
              <a:spcAft>
                <a:spcPts val="0"/>
              </a:spcAft>
              <a:buSzPct val="100000"/>
              <a:buFont typeface="Arial"/>
              <a:buNone/>
            </a:pPr>
            <a:r>
              <a:t/>
            </a:r>
            <a:endParaRPr b="0" i="0" sz="1600" u="none" cap="none" strike="noStrike">
              <a:solidFill>
                <a:schemeClr val="dk1"/>
              </a:solidFill>
              <a:latin typeface="Archivo"/>
              <a:ea typeface="Archivo"/>
              <a:cs typeface="Archivo"/>
              <a:sym typeface="Archivo"/>
            </a:endParaRPr>
          </a:p>
        </p:txBody>
      </p:sp>
      <p:sp>
        <p:nvSpPr>
          <p:cNvPr id="297" name="Google Shape;297;p19"/>
          <p:cNvSpPr/>
          <p:nvPr/>
        </p:nvSpPr>
        <p:spPr>
          <a:xfrm>
            <a:off x="8610480" y="1619280"/>
            <a:ext cx="75960" cy="75960"/>
          </a:xfrm>
          <a:prstGeom prst="rect">
            <a:avLst/>
          </a:prstGeom>
          <a:solidFill>
            <a:srgbClr val="000000"/>
          </a:solidFill>
          <a:ln>
            <a:noFill/>
          </a:ln>
        </p:spPr>
        <p:txBody>
          <a:bodyPr anchorCtr="0" anchor="t" bIns="38150" lIns="870823075" spcFirstLastPara="1" rIns="870823075" wrap="square" tIns="38150">
            <a:noAutofit/>
          </a:bodyPr>
          <a:lstStyle/>
          <a:p>
            <a:pPr indent="0" lvl="0" marL="0" marR="0" rtl="0" algn="ctr">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0"/>
          <p:cNvSpPr txBox="1"/>
          <p:nvPr>
            <p:ph idx="4294967295" type="title"/>
          </p:nvPr>
        </p:nvSpPr>
        <p:spPr>
          <a:xfrm>
            <a:off x="1078173" y="880275"/>
            <a:ext cx="6784200" cy="1456800"/>
          </a:xfrm>
          <a:prstGeom prst="rect">
            <a:avLst/>
          </a:prstGeom>
          <a:noFill/>
          <a:ln>
            <a:noFill/>
          </a:ln>
        </p:spPr>
        <p:txBody>
          <a:bodyPr anchorCtr="0" anchor="b" bIns="91425" lIns="91425" spcFirstLastPara="1" rIns="91425" wrap="square" tIns="91425">
            <a:normAutofit fontScale="76527"/>
          </a:bodyPr>
          <a:lstStyle/>
          <a:p>
            <a:pPr indent="0" lvl="0" marL="0" marR="0" rtl="0" algn="ctr">
              <a:lnSpc>
                <a:spcPct val="100000"/>
              </a:lnSpc>
              <a:spcBef>
                <a:spcPts val="0"/>
              </a:spcBef>
              <a:spcAft>
                <a:spcPts val="0"/>
              </a:spcAft>
              <a:buClr>
                <a:schemeClr val="dk1"/>
              </a:buClr>
              <a:buSzPct val="100000"/>
              <a:buFont typeface="Syncopate"/>
              <a:buNone/>
            </a:pPr>
            <a:r>
              <a:rPr b="0" i="0" lang="en" sz="7200" u="none" cap="none" strike="noStrike">
                <a:solidFill>
                  <a:schemeClr val="dk1"/>
                </a:solidFill>
                <a:latin typeface="Syncopate"/>
                <a:ea typeface="Syncopate"/>
                <a:cs typeface="Syncopate"/>
                <a:sym typeface="Syncopate"/>
              </a:rPr>
              <a:t>Facial Recognition</a:t>
            </a:r>
            <a:endParaRPr b="0" i="0" sz="7200" u="none" cap="none" strike="noStrike">
              <a:solidFill>
                <a:schemeClr val="dk1"/>
              </a:solidFill>
              <a:latin typeface="Arial"/>
              <a:ea typeface="Arial"/>
              <a:cs typeface="Arial"/>
              <a:sym typeface="Arial"/>
            </a:endParaRPr>
          </a:p>
        </p:txBody>
      </p:sp>
      <p:sp>
        <p:nvSpPr>
          <p:cNvPr id="303" name="Google Shape;303;p20"/>
          <p:cNvSpPr txBox="1"/>
          <p:nvPr>
            <p:ph idx="4294967295" type="subTitle"/>
          </p:nvPr>
        </p:nvSpPr>
        <p:spPr>
          <a:xfrm>
            <a:off x="2133720" y="2695680"/>
            <a:ext cx="4876560" cy="666360"/>
          </a:xfrm>
          <a:prstGeom prst="rect">
            <a:avLst/>
          </a:prstGeom>
          <a:noFill/>
          <a:ln>
            <a:noFill/>
          </a:ln>
        </p:spPr>
        <p:txBody>
          <a:bodyPr anchorCtr="0" anchor="t" bIns="91425" lIns="91425" spcFirstLastPara="1" rIns="91425" wrap="square" tIns="91425">
            <a:normAutofit fontScale="49413"/>
          </a:bodyPr>
          <a:lstStyle/>
          <a:p>
            <a:pPr indent="0" lvl="0" marL="0" marR="0" rtl="0" algn="ctr">
              <a:lnSpc>
                <a:spcPct val="100000"/>
              </a:lnSpc>
              <a:spcBef>
                <a:spcPts val="0"/>
              </a:spcBef>
              <a:spcAft>
                <a:spcPts val="0"/>
              </a:spcAft>
              <a:buClr>
                <a:schemeClr val="dk1"/>
              </a:buClr>
              <a:buSzPct val="100000"/>
              <a:buFont typeface="Archivo"/>
              <a:buNone/>
            </a:pPr>
            <a:r>
              <a:rPr b="0" i="0" lang="en" sz="1600" u="none" cap="none" strike="noStrike">
                <a:solidFill>
                  <a:schemeClr val="dk1"/>
                </a:solidFill>
                <a:latin typeface="Archivo"/>
                <a:ea typeface="Archivo"/>
                <a:cs typeface="Archivo"/>
                <a:sym typeface="Archivo"/>
              </a:rPr>
              <a:t>CNNs are extensively used in facial recognition technologies, enabling devices to identify individuals based on their unique facial features. This application is prominent in security systems, technology devices like smartphones, and social media platforms, where the software analyzes and matches facial data. The high accuracy of CNNs in distinguishing between different faces has transformed how identity verification is approached, making it faster and more reliable.</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21"/>
          <p:cNvPicPr preferRelativeResize="0"/>
          <p:nvPr/>
        </p:nvPicPr>
        <p:blipFill rotWithShape="1">
          <a:blip r:embed="rId3">
            <a:alphaModFix/>
          </a:blip>
          <a:srcRect b="15299" l="0" r="0" t="15298"/>
          <a:stretch/>
        </p:blipFill>
        <p:spPr>
          <a:xfrm>
            <a:off x="4847400" y="981360"/>
            <a:ext cx="3274200" cy="3180600"/>
          </a:xfrm>
          <a:prstGeom prst="rect">
            <a:avLst/>
          </a:prstGeom>
          <a:noFill/>
          <a:ln cap="flat" cmpd="sng" w="9525">
            <a:solidFill>
              <a:srgbClr val="FFFFFF"/>
            </a:solidFill>
            <a:prstDash val="solid"/>
            <a:round/>
            <a:headEnd len="sm" w="sm" type="none"/>
            <a:tailEnd len="sm" w="sm" type="none"/>
          </a:ln>
        </p:spPr>
      </p:pic>
      <p:sp>
        <p:nvSpPr>
          <p:cNvPr id="309" name="Google Shape;309;p21"/>
          <p:cNvSpPr txBox="1"/>
          <p:nvPr>
            <p:ph idx="4294967295" type="title"/>
          </p:nvPr>
        </p:nvSpPr>
        <p:spPr>
          <a:xfrm>
            <a:off x="1019160" y="1228680"/>
            <a:ext cx="3438000" cy="180936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2800"/>
              <a:buFont typeface="Syncopate"/>
              <a:buNone/>
            </a:pPr>
            <a:r>
              <a:rPr b="0" i="0" lang="en" sz="2800" u="none" cap="none" strike="noStrike">
                <a:solidFill>
                  <a:schemeClr val="dk1"/>
                </a:solidFill>
                <a:latin typeface="Syncopate"/>
                <a:ea typeface="Syncopate"/>
                <a:cs typeface="Syncopate"/>
                <a:sym typeface="Syncopate"/>
              </a:rPr>
              <a:t>Medical Imaging</a:t>
            </a:r>
            <a:endParaRPr b="0" i="0" sz="2800" u="none" cap="none" strike="noStrike">
              <a:solidFill>
                <a:schemeClr val="dk1"/>
              </a:solidFill>
              <a:latin typeface="Arial"/>
              <a:ea typeface="Arial"/>
              <a:cs typeface="Arial"/>
              <a:sym typeface="Arial"/>
            </a:endParaRPr>
          </a:p>
        </p:txBody>
      </p:sp>
      <p:sp>
        <p:nvSpPr>
          <p:cNvPr id="310" name="Google Shape;310;p21"/>
          <p:cNvSpPr txBox="1"/>
          <p:nvPr>
            <p:ph idx="4294967295" type="subTitle"/>
          </p:nvPr>
        </p:nvSpPr>
        <p:spPr>
          <a:xfrm>
            <a:off x="1019160" y="3038400"/>
            <a:ext cx="3438000" cy="866520"/>
          </a:xfrm>
          <a:prstGeom prst="rect">
            <a:avLst/>
          </a:prstGeom>
          <a:noFill/>
          <a:ln>
            <a:noFill/>
          </a:ln>
        </p:spPr>
        <p:txBody>
          <a:bodyPr anchorCtr="0" anchor="t" bIns="91425" lIns="91425" spcFirstLastPara="1" rIns="91425" wrap="square" tIns="91425">
            <a:normAutofit fontScale="62127" lnSpcReduction="20000"/>
          </a:bodyPr>
          <a:lstStyle/>
          <a:p>
            <a:pPr indent="0" lvl="0" marL="0" marR="0" rtl="0" algn="r">
              <a:lnSpc>
                <a:spcPct val="100000"/>
              </a:lnSpc>
              <a:spcBef>
                <a:spcPts val="0"/>
              </a:spcBef>
              <a:spcAft>
                <a:spcPts val="0"/>
              </a:spcAft>
              <a:buClr>
                <a:schemeClr val="dk1"/>
              </a:buClr>
              <a:buSzPct val="100000"/>
              <a:buFont typeface="Archivo"/>
              <a:buNone/>
            </a:pPr>
            <a:r>
              <a:rPr b="0" i="0" lang="en" sz="1400" u="none" cap="none" strike="noStrike">
                <a:solidFill>
                  <a:schemeClr val="dk1"/>
                </a:solidFill>
                <a:latin typeface="Archivo"/>
                <a:ea typeface="Archivo"/>
                <a:cs typeface="Archivo"/>
                <a:sym typeface="Archivo"/>
              </a:rPr>
              <a:t>In the medical field, CNNs play a critical role in analyzing images from X-rays, MRIs, and CT scans. By employing deep learning techniques, CNNs help in detecting anomalies such as tumors or fractures that may be missed by the human eye. This application improves diagnostic accuracy and speed, allowing healthcare professionals to make informed decisions and enhance patient outcomes based on precise image analysis.</a:t>
            </a:r>
            <a:endParaRPr b="0" i="0" sz="14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