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CD9D"/>
    <a:srgbClr val="D0AC5C"/>
    <a:srgbClr val="BC9336"/>
    <a:srgbClr val="996633"/>
    <a:srgbClr val="E1D669"/>
    <a:srgbClr val="C8B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50" d="100"/>
          <a:sy n="50" d="100"/>
        </p:scale>
        <p:origin x="2490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BF66-E3EE-4B0B-A9AD-8A7E82297089}" type="datetimeFigureOut">
              <a:rPr lang="en-MY" smtClean="0"/>
              <a:t>19/12/2024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4D6E-BB01-4F0E-8C7C-C8AA55A43D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2277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BF66-E3EE-4B0B-A9AD-8A7E82297089}" type="datetimeFigureOut">
              <a:rPr lang="en-MY" smtClean="0"/>
              <a:t>19/12/2024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4D6E-BB01-4F0E-8C7C-C8AA55A43D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768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BF66-E3EE-4B0B-A9AD-8A7E82297089}" type="datetimeFigureOut">
              <a:rPr lang="en-MY" smtClean="0"/>
              <a:t>19/12/2024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4D6E-BB01-4F0E-8C7C-C8AA55A43D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397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BF66-E3EE-4B0B-A9AD-8A7E82297089}" type="datetimeFigureOut">
              <a:rPr lang="en-MY" smtClean="0"/>
              <a:t>19/12/2024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4D6E-BB01-4F0E-8C7C-C8AA55A43D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0777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BF66-E3EE-4B0B-A9AD-8A7E82297089}" type="datetimeFigureOut">
              <a:rPr lang="en-MY" smtClean="0"/>
              <a:t>19/12/2024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4D6E-BB01-4F0E-8C7C-C8AA55A43D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8862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BF66-E3EE-4B0B-A9AD-8A7E82297089}" type="datetimeFigureOut">
              <a:rPr lang="en-MY" smtClean="0"/>
              <a:t>19/12/2024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4D6E-BB01-4F0E-8C7C-C8AA55A43D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9113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BF66-E3EE-4B0B-A9AD-8A7E82297089}" type="datetimeFigureOut">
              <a:rPr lang="en-MY" smtClean="0"/>
              <a:t>19/12/2024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4D6E-BB01-4F0E-8C7C-C8AA55A43D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4215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BF66-E3EE-4B0B-A9AD-8A7E82297089}" type="datetimeFigureOut">
              <a:rPr lang="en-MY" smtClean="0"/>
              <a:t>19/12/2024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4D6E-BB01-4F0E-8C7C-C8AA55A43D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9471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BF66-E3EE-4B0B-A9AD-8A7E82297089}" type="datetimeFigureOut">
              <a:rPr lang="en-MY" smtClean="0"/>
              <a:t>19/12/2024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4D6E-BB01-4F0E-8C7C-C8AA55A43D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3490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BF66-E3EE-4B0B-A9AD-8A7E82297089}" type="datetimeFigureOut">
              <a:rPr lang="en-MY" smtClean="0"/>
              <a:t>19/12/2024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4D6E-BB01-4F0E-8C7C-C8AA55A43D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4741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BF66-E3EE-4B0B-A9AD-8A7E82297089}" type="datetimeFigureOut">
              <a:rPr lang="en-MY" smtClean="0"/>
              <a:t>19/12/2024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4D6E-BB01-4F0E-8C7C-C8AA55A43D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9454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78BF66-E3EE-4B0B-A9AD-8A7E82297089}" type="datetimeFigureOut">
              <a:rPr lang="en-MY" smtClean="0"/>
              <a:t>19/12/2024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6D4D6E-BB01-4F0E-8C7C-C8AA55A43D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6122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D3CBE9A-1509-3595-B3BD-2F63377BD6AF}"/>
              </a:ext>
            </a:extLst>
          </p:cNvPr>
          <p:cNvGrpSpPr/>
          <p:nvPr/>
        </p:nvGrpSpPr>
        <p:grpSpPr>
          <a:xfrm>
            <a:off x="133350" y="2790825"/>
            <a:ext cx="6591300" cy="6610350"/>
            <a:chOff x="133350" y="2790825"/>
            <a:chExt cx="6591300" cy="66103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1047A1-266E-5EE8-F77F-90BADD822A97}"/>
                </a:ext>
              </a:extLst>
            </p:cNvPr>
            <p:cNvSpPr/>
            <p:nvPr/>
          </p:nvSpPr>
          <p:spPr>
            <a:xfrm>
              <a:off x="133350" y="2790825"/>
              <a:ext cx="6591300" cy="6610350"/>
            </a:xfrm>
            <a:prstGeom prst="rect">
              <a:avLst/>
            </a:prstGeom>
            <a:solidFill>
              <a:srgbClr val="E3CD9D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5" name="Picture 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AEF21FC4-1573-A302-6D65-A85CECC12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51" y="3047951"/>
              <a:ext cx="6096098" cy="60960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953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 Jia Seng</dc:creator>
  <cp:lastModifiedBy>Chan Jia Seng</cp:lastModifiedBy>
  <cp:revision>1</cp:revision>
  <dcterms:created xsi:type="dcterms:W3CDTF">2024-12-19T15:05:50Z</dcterms:created>
  <dcterms:modified xsi:type="dcterms:W3CDTF">2024-12-20T01:34:50Z</dcterms:modified>
</cp:coreProperties>
</file>