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6" autoAdjust="0"/>
    <p:restoredTop sz="94660"/>
  </p:normalViewPr>
  <p:slideViewPr>
    <p:cSldViewPr snapToGrid="0">
      <p:cViewPr>
        <p:scale>
          <a:sx n="52" d="100"/>
          <a:sy n="52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437-7B24-492E-B73E-E0B68A61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629" y="1419497"/>
            <a:ext cx="9584056" cy="16178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RECIPE5ND</a:t>
            </a:r>
            <a:br>
              <a:rPr lang="en-US" dirty="0"/>
            </a:br>
            <a:r>
              <a:rPr lang="en-US" dirty="0"/>
              <a:t>Design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12DA6-968A-447A-855B-A84FDC9F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2757" y="3307080"/>
            <a:ext cx="6019800" cy="3041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MEMBERS: 	OGHENEOVO (Nova) Abu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Manuel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Berlanga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Ethan Hann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Thu Le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Mark Odom</a:t>
            </a:r>
          </a:p>
        </p:txBody>
      </p:sp>
    </p:spTree>
    <p:extLst>
      <p:ext uri="{BB962C8B-B14F-4D97-AF65-F5344CB8AC3E}">
        <p14:creationId xmlns:p14="http://schemas.microsoft.com/office/powerpoint/2010/main" val="11074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DETAILED CLASS DESIGN – SHOPPING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42385-6EFD-45A2-960F-0F78D4BD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95157"/>
            <a:ext cx="4689234" cy="34583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D544D-AB5A-410D-96BA-393C870B349B}"/>
              </a:ext>
            </a:extLst>
          </p:cNvPr>
          <p:cNvSpPr txBox="1">
            <a:spLocks/>
          </p:cNvSpPr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ShoppingListFragment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the UI of shopping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DETAILED CLASS DESIGN – SHOPPING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8A071-22A8-49DE-8E59-30ABC16A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59988"/>
            <a:ext cx="4689234" cy="35286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D544D-AB5A-410D-96BA-393C870B349B}"/>
              </a:ext>
            </a:extLst>
          </p:cNvPr>
          <p:cNvSpPr txBox="1">
            <a:spLocks/>
          </p:cNvSpPr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DeleteFragment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the UI of the delete screen, initiated when user indicates they want to delete a shopping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DETAILED CLASS DESIGN – SHOPPING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F8970-4DB5-439C-AE97-8969D27A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1711"/>
            <a:ext cx="4689234" cy="35052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D544D-AB5A-410D-96BA-393C870B349B}"/>
              </a:ext>
            </a:extLst>
          </p:cNvPr>
          <p:cNvSpPr txBox="1">
            <a:spLocks/>
          </p:cNvSpPr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ViewListFragment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UI of viewing a shopping list’s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UML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7FED1-E87A-40BC-89C5-3951FDA3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962" y="1374866"/>
            <a:ext cx="8724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UI DESIGN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1086"/>
            <a:ext cx="10589033" cy="448756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 scheme: primary color of dark blue and secondary color of light orange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Styling of the application: Google’s Material Design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Entry point will be the Main Activity with the Edit Ingredients Fragment</a:t>
            </a:r>
          </a:p>
        </p:txBody>
      </p:sp>
    </p:spTree>
    <p:extLst>
      <p:ext uri="{BB962C8B-B14F-4D97-AF65-F5344CB8AC3E}">
        <p14:creationId xmlns:p14="http://schemas.microsoft.com/office/powerpoint/2010/main" val="18555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DATABASE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7F1D7-64FB-4701-B99E-70447038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85" y="1618116"/>
            <a:ext cx="5072086" cy="42732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876"/>
            <a:ext cx="50720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will be handled using JSON files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API returns a JSON file when querying it for recipes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will be saved locally on user’s device inside the application’s folder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When searching for recipes by ID, the file format returned as follows:</a:t>
            </a:r>
          </a:p>
        </p:txBody>
      </p:sp>
    </p:spTree>
    <p:extLst>
      <p:ext uri="{BB962C8B-B14F-4D97-AF65-F5344CB8AC3E}">
        <p14:creationId xmlns:p14="http://schemas.microsoft.com/office/powerpoint/2010/main" val="4350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876"/>
            <a:ext cx="50720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user’s ingredients: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4308-5094-409C-8DAB-6461BFA1E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905" y="2631065"/>
            <a:ext cx="59245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DATABASE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3876"/>
            <a:ext cx="50720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user’s shopping lists: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9DF5F-EA3C-448F-BF43-540F96E0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949" y="2655744"/>
            <a:ext cx="6408016" cy="38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7325"/>
            <a:ext cx="10696093" cy="419804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 describes the architecture and design for the Recipe5nd application being developed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smartphone application that will provide its users a simple and quick way to look up recipe using ingredients they already own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Complex and no one diagram or model can easily express a system’s architecture and design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Logical View – major components, their attributes, and their operations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UI Design View – individual UI components of the system will look like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Design View – how the data of the system will be saved</a:t>
            </a:r>
          </a:p>
        </p:txBody>
      </p:sp>
    </p:spTree>
    <p:extLst>
      <p:ext uri="{BB962C8B-B14F-4D97-AF65-F5344CB8AC3E}">
        <p14:creationId xmlns:p14="http://schemas.microsoft.com/office/powerpoint/2010/main" val="18416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0536"/>
            <a:ext cx="9905999" cy="300534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design should minimize complexity and development effort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design should be easily traceable to functional requirements outlined in the SRS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design should be easy to follow and clearly show the flow of data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23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US" dirty="0"/>
              <a:t>LOGICAL VIEW – HIGH-LEVEL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766931"/>
            <a:ext cx="10127478" cy="281048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Main Activity – entry point into the application, handles switching between various modules on user interaction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Fragments – individual modules of the application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Database – responsible for processing and handling saved data of the application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API – central repository from which recipes will be retrieved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5B36E-9356-4360-AEE5-8C468960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97" y="1457325"/>
            <a:ext cx="7139006" cy="21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6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LOGICAL VIEW – MID-LEVEL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D7773-BC75-49EA-896D-D375D877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58" y="2249487"/>
            <a:ext cx="5195742" cy="32343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1399537"/>
            <a:ext cx="5698518" cy="493424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Searching for Ingredients – handles the connection and searching of the API and returns recipe results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Editing User Ingredients – handles the editing of user’s ingredients and provides that list of ingredients to the search module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Saving Recipes – handles the favoring of recipes after user has searched and been presented with recipes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Viewing Saved Recipes – responsible for displaying to the user the recipes that were saved</a:t>
            </a:r>
          </a:p>
          <a:p>
            <a:pPr>
              <a:lnSpc>
                <a:spcPct val="110000"/>
              </a:lnSpc>
            </a:pP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Shopping List – handles keeping a shopping list</a:t>
            </a:r>
          </a:p>
        </p:txBody>
      </p:sp>
    </p:spTree>
    <p:extLst>
      <p:ext uri="{BB962C8B-B14F-4D97-AF65-F5344CB8AC3E}">
        <p14:creationId xmlns:p14="http://schemas.microsoft.com/office/powerpoint/2010/main" val="23123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DETAILED CLASS DESIGN – SEARCH FOR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1086"/>
            <a:ext cx="10589033" cy="448756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SearchFragment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UI of the search fragment</a:t>
            </a: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SearchResultsFragment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UI of the search results, initiated when searching is completed</a:t>
            </a: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SearchDetailsFragment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UI of the recipe details, initiated when user selects a recipe from search results</a:t>
            </a: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FetchIds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AsyncTask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that runs in the background to connect to API and retrieve recipe IDS based on ingredients</a:t>
            </a: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FetchRecipe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</a:t>
            </a: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AsyncTask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that runs in the background and retrieve recipes from API based on IDs</a:t>
            </a: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SearchRecyclerAdapter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data retrieval from </a:t>
            </a: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AsyncTasks</a:t>
            </a:r>
            <a:endParaRPr lang="en-US" sz="2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SearchView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- filter the user’s ingredients based on a filter search</a:t>
            </a:r>
          </a:p>
        </p:txBody>
      </p:sp>
    </p:spTree>
    <p:extLst>
      <p:ext uri="{BB962C8B-B14F-4D97-AF65-F5344CB8AC3E}">
        <p14:creationId xmlns:p14="http://schemas.microsoft.com/office/powerpoint/2010/main" val="18436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DETAILED CLASS DESIGN – EDIT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F3CF-F0A4-4BCE-AB5F-240A0A9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036" y="1611086"/>
            <a:ext cx="5729650" cy="65314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EditFragment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UI of the edit ingredients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CBA9F-C7F6-4729-9780-3E0CEFF7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74" y="2333898"/>
            <a:ext cx="7824052" cy="36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DETAILED CLASS DESIGN – EDIT INGREDIENTS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D544D-AB5A-410D-96BA-393C870B349B}"/>
              </a:ext>
            </a:extLst>
          </p:cNvPr>
          <p:cNvSpPr txBox="1">
            <a:spLocks/>
          </p:cNvSpPr>
          <p:nvPr/>
        </p:nvSpPr>
        <p:spPr>
          <a:xfrm>
            <a:off x="1141413" y="1541417"/>
            <a:ext cx="10153604" cy="653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1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DeleteFragment</a:t>
            </a:r>
            <a:r>
              <a:rPr lang="en-US" sz="21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UI of delete screen, initiated when user indicates they want to delete items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52C76-0691-469F-852B-32AFD26D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40" y="2194560"/>
            <a:ext cx="6295344" cy="44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EE7-92C6-42FF-B8D9-E436B2F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2899"/>
          </a:xfrm>
        </p:spPr>
        <p:txBody>
          <a:bodyPr>
            <a:normAutofit/>
          </a:bodyPr>
          <a:lstStyle/>
          <a:p>
            <a:r>
              <a:rPr lang="en-US" dirty="0"/>
              <a:t>DETAILED CLASS DESIGN – SAVED RECIPES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D544D-AB5A-410D-96BA-393C870B349B}"/>
              </a:ext>
            </a:extLst>
          </p:cNvPr>
          <p:cNvSpPr txBox="1">
            <a:spLocks/>
          </p:cNvSpPr>
          <p:nvPr/>
        </p:nvSpPr>
        <p:spPr>
          <a:xfrm>
            <a:off x="1141413" y="1898468"/>
            <a:ext cx="10153604" cy="1976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SavedRecipesFragment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has the same layout as the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SearchResultsFragment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ViewDetailsFragment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– the UI of viewing saved recipe details</a:t>
            </a:r>
          </a:p>
          <a:p>
            <a:pPr>
              <a:lnSpc>
                <a:spcPct val="110000"/>
              </a:lnSpc>
            </a:pPr>
            <a:endParaRPr lang="en-US" sz="21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573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RECIPE5ND Design Specification</vt:lpstr>
      <vt:lpstr>INTRODUCTION</vt:lpstr>
      <vt:lpstr>DESIGN GOALS</vt:lpstr>
      <vt:lpstr>LOGICAL VIEW – HIGH-LEVEL DESIGN</vt:lpstr>
      <vt:lpstr>LOGICAL VIEW – MID-LEVEL DESIGN</vt:lpstr>
      <vt:lpstr>DETAILED CLASS DESIGN – SEARCH FOR RECIPES</vt:lpstr>
      <vt:lpstr>DETAILED CLASS DESIGN – EDIT INGREDIENTS</vt:lpstr>
      <vt:lpstr>DETAILED CLASS DESIGN – EDIT INGREDIENTS</vt:lpstr>
      <vt:lpstr>DETAILED CLASS DESIGN – SAVED RECIPES</vt:lpstr>
      <vt:lpstr>DETAILED CLASS DESIGN – SHOPPING LIST</vt:lpstr>
      <vt:lpstr>DETAILED CLASS DESIGN – SHOPPING LIST</vt:lpstr>
      <vt:lpstr>DETAILED CLASS DESIGN – SHOPPING LIST</vt:lpstr>
      <vt:lpstr>UML DIAGRAM</vt:lpstr>
      <vt:lpstr>UI DESIGN VIEW</vt:lpstr>
      <vt:lpstr>DATABASE VIEW</vt:lpstr>
      <vt:lpstr>DATABASE VIEW</vt:lpstr>
      <vt:lpstr>DATABASE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RECIPE5ND Design Specification</dc:title>
  <dc:creator>Chip Le</dc:creator>
  <cp:lastModifiedBy>Chip Le</cp:lastModifiedBy>
  <cp:revision>5</cp:revision>
  <dcterms:created xsi:type="dcterms:W3CDTF">2019-10-15T18:08:58Z</dcterms:created>
  <dcterms:modified xsi:type="dcterms:W3CDTF">2019-10-15T21:53:44Z</dcterms:modified>
</cp:coreProperties>
</file>