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3437-7B24-492E-B73E-E0B68A61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67201"/>
          </a:xfrm>
        </p:spPr>
        <p:txBody>
          <a:bodyPr/>
          <a:lstStyle/>
          <a:p>
            <a:pPr algn="ctr"/>
            <a:r>
              <a:rPr lang="en-US" dirty="0"/>
              <a:t>RECIPE5ND SOFTWARE REQUIREMENTS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12DA6-968A-447A-855B-A84FDC9F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2311" y="3429000"/>
            <a:ext cx="6019800" cy="3041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 MEMBERS: 	OGHENEOVO (Nova) Abu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Manuel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Berlanga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Ethan Hann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Thu Le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Mark Odom</a:t>
            </a:r>
          </a:p>
        </p:txBody>
      </p:sp>
    </p:spTree>
    <p:extLst>
      <p:ext uri="{BB962C8B-B14F-4D97-AF65-F5344CB8AC3E}">
        <p14:creationId xmlns:p14="http://schemas.microsoft.com/office/powerpoint/2010/main" val="11074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533061" cy="857251"/>
          </a:xfrm>
        </p:spPr>
        <p:txBody>
          <a:bodyPr>
            <a:normAutofit/>
          </a:bodyPr>
          <a:lstStyle/>
          <a:p>
            <a:r>
              <a:rPr lang="en-US" dirty="0"/>
              <a:t>FR-01: SEARCHING FOR RECIPES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323975"/>
            <a:ext cx="10228262" cy="427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Expect to function correctly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system will ask the user for the ingredients to be used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information is then included as a filter when searching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system will then set up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TheMealDB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 to begin searching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After initialization, the system will commence the search and return corresponding data</a:t>
            </a:r>
          </a:p>
        </p:txBody>
      </p:sp>
    </p:spTree>
    <p:extLst>
      <p:ext uri="{BB962C8B-B14F-4D97-AF65-F5344CB8AC3E}">
        <p14:creationId xmlns:p14="http://schemas.microsoft.com/office/powerpoint/2010/main" val="31016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FR-02: FAVORITING RECIPES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323975"/>
            <a:ext cx="10228262" cy="427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Allow users to save recipes so they can access it quickly in the future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Once the recipe is indicated to be saved, the system shall retrieve the recipe ID from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TheMealDB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ID will be saved locally on the user’s device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data will be organized initially by time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However, the user may choose to reorganize the list once they have favored items</a:t>
            </a:r>
          </a:p>
        </p:txBody>
      </p:sp>
    </p:spTree>
    <p:extLst>
      <p:ext uri="{BB962C8B-B14F-4D97-AF65-F5344CB8AC3E}">
        <p14:creationId xmlns:p14="http://schemas.microsoft.com/office/powerpoint/2010/main" val="16863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FR-03: EDITING THE INGREDIENTS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323975"/>
            <a:ext cx="10228262" cy="427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User must have a list of ingredients that can be used to filter recipes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add an item to the list, the user inputs a name and a primary required tag (cold, hot, room temperature)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indicates an optional tag for their own organization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Once all input is gathered, the system shall add the new item to the list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the user wants to delete items from ingredient list, the system shall remove them </a:t>
            </a:r>
          </a:p>
        </p:txBody>
      </p:sp>
    </p:spTree>
    <p:extLst>
      <p:ext uri="{BB962C8B-B14F-4D97-AF65-F5344CB8AC3E}">
        <p14:creationId xmlns:p14="http://schemas.microsoft.com/office/powerpoint/2010/main" val="3172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FR-04: EDITING THE SHOPPING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323975"/>
            <a:ext cx="10228262" cy="427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Create a shopping list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shopping list functions similar to a notepad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has option to keep multiple lists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has option of deleting specific items from within a list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the user indicates that a list is to be deleted, the system will remove the list and any data associated with the list</a:t>
            </a:r>
          </a:p>
          <a:p>
            <a:pPr lvl="1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FR-05: VIEWING FAVORITE RECIPES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323975"/>
            <a:ext cx="10228262" cy="427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the saved recipes on user’s device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view saved recipes, the system retrieves and display that data to the user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data will be initially organized by time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has option of unfavoriting item, the system shall remove and update changes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can view details about a specific recipe, the system will use the recipe ID and display to the user</a:t>
            </a:r>
          </a:p>
          <a:p>
            <a:pPr lvl="1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NF-01: AVAILABILITY OF THE SEARCH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323975"/>
            <a:ext cx="10228262" cy="210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core functionality of the application and thus should be available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system should expect 99.9% of uptime on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TheMealDB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API</a:t>
            </a:r>
          </a:p>
          <a:p>
            <a:pPr lvl="1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B8BA5-EB33-4F3F-806D-13138637F473}"/>
              </a:ext>
            </a:extLst>
          </p:cNvPr>
          <p:cNvSpPr txBox="1">
            <a:spLocks/>
          </p:cNvSpPr>
          <p:nvPr/>
        </p:nvSpPr>
        <p:spPr>
          <a:xfrm>
            <a:off x="1163638" y="3429000"/>
            <a:ext cx="10161587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NF-02: PERFORMANCE OF THE SEARCH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3E1BC1-321C-469B-BD5E-7EA86B6D1573}"/>
              </a:ext>
            </a:extLst>
          </p:cNvPr>
          <p:cNvSpPr txBox="1">
            <a:spLocks/>
          </p:cNvSpPr>
          <p:nvPr/>
        </p:nvSpPr>
        <p:spPr>
          <a:xfrm>
            <a:off x="1163639" y="4219575"/>
            <a:ext cx="10228262" cy="210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search needs to be done quickly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search using 20 ingredients must take 2 seconds or less to perform on an Android phone</a:t>
            </a:r>
          </a:p>
          <a:p>
            <a:pPr lvl="1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NF-03: USABILITY OF THE SEARCH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323975"/>
            <a:ext cx="10228262" cy="210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search function should not be over complicated and cumbersome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search must be easy for any normal user to understand and use — user friendly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B8BA5-EB33-4F3F-806D-13138637F473}"/>
              </a:ext>
            </a:extLst>
          </p:cNvPr>
          <p:cNvSpPr txBox="1">
            <a:spLocks/>
          </p:cNvSpPr>
          <p:nvPr/>
        </p:nvSpPr>
        <p:spPr>
          <a:xfrm>
            <a:off x="1163638" y="3429000"/>
            <a:ext cx="10161587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NF-04: EFFICIENCY OF THE SAVE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3E1BC1-321C-469B-BD5E-7EA86B6D1573}"/>
              </a:ext>
            </a:extLst>
          </p:cNvPr>
          <p:cNvSpPr txBox="1">
            <a:spLocks/>
          </p:cNvSpPr>
          <p:nvPr/>
        </p:nvSpPr>
        <p:spPr>
          <a:xfrm>
            <a:off x="1163639" y="4219575"/>
            <a:ext cx="10228262" cy="210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system should not take up too many resources on user’s device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saved recipe aims to have no more than 512KB</a:t>
            </a:r>
          </a:p>
          <a:p>
            <a:pPr lvl="1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NF-05: PERFORMCE OF THE SAVE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323975"/>
            <a:ext cx="10228262" cy="210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should not wait too long to save a recipe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search must aim to save each recipe in no more than 1.5 seconds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B8BA5-EB33-4F3F-806D-13138637F473}"/>
              </a:ext>
            </a:extLst>
          </p:cNvPr>
          <p:cNvSpPr txBox="1">
            <a:spLocks/>
          </p:cNvSpPr>
          <p:nvPr/>
        </p:nvSpPr>
        <p:spPr>
          <a:xfrm>
            <a:off x="1163638" y="3429000"/>
            <a:ext cx="10161587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NF-06: EFFICIENCY OF THE EDIT INGREDIENTS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3E1BC1-321C-469B-BD5E-7EA86B6D1573}"/>
              </a:ext>
            </a:extLst>
          </p:cNvPr>
          <p:cNvSpPr txBox="1">
            <a:spLocks/>
          </p:cNvSpPr>
          <p:nvPr/>
        </p:nvSpPr>
        <p:spPr>
          <a:xfrm>
            <a:off x="1163639" y="4219575"/>
            <a:ext cx="10228262" cy="210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system should not take up too much space on user’s device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ingredients list on the user’s device must be 20MB</a:t>
            </a:r>
          </a:p>
        </p:txBody>
      </p:sp>
    </p:spTree>
    <p:extLst>
      <p:ext uri="{BB962C8B-B14F-4D97-AF65-F5344CB8AC3E}">
        <p14:creationId xmlns:p14="http://schemas.microsoft.com/office/powerpoint/2010/main" val="9252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161587" cy="790575"/>
          </a:xfrm>
        </p:spPr>
        <p:txBody>
          <a:bodyPr>
            <a:normAutofit fontScale="90000"/>
          </a:bodyPr>
          <a:lstStyle/>
          <a:p>
            <a:r>
              <a:rPr lang="en-US" dirty="0"/>
              <a:t>NF-07: ROBUSTNESS OF THE EDIT INGREDIENTS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323975"/>
            <a:ext cx="10228262" cy="2105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prevent any issues with the search functionality, the user input to the system should be limited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system must check and validate user input so that only alpha characters are accepted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B8BA5-EB33-4F3F-806D-13138637F473}"/>
              </a:ext>
            </a:extLst>
          </p:cNvPr>
          <p:cNvSpPr txBox="1">
            <a:spLocks/>
          </p:cNvSpPr>
          <p:nvPr/>
        </p:nvSpPr>
        <p:spPr>
          <a:xfrm>
            <a:off x="1163638" y="3429000"/>
            <a:ext cx="10161587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NF-08: PERFORMANCE OF THE EDIT INGREDIENTS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3E1BC1-321C-469B-BD5E-7EA86B6D1573}"/>
              </a:ext>
            </a:extLst>
          </p:cNvPr>
          <p:cNvSpPr txBox="1">
            <a:spLocks/>
          </p:cNvSpPr>
          <p:nvPr/>
        </p:nvSpPr>
        <p:spPr>
          <a:xfrm>
            <a:off x="1163639" y="4219575"/>
            <a:ext cx="10228262" cy="210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system should not take too long to save ingredients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ingredients list must be saved in under 1.5 seconds</a:t>
            </a:r>
          </a:p>
        </p:txBody>
      </p:sp>
    </p:spTree>
    <p:extLst>
      <p:ext uri="{BB962C8B-B14F-4D97-AF65-F5344CB8AC3E}">
        <p14:creationId xmlns:p14="http://schemas.microsoft.com/office/powerpoint/2010/main" val="6514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9" y="466724"/>
            <a:ext cx="10161587" cy="790575"/>
          </a:xfrm>
        </p:spPr>
        <p:txBody>
          <a:bodyPr>
            <a:normAutofit/>
          </a:bodyPr>
          <a:lstStyle/>
          <a:p>
            <a:r>
              <a:rPr lang="en-US" sz="3000" dirty="0"/>
              <a:t>NF-09: ROBUSTNESS OF THE VIEW SAVED RECIPES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257299"/>
            <a:ext cx="10228262" cy="2276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view the saved recipes without Internet connection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system will provide an alternate route option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data will be cached when the recipe is saved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B8BA5-EB33-4F3F-806D-13138637F473}"/>
              </a:ext>
            </a:extLst>
          </p:cNvPr>
          <p:cNvSpPr txBox="1">
            <a:spLocks/>
          </p:cNvSpPr>
          <p:nvPr/>
        </p:nvSpPr>
        <p:spPr>
          <a:xfrm>
            <a:off x="1163638" y="3600450"/>
            <a:ext cx="10161587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NF-10: PERFORMANCE OF THE VIEW SAVED RECIPES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3E1BC1-321C-469B-BD5E-7EA86B6D1573}"/>
              </a:ext>
            </a:extLst>
          </p:cNvPr>
          <p:cNvSpPr txBox="1">
            <a:spLocks/>
          </p:cNvSpPr>
          <p:nvPr/>
        </p:nvSpPr>
        <p:spPr>
          <a:xfrm>
            <a:off x="1163639" y="4391025"/>
            <a:ext cx="10228262" cy="23431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function to view saved recipes should be quick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the user has Internet access, the system must take no longer than 2 seconds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the user does not have Internet access, the system must take no longer than 0.5 seconds</a:t>
            </a:r>
          </a:p>
        </p:txBody>
      </p:sp>
    </p:spTree>
    <p:extLst>
      <p:ext uri="{BB962C8B-B14F-4D97-AF65-F5344CB8AC3E}">
        <p14:creationId xmlns:p14="http://schemas.microsoft.com/office/powerpoint/2010/main" val="216522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57325"/>
            <a:ext cx="9905999" cy="16478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provide a clear outline to the designers, programmers, and testers for the development of the Reverse Recipe App.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understand how to processed in the development of this project.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0C7D94-DA36-459E-AAD3-7AA6F4C303FB}"/>
              </a:ext>
            </a:extLst>
          </p:cNvPr>
          <p:cNvSpPr txBox="1">
            <a:spLocks/>
          </p:cNvSpPr>
          <p:nvPr/>
        </p:nvSpPr>
        <p:spPr>
          <a:xfrm>
            <a:off x="1141412" y="3199793"/>
            <a:ext cx="9905998" cy="838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41411" y="4038600"/>
            <a:ext cx="9905999" cy="235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document contains a complete description of the functionality of the Reverse Recipe App, such as: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cases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Functional requirements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416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717CF-4D7A-44F0-B869-2F1EE3B6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7" y="1109055"/>
            <a:ext cx="9905998" cy="83880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C2ECEA-AB81-4B8D-A4B6-AC30FD97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87" y="2031206"/>
            <a:ext cx="10460038" cy="307419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Reverse Recipe App is a smart-phone application for Android that: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Allows users to perform a reverse recipe search based on their ingredients.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Allows users to add and delete items from their ingredients.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Saves / favorites recipes frequently used.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Keeps a shopping list.</a:t>
            </a:r>
          </a:p>
        </p:txBody>
      </p:sp>
    </p:spTree>
    <p:extLst>
      <p:ext uri="{BB962C8B-B14F-4D97-AF65-F5344CB8AC3E}">
        <p14:creationId xmlns:p14="http://schemas.microsoft.com/office/powerpoint/2010/main" val="22405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2393"/>
            <a:ext cx="9905998" cy="838807"/>
          </a:xfrm>
        </p:spPr>
        <p:txBody>
          <a:bodyPr/>
          <a:lstStyle/>
          <a:p>
            <a:r>
              <a:rPr lang="en-US" dirty="0"/>
              <a:t>TERMS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1200"/>
            <a:ext cx="9905998" cy="35147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ANDROID: 	a mobile operating system developed by Google</a:t>
            </a:r>
          </a:p>
          <a:p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TheMealDB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	an open source database of recipes with free API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API:		application programming interface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UC: 		use case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FR:		functional requirement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NF:		non-functional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33370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47675"/>
            <a:ext cx="10437812" cy="790575"/>
          </a:xfrm>
        </p:spPr>
        <p:txBody>
          <a:bodyPr>
            <a:normAutofit/>
          </a:bodyPr>
          <a:lstStyle/>
          <a:p>
            <a:r>
              <a:rPr lang="en-US" dirty="0"/>
              <a:t>UC-01: SEARCH FOR RECIPES BASED ON INGREDIENTS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028700" y="1095375"/>
            <a:ext cx="9905998" cy="531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Allows user to quickly get recipes without checking a website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 money by utilizing existing ingredients in their pantry to search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Preconditions: a list of ingredients and the software has Internet connection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Basic Course of Events: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indicates the software to search by their ingredients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software responds by showing the user their ingredients list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indicates which ingredients are to be included in the search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software searches based on the selected ingredients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Alternative Paths: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may de-select an item from their ingredients list</a:t>
            </a:r>
          </a:p>
        </p:txBody>
      </p:sp>
    </p:spTree>
    <p:extLst>
      <p:ext uri="{BB962C8B-B14F-4D97-AF65-F5344CB8AC3E}">
        <p14:creationId xmlns:p14="http://schemas.microsoft.com/office/powerpoint/2010/main" val="3083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437812" cy="790575"/>
          </a:xfrm>
        </p:spPr>
        <p:txBody>
          <a:bodyPr>
            <a:normAutofit/>
          </a:bodyPr>
          <a:lstStyle/>
          <a:p>
            <a:r>
              <a:rPr lang="en-US" dirty="0"/>
              <a:t>UC-02: SAVE FREQUENTLY USED RECIPES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10106023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Allows user to save frequently used recipes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Preconditions: software is displaying search results from UC-01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Basic Course of Events: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indicates that a recipe is to be saved to their favorite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software responds by adding that recipe to their favorite for future use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Alternative Paths: N/A</a:t>
            </a:r>
          </a:p>
        </p:txBody>
      </p:sp>
    </p:spTree>
    <p:extLst>
      <p:ext uri="{BB962C8B-B14F-4D97-AF65-F5344CB8AC3E}">
        <p14:creationId xmlns:p14="http://schemas.microsoft.com/office/powerpoint/2010/main" val="254246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4" y="400050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UC-03: EDIT PANTRY ITEMS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209674" y="1047750"/>
            <a:ext cx="10715625" cy="5629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must have a list of ingredients that can be used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Serves as a way for the user to see at a glance what ingredients they have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Preconditions: N/A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Basic Course of Events: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indicates that an ingredient is to be added to their pantry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software responds by asking for the ingredients name, primary food tag, and an optional tag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specifies values for the options in step 2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software adds the ingredient to the pantry and categorizes it by primary and optional tag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Alternative Paths: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the user does not enter an optional tag, software still adds the ingredients to the pantry</a:t>
            </a:r>
          </a:p>
          <a:p>
            <a:pPr lvl="1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deletes items from pantry, software will remove and update the rest of the pantry</a:t>
            </a:r>
          </a:p>
        </p:txBody>
      </p:sp>
    </p:spTree>
    <p:extLst>
      <p:ext uri="{BB962C8B-B14F-4D97-AF65-F5344CB8AC3E}">
        <p14:creationId xmlns:p14="http://schemas.microsoft.com/office/powerpoint/2010/main" val="16915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8" y="371475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UC-04: EDIT SHOPPING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028700"/>
            <a:ext cx="10228262" cy="5629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Keep track of needed ingredients for the recipes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shopping list provides a way for user to track what they need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Preconditions: N/A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Basic Course of Events: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indicates that an item to be added to the shopping list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software responds by displaying the keyboard and allows user to type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shopping list is updated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Alternative Paths: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 an already added item, the item selected is struck through to indicate acquisition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Delete items, software will delete and update the list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Delete whole shopping list, software asks for confirmation and then delete it. A blank shopping list is created</a:t>
            </a:r>
          </a:p>
        </p:txBody>
      </p:sp>
    </p:spTree>
    <p:extLst>
      <p:ext uri="{BB962C8B-B14F-4D97-AF65-F5344CB8AC3E}">
        <p14:creationId xmlns:p14="http://schemas.microsoft.com/office/powerpoint/2010/main" val="351564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8" y="371475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UC-05: VIEW THE SAVED RECIPES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028700"/>
            <a:ext cx="10228262" cy="562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Rationale: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Way to review the recipes at a later time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Allows user access to previously saved recipes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Allows recipes to be quickly accessible and save user time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Preconditions: must have at least one saved recipe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Basic Course of Events: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indicates that they want to view their saved recipes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software responds by displaying their saved recipes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Alternative Paths: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Unfavorite a saved recipe, the recipe is removed from their favorites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user wants to see detail about a recipe, the software displays the recipes step-by-step</a:t>
            </a:r>
          </a:p>
        </p:txBody>
      </p:sp>
    </p:spTree>
    <p:extLst>
      <p:ext uri="{BB962C8B-B14F-4D97-AF65-F5344CB8AC3E}">
        <p14:creationId xmlns:p14="http://schemas.microsoft.com/office/powerpoint/2010/main" val="33941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1310</TotalTime>
  <Words>1385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RECIPE5ND SOFTWARE REQUIREMENTS SPECIFICATION</vt:lpstr>
      <vt:lpstr>PURPOSE</vt:lpstr>
      <vt:lpstr>SYSTEM OVERVIEW</vt:lpstr>
      <vt:lpstr>TERMS DEFINED</vt:lpstr>
      <vt:lpstr>UC-01: SEARCH FOR RECIPES BASED ON INGREDIENTS</vt:lpstr>
      <vt:lpstr>UC-02: SAVE FREQUENTLY USED RECIPES</vt:lpstr>
      <vt:lpstr>UC-03: EDIT PANTRY ITEMS</vt:lpstr>
      <vt:lpstr>UC-04: EDIT SHOPPING LIST</vt:lpstr>
      <vt:lpstr>UC-05: VIEW THE SAVED RECIPES</vt:lpstr>
      <vt:lpstr>FR-01: SEARCHING FOR RECIPES</vt:lpstr>
      <vt:lpstr>FR-02: FAVORITING RECIPES</vt:lpstr>
      <vt:lpstr>FR-03: EDITING THE INGREDIENTS LIST</vt:lpstr>
      <vt:lpstr>FR-04: EDITING THE SHOPPING LIST</vt:lpstr>
      <vt:lpstr>FR-05: VIEWING FAVORITE RECIPES</vt:lpstr>
      <vt:lpstr>NF-01: AVAILABILITY OF THE SEARCH FUNCTION</vt:lpstr>
      <vt:lpstr>NF-03: USABILITY OF THE SEARCH FUNCTION</vt:lpstr>
      <vt:lpstr>NF-05: PERFORMCE OF THE SAVE FUNCTION</vt:lpstr>
      <vt:lpstr>NF-07: ROBUSTNESS OF THE EDIT INGREDIENTS FUNCTION</vt:lpstr>
      <vt:lpstr>NF-09: ROBUSTNESS OF THE VIEW SAVED RECIPES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RECIPE5ND SOFTWARE REQUIREMENTS SPECIFICATION</dc:title>
  <dc:creator>Chip Le</dc:creator>
  <cp:lastModifiedBy>Le, Thu A</cp:lastModifiedBy>
  <cp:revision>38</cp:revision>
  <dcterms:created xsi:type="dcterms:W3CDTF">2019-09-23T22:53:33Z</dcterms:created>
  <dcterms:modified xsi:type="dcterms:W3CDTF">2019-09-24T20:46:41Z</dcterms:modified>
</cp:coreProperties>
</file>