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4" autoAdjust="0"/>
    <p:restoredTop sz="94660"/>
  </p:normalViewPr>
  <p:slideViewPr>
    <p:cSldViewPr snapToGrid="0">
      <p:cViewPr>
        <p:scale>
          <a:sx n="53" d="100"/>
          <a:sy n="53" d="100"/>
        </p:scale>
        <p:origin x="1875" y="1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3437-7B24-492E-B73E-E0B68A61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629" y="1419497"/>
            <a:ext cx="9584056" cy="16178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RECIPE5ND</a:t>
            </a:r>
            <a:br>
              <a:rPr lang="en-US" dirty="0"/>
            </a:br>
            <a:r>
              <a:rPr lang="en-US" dirty="0"/>
              <a:t>VISION, SCOPE, AND 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12DA6-968A-447A-855B-A84FDC9F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757" y="3307080"/>
            <a:ext cx="6019800" cy="3041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 MEMBERS: 	OGHENEOVO (Nova) Abu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Manuel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Berlanga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Ethan Hann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Thu Le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Mark Odom</a:t>
            </a:r>
          </a:p>
        </p:txBody>
      </p:sp>
    </p:spTree>
    <p:extLst>
      <p:ext uri="{BB962C8B-B14F-4D97-AF65-F5344CB8AC3E}">
        <p14:creationId xmlns:p14="http://schemas.microsoft.com/office/powerpoint/2010/main" val="110745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8" y="371475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RISK PLAN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028700"/>
            <a:ext cx="10228262" cy="562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4F0E8B-B116-4F2F-A120-16E6339F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80994"/>
              </p:ext>
            </p:extLst>
          </p:nvPr>
        </p:nvGraphicFramePr>
        <p:xfrm>
          <a:off x="1163638" y="1185803"/>
          <a:ext cx="10397635" cy="52240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3551">
                  <a:extLst>
                    <a:ext uri="{9D8B030D-6E8A-4147-A177-3AD203B41FA5}">
                      <a16:colId xmlns:a16="http://schemas.microsoft.com/office/drawing/2014/main" val="319472565"/>
                    </a:ext>
                  </a:extLst>
                </a:gridCol>
                <a:gridCol w="1348965">
                  <a:extLst>
                    <a:ext uri="{9D8B030D-6E8A-4147-A177-3AD203B41FA5}">
                      <a16:colId xmlns:a16="http://schemas.microsoft.com/office/drawing/2014/main" val="3074661890"/>
                    </a:ext>
                  </a:extLst>
                </a:gridCol>
                <a:gridCol w="1095471">
                  <a:extLst>
                    <a:ext uri="{9D8B030D-6E8A-4147-A177-3AD203B41FA5}">
                      <a16:colId xmlns:a16="http://schemas.microsoft.com/office/drawing/2014/main" val="1124756037"/>
                    </a:ext>
                  </a:extLst>
                </a:gridCol>
                <a:gridCol w="1131683">
                  <a:extLst>
                    <a:ext uri="{9D8B030D-6E8A-4147-A177-3AD203B41FA5}">
                      <a16:colId xmlns:a16="http://schemas.microsoft.com/office/drawing/2014/main" val="533023027"/>
                    </a:ext>
                  </a:extLst>
                </a:gridCol>
                <a:gridCol w="4227965">
                  <a:extLst>
                    <a:ext uri="{9D8B030D-6E8A-4147-A177-3AD203B41FA5}">
                      <a16:colId xmlns:a16="http://schemas.microsoft.com/office/drawing/2014/main" val="3833658424"/>
                    </a:ext>
                  </a:extLst>
                </a:gridCol>
              </a:tblGrid>
              <a:tr h="4718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10918"/>
                  </a:ext>
                </a:extLst>
              </a:tr>
              <a:tr h="2011343">
                <a:tc>
                  <a:txBody>
                    <a:bodyPr/>
                    <a:lstStyle/>
                    <a:p>
                      <a:r>
                        <a:rPr lang="en-US" dirty="0"/>
                        <a:t>Team member’s computer stop 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Team member will use a portable OS (Linux) that fits on USB drive.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Team member will source a new computer.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Team member will work on an open computer labs at UHCL.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754229"/>
                  </a:ext>
                </a:extLst>
              </a:tr>
              <a:tr h="1058602">
                <a:tc>
                  <a:txBody>
                    <a:bodyPr/>
                    <a:lstStyle/>
                    <a:p>
                      <a:r>
                        <a:rPr lang="en-US" dirty="0"/>
                        <a:t>Lack of 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team will prioritize communication over other tasks to ensure everyone is back on track.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917892"/>
                  </a:ext>
                </a:extLst>
              </a:tr>
              <a:tr h="841109">
                <a:tc>
                  <a:txBody>
                    <a:bodyPr/>
                    <a:lstStyle/>
                    <a:p>
                      <a:r>
                        <a:rPr lang="en-US" dirty="0"/>
                        <a:t>Team member gets sick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 will be rearranged to fill the team member’s role.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821015"/>
                  </a:ext>
                </a:extLst>
              </a:tr>
              <a:tr h="841109">
                <a:tc>
                  <a:txBody>
                    <a:bodyPr/>
                    <a:lstStyle/>
                    <a:p>
                      <a:r>
                        <a:rPr lang="en-US" dirty="0" err="1"/>
                        <a:t>TheMealDB</a:t>
                      </a:r>
                      <a:r>
                        <a:rPr lang="en-US" dirty="0"/>
                        <a:t> API goes offline and is unavailable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research manager will find a new API that satisfies the needs in a timely manner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62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14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57325"/>
            <a:ext cx="9905999" cy="16478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create a recipe application for the Android line of smartphones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create an application that will allow users to find potential meals using ingredients already available to them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0C7D94-DA36-459E-AAD3-7AA6F4C303FB}"/>
              </a:ext>
            </a:extLst>
          </p:cNvPr>
          <p:cNvSpPr txBox="1">
            <a:spLocks/>
          </p:cNvSpPr>
          <p:nvPr/>
        </p:nvSpPr>
        <p:spPr>
          <a:xfrm>
            <a:off x="1141412" y="3105150"/>
            <a:ext cx="9905998" cy="838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STAKEHOLDERS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41411" y="3943957"/>
            <a:ext cx="9905999" cy="256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only stakeholders for this project are our team members:</a:t>
            </a:r>
          </a:p>
          <a:p>
            <a:pPr lvl="1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Ogheneovo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(Nova) Abu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Manuel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Berlanga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Ethan Hann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Thu Le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Mark Odom</a:t>
            </a:r>
          </a:p>
        </p:txBody>
      </p:sp>
    </p:spTree>
    <p:extLst>
      <p:ext uri="{BB962C8B-B14F-4D97-AF65-F5344CB8AC3E}">
        <p14:creationId xmlns:p14="http://schemas.microsoft.com/office/powerpoint/2010/main" val="1841628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57325"/>
            <a:ext cx="9905999" cy="16478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Anyone with an Android smartphone who has an interest in finding recipes using ingredients already in their possession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Anyone who cooks at home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0C7D94-DA36-459E-AAD3-7AA6F4C303FB}"/>
              </a:ext>
            </a:extLst>
          </p:cNvPr>
          <p:cNvSpPr txBox="1">
            <a:spLocks/>
          </p:cNvSpPr>
          <p:nvPr/>
        </p:nvSpPr>
        <p:spPr>
          <a:xfrm>
            <a:off x="1141412" y="3105150"/>
            <a:ext cx="9905998" cy="838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RISKS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41411" y="3943957"/>
            <a:ext cx="9905999" cy="252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API (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TheMealDB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becomes unavailable.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Lack of communication between team members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Members of the team become sick during the course of the project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Members’ computers stop working (BSOD, un-bootable, etc.)</a:t>
            </a:r>
          </a:p>
        </p:txBody>
      </p:sp>
    </p:spTree>
    <p:extLst>
      <p:ext uri="{BB962C8B-B14F-4D97-AF65-F5344CB8AC3E}">
        <p14:creationId xmlns:p14="http://schemas.microsoft.com/office/powerpoint/2010/main" val="3282370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/>
          <a:lstStyle/>
          <a:p>
            <a:r>
              <a:rPr lang="en-US" dirty="0"/>
              <a:t>VISION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57325"/>
            <a:ext cx="9905999" cy="83880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provide a cost effective tool for everyday cooks to plan meals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0C7D94-DA36-459E-AAD3-7AA6F4C303FB}"/>
              </a:ext>
            </a:extLst>
          </p:cNvPr>
          <p:cNvSpPr txBox="1">
            <a:spLocks/>
          </p:cNvSpPr>
          <p:nvPr/>
        </p:nvSpPr>
        <p:spPr>
          <a:xfrm>
            <a:off x="1061513" y="2281237"/>
            <a:ext cx="9905998" cy="838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LIST OF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41411" y="3134939"/>
            <a:ext cx="10772422" cy="321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Search recipes by ingredients – allow the lookup of recipes based on user’s ingredients</a:t>
            </a:r>
          </a:p>
          <a:p>
            <a:r>
              <a:rPr lang="en-US" sz="2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Shopping lists – allow the user to keep multiple shopping lists to track ingredients they may need</a:t>
            </a:r>
          </a:p>
          <a:p>
            <a:r>
              <a:rPr lang="en-US" sz="2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Favoriting recipes – allow the user to favorite their frequently used recipes for quick access</a:t>
            </a:r>
          </a:p>
          <a:p>
            <a:r>
              <a:rPr lang="en-US" sz="2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Ingredients list – allow the user to keep track of the ingredients they have</a:t>
            </a:r>
          </a:p>
        </p:txBody>
      </p:sp>
    </p:spTree>
    <p:extLst>
      <p:ext uri="{BB962C8B-B14F-4D97-AF65-F5344CB8AC3E}">
        <p14:creationId xmlns:p14="http://schemas.microsoft.com/office/powerpoint/2010/main" val="3081669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2393"/>
            <a:ext cx="9905998" cy="838807"/>
          </a:xfrm>
        </p:spPr>
        <p:txBody>
          <a:bodyPr/>
          <a:lstStyle/>
          <a:p>
            <a:r>
              <a:rPr lang="en-US" dirty="0"/>
              <a:t>FEATURES WILL NOT BE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1200"/>
            <a:ext cx="10736909" cy="4348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Custom analytics – track user history to display frequented ingredients and recipes from other users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Dietary requirements – allow the user to filter recipes based on any dietary restrictions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Substitutions – allow the user to view substitutes for various ingredients in the recipe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Social media integration – allow the user to share their favorite recipes via social media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Add recipes – allow the user to add their own recipes to the database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33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47675"/>
            <a:ext cx="10437812" cy="790575"/>
          </a:xfrm>
        </p:spPr>
        <p:txBody>
          <a:bodyPr>
            <a:normAutofit/>
          </a:bodyPr>
          <a:lstStyle/>
          <a:p>
            <a:r>
              <a:rPr lang="en-US" dirty="0"/>
              <a:t>STATEMENT OF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028700" y="1095374"/>
            <a:ext cx="9905998" cy="557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Features (Modules):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Search recipes by ingredients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Favorite recipes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Edit ingredients list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Shopping list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favorites list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details about a specific favorite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Intermediate deliverables: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 specification – outlines use cases, functional and non-functional requirements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Design specification – describes the inner workings of the system 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plans and test cases – how testing will be handled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Bug reports – describing any bugs and steps to reproduce them that arise during testing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Source code for each module – code produced to meet the requirements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Final presentation – a final presentation showing off the work done</a:t>
            </a:r>
          </a:p>
        </p:txBody>
      </p:sp>
    </p:spTree>
    <p:extLst>
      <p:ext uri="{BB962C8B-B14F-4D97-AF65-F5344CB8AC3E}">
        <p14:creationId xmlns:p14="http://schemas.microsoft.com/office/powerpoint/2010/main" val="308350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556" y="751437"/>
            <a:ext cx="10215870" cy="790575"/>
          </a:xfrm>
        </p:spPr>
        <p:txBody>
          <a:bodyPr>
            <a:normAutofit/>
          </a:bodyPr>
          <a:lstStyle/>
          <a:p>
            <a:r>
              <a:rPr lang="en-US" dirty="0"/>
              <a:t>EFFORT ESTIMATES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10106023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86B881-8B50-44CA-A18B-AED7C17DB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73217"/>
              </p:ext>
            </p:extLst>
          </p:nvPr>
        </p:nvGraphicFramePr>
        <p:xfrm>
          <a:off x="2032000" y="1900397"/>
          <a:ext cx="81280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08330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5783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Work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Effort Estimate (weeks)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2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Requirements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2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Design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plans and 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Bug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2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Source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9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7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467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4" y="821102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RESOURCE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209674" y="1047750"/>
            <a:ext cx="10715625" cy="562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FC81B3-9227-42A5-9260-867A1BF81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36500"/>
              </p:ext>
            </p:extLst>
          </p:nvPr>
        </p:nvGraphicFramePr>
        <p:xfrm>
          <a:off x="2032000" y="1962540"/>
          <a:ext cx="8128000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49869">
                  <a:extLst>
                    <a:ext uri="{9D8B030D-6E8A-4147-A177-3AD203B41FA5}">
                      <a16:colId xmlns:a16="http://schemas.microsoft.com/office/drawing/2014/main" val="1056994199"/>
                    </a:ext>
                  </a:extLst>
                </a:gridCol>
                <a:gridCol w="3578131">
                  <a:extLst>
                    <a:ext uri="{9D8B030D-6E8A-4147-A177-3AD203B41FA5}">
                      <a16:colId xmlns:a16="http://schemas.microsoft.com/office/drawing/2014/main" val="175656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6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TheMealDB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0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Physical/Virtual Android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4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0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5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Github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3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Discord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4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20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8" y="371475"/>
            <a:ext cx="10161587" cy="790575"/>
          </a:xfrm>
        </p:spPr>
        <p:txBody>
          <a:bodyPr>
            <a:normAutofit/>
          </a:bodyPr>
          <a:lstStyle/>
          <a:p>
            <a:r>
              <a:rPr lang="en-US" dirty="0"/>
              <a:t>WORK BREAKDOWN AND ESTIMATES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D4C62E-59CA-4124-B9BF-F2A52F53DB91}"/>
              </a:ext>
            </a:extLst>
          </p:cNvPr>
          <p:cNvSpPr txBox="1">
            <a:spLocks/>
          </p:cNvSpPr>
          <p:nvPr/>
        </p:nvSpPr>
        <p:spPr>
          <a:xfrm>
            <a:off x="1163639" y="1028700"/>
            <a:ext cx="10228262" cy="562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7C16B2-C3B8-4A45-8CD5-5007FD615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31120"/>
              </p:ext>
            </p:extLst>
          </p:nvPr>
        </p:nvGraphicFramePr>
        <p:xfrm>
          <a:off x="1163637" y="1115377"/>
          <a:ext cx="10565394" cy="545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6455">
                  <a:extLst>
                    <a:ext uri="{9D8B030D-6E8A-4147-A177-3AD203B41FA5}">
                      <a16:colId xmlns:a16="http://schemas.microsoft.com/office/drawing/2014/main" val="2398913348"/>
                    </a:ext>
                  </a:extLst>
                </a:gridCol>
                <a:gridCol w="2199096">
                  <a:extLst>
                    <a:ext uri="{9D8B030D-6E8A-4147-A177-3AD203B41FA5}">
                      <a16:colId xmlns:a16="http://schemas.microsoft.com/office/drawing/2014/main" val="4257886138"/>
                    </a:ext>
                  </a:extLst>
                </a:gridCol>
                <a:gridCol w="4309843">
                  <a:extLst>
                    <a:ext uri="{9D8B030D-6E8A-4147-A177-3AD203B41FA5}">
                      <a16:colId xmlns:a16="http://schemas.microsoft.com/office/drawing/2014/main" val="268139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Estimation 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Assigned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5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Requirements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Design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Search recipes by 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Ethan Hann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9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Favorite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Ethan Hann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3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Ingredients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Mark Odom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6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Shopping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Manuel </a:t>
                      </a:r>
                      <a:r>
                        <a:rPr lang="en-US" sz="2000" dirty="0" err="1"/>
                        <a:t>Berlanga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4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View favorites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Thu 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28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View details about a specific favorite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Ogheneovo</a:t>
                      </a:r>
                      <a:r>
                        <a:rPr lang="en-US" sz="2000" dirty="0"/>
                        <a:t> (Nova) Abu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Code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Testing and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team members test their own modules</a:t>
                      </a:r>
                    </a:p>
                    <a:p>
                      <a:r>
                        <a:rPr lang="en-US" sz="2000" dirty="0"/>
                        <a:t>Mark Odom does final QA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9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9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Thu 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641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1657</TotalTime>
  <Words>646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RECIPE5ND VISION, SCOPE, AND PROJECT PLAN</vt:lpstr>
      <vt:lpstr>PROJECT BACKGROUND</vt:lpstr>
      <vt:lpstr>USERS</vt:lpstr>
      <vt:lpstr>VISION STATEMENT</vt:lpstr>
      <vt:lpstr>FEATURES WILL NOT BE DEVELOPED</vt:lpstr>
      <vt:lpstr>STATEMENT OF WORK</vt:lpstr>
      <vt:lpstr>EFFORT ESTIMATES</vt:lpstr>
      <vt:lpstr>RESOURCE LIST</vt:lpstr>
      <vt:lpstr>WORK BREAKDOWN AND ESTIMATES</vt:lpstr>
      <vt:lpstr>RISK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RECIPE5ND SOFTWARE REQUIREMENTS SPECIFICATION</dc:title>
  <dc:creator>Chip Le</dc:creator>
  <cp:lastModifiedBy>Chip Le</cp:lastModifiedBy>
  <cp:revision>42</cp:revision>
  <dcterms:created xsi:type="dcterms:W3CDTF">2019-09-23T22:53:33Z</dcterms:created>
  <dcterms:modified xsi:type="dcterms:W3CDTF">2019-10-01T06:35:22Z</dcterms:modified>
</cp:coreProperties>
</file>