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7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5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0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04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5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9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6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9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7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4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8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20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943F-E7FD-467E-AE2D-E8965E61E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41679"/>
          </a:xfrm>
        </p:spPr>
        <p:txBody>
          <a:bodyPr>
            <a:normAutofit/>
          </a:bodyPr>
          <a:lstStyle/>
          <a:p>
            <a:r>
              <a:rPr lang="en-US" sz="6000" dirty="0"/>
              <a:t>Recipe5nd team charter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CBF44-7506-4932-A10E-119415D84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3601" y="3225049"/>
            <a:ext cx="494122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Team Members:	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Ogheneovo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(Nova) Abu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	Manuel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Berlanga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	Ethan Hann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	Thu Le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	Mark Odom</a:t>
            </a:r>
          </a:p>
        </p:txBody>
      </p:sp>
    </p:spTree>
    <p:extLst>
      <p:ext uri="{BB962C8B-B14F-4D97-AF65-F5344CB8AC3E}">
        <p14:creationId xmlns:p14="http://schemas.microsoft.com/office/powerpoint/2010/main" val="33342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764D-CD88-45EB-A5C1-310EC9E2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B349-8A09-4B33-9F56-B4A5F199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862" y="5012121"/>
            <a:ext cx="3324225" cy="5889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ROCKO THE TOMATO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E1C4B-43DD-4A3F-B07C-609CFB38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498" y1="45645" x2="31498" y2="45645"/>
                        <a14:foregroundMark x1="33291" y1="52742" x2="33291" y2="52742"/>
                        <a14:foregroundMark x1="40205" y1="54839" x2="40205" y2="54839"/>
                        <a14:foregroundMark x1="31754" y1="45484" x2="32010" y2="45484"/>
                        <a14:foregroundMark x1="32010" y1="47419" x2="32650" y2="50323"/>
                        <a14:foregroundMark x1="33291" y1="45484" x2="32522" y2="46935"/>
                        <a14:foregroundMark x1="32394" y1="47742" x2="32394" y2="55968"/>
                        <a14:foregroundMark x1="32394" y1="55968" x2="27529" y2="49677"/>
                        <a14:foregroundMark x1="27529" y1="49677" x2="32778" y2="50161"/>
                        <a14:foregroundMark x1="46479" y1="41129" x2="39821" y2="40484"/>
                        <a14:foregroundMark x1="39821" y1="40484" x2="38796" y2="57258"/>
                        <a14:foregroundMark x1="38796" y1="57258" x2="47119" y2="40968"/>
                        <a14:foregroundMark x1="46735" y1="48065" x2="40973" y2="52258"/>
                        <a14:foregroundMark x1="40973" y1="52258" x2="36364" y2="58387"/>
                        <a14:foregroundMark x1="36364" y1="58387" x2="42894" y2="56613"/>
                        <a14:foregroundMark x1="42894" y1="56613" x2="45967" y2="48871"/>
                        <a14:foregroundMark x1="45967" y1="48871" x2="45967" y2="48387"/>
                      </a14:backgroundRemoval>
                    </a14:imgEffect>
                  </a14:imgLayer>
                </a14:imgProps>
              </a:ext>
            </a:extLst>
          </a:blip>
          <a:srcRect l="17221" t="11291" r="18118" b="11129"/>
          <a:stretch/>
        </p:blipFill>
        <p:spPr>
          <a:xfrm>
            <a:off x="3848100" y="1632771"/>
            <a:ext cx="3324225" cy="31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7DC1-7C0A-4D23-BDF7-F2F8D3B4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07956"/>
            <a:ext cx="9905998" cy="984856"/>
          </a:xfrm>
        </p:spPr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6CBD-1065-4D8F-BF76-353D5B624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03374"/>
            <a:ext cx="7993063" cy="62645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world where everyone is a master chef in their own home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8387F2-582B-4E3D-9CC2-0DA25C23D3B0}"/>
              </a:ext>
            </a:extLst>
          </p:cNvPr>
          <p:cNvSpPr txBox="1">
            <a:spLocks/>
          </p:cNvSpPr>
          <p:nvPr/>
        </p:nvSpPr>
        <p:spPr>
          <a:xfrm>
            <a:off x="1143000" y="3596292"/>
            <a:ext cx="9905999" cy="1667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 put our collective knowledge of software engineering to test and solve real world problems.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Work collaboratively and respectfully to build a quality mobile recipe application.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A7F78-8EBE-4FD8-BDA0-53F16DDBC306}"/>
              </a:ext>
            </a:extLst>
          </p:cNvPr>
          <p:cNvSpPr txBox="1">
            <a:spLocks/>
          </p:cNvSpPr>
          <p:nvPr/>
        </p:nvSpPr>
        <p:spPr>
          <a:xfrm>
            <a:off x="1141411" y="2722257"/>
            <a:ext cx="9905998" cy="984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MISSION</a:t>
            </a:r>
          </a:p>
        </p:txBody>
      </p:sp>
    </p:spTree>
    <p:extLst>
      <p:ext uri="{BB962C8B-B14F-4D97-AF65-F5344CB8AC3E}">
        <p14:creationId xmlns:p14="http://schemas.microsoft.com/office/powerpoint/2010/main" val="141967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3C5B-F110-4B4A-93DD-6DC5DAC0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6643"/>
            <a:ext cx="9905998" cy="905482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5F9B-4FE4-4A81-B1CF-367018FA3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0387"/>
            <a:ext cx="9905999" cy="29892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Research new Android topics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Strive for excellent quality through extensive testing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Follow well laid out guidelines for designing mobile applications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Develop software using the Agile method of Software Development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Follow the steps of the software engineering process</a:t>
            </a:r>
          </a:p>
        </p:txBody>
      </p:sp>
    </p:spTree>
    <p:extLst>
      <p:ext uri="{BB962C8B-B14F-4D97-AF65-F5344CB8AC3E}">
        <p14:creationId xmlns:p14="http://schemas.microsoft.com/office/powerpoint/2010/main" val="18546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86AB-972B-4728-9A27-02797070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77470"/>
            <a:ext cx="9905998" cy="695932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F35BCD-274B-4873-91E8-1E41E6313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314781"/>
              </p:ext>
            </p:extLst>
          </p:nvPr>
        </p:nvGraphicFramePr>
        <p:xfrm>
          <a:off x="1141411" y="1173402"/>
          <a:ext cx="9906000" cy="148336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391226004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9429705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963415696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13747862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3557675437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val="5021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Non-Technical (NT)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06,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 06,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 06,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 06,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12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Coordinator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0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53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3AFEA4-4576-4633-9794-FBE998D38980}"/>
              </a:ext>
            </a:extLst>
          </p:cNvPr>
          <p:cNvSpPr txBox="1"/>
          <p:nvPr/>
        </p:nvSpPr>
        <p:spPr>
          <a:xfrm>
            <a:off x="1141411" y="2694862"/>
            <a:ext cx="486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 1: Non-technical roles and their members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908976-9314-40C1-9FE3-2FA23FE7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44789"/>
              </p:ext>
            </p:extLst>
          </p:nvPr>
        </p:nvGraphicFramePr>
        <p:xfrm>
          <a:off x="2914647" y="3275409"/>
          <a:ext cx="6359526" cy="2560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24278">
                  <a:extLst>
                    <a:ext uri="{9D8B030D-6E8A-4147-A177-3AD203B41FA5}">
                      <a16:colId xmlns:a16="http://schemas.microsoft.com/office/drawing/2014/main" val="545458599"/>
                    </a:ext>
                  </a:extLst>
                </a:gridCol>
                <a:gridCol w="2635248">
                  <a:extLst>
                    <a:ext uri="{9D8B030D-6E8A-4147-A177-3AD203B41FA5}">
                      <a16:colId xmlns:a16="http://schemas.microsoft.com/office/drawing/2014/main" val="43478530"/>
                    </a:ext>
                  </a:extLst>
                </a:gridCol>
              </a:tblGrid>
              <a:tr h="355751">
                <a:tc>
                  <a:txBody>
                    <a:bodyPr/>
                    <a:lstStyle/>
                    <a:p>
                      <a:r>
                        <a:rPr lang="en-US" dirty="0"/>
                        <a:t>Technical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64089"/>
                  </a:ext>
                </a:extLst>
              </a:tr>
              <a:tr h="355751">
                <a:tc>
                  <a:txBody>
                    <a:bodyPr/>
                    <a:lstStyle/>
                    <a:p>
                      <a:r>
                        <a:rPr lang="en-US" dirty="0"/>
                        <a:t>Graphics and Presentation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52381"/>
                  </a:ext>
                </a:extLst>
              </a:tr>
              <a:tr h="355751"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27756"/>
                  </a:ext>
                </a:extLst>
              </a:tr>
              <a:tr h="355751">
                <a:tc>
                  <a:txBody>
                    <a:bodyPr/>
                    <a:lstStyle/>
                    <a:p>
                      <a:r>
                        <a:rPr lang="en-US" dirty="0"/>
                        <a:t>Research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52961"/>
                  </a:ext>
                </a:extLst>
              </a:tr>
              <a:tr h="355751">
                <a:tc>
                  <a:txBody>
                    <a:bodyPr/>
                    <a:lstStyle/>
                    <a:p>
                      <a:r>
                        <a:rPr lang="en-US" dirty="0"/>
                        <a:t>UI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50562"/>
                  </a:ext>
                </a:extLst>
              </a:tr>
              <a:tr h="355751">
                <a:tc>
                  <a:txBody>
                    <a:bodyPr/>
                    <a:lstStyle/>
                    <a:p>
                      <a:r>
                        <a:rPr lang="en-US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54089"/>
                  </a:ext>
                </a:extLst>
              </a:tr>
              <a:tr h="355751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4606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2C5BDD-EA3E-4A85-A2C2-EE7BA008A75B}"/>
              </a:ext>
            </a:extLst>
          </p:cNvPr>
          <p:cNvSpPr txBox="1"/>
          <p:nvPr/>
        </p:nvSpPr>
        <p:spPr>
          <a:xfrm>
            <a:off x="3660772" y="6166008"/>
            <a:ext cx="486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 2: Technical roles and their members</a:t>
            </a:r>
          </a:p>
        </p:txBody>
      </p:sp>
    </p:spTree>
    <p:extLst>
      <p:ext uri="{BB962C8B-B14F-4D97-AF65-F5344CB8AC3E}">
        <p14:creationId xmlns:p14="http://schemas.microsoft.com/office/powerpoint/2010/main" val="84087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7611-B799-44EE-AF43-1DE9425C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F20-D840-470C-8D9F-5785E183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4662"/>
            <a:ext cx="9905999" cy="46180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Administrative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Meeting place: Delta building open lab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Meeting time: Thursday morning at 10:30 A.M.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Process monitoring: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Github’s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integrated Project tab and Kanban board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Team communication: Discord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Tasks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Decision making: combination of majority and consensus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Handling disagreement: talk to each other respectfully and attempt to reach compromise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Problem solving: understand the problem and design a solution</a:t>
            </a:r>
          </a:p>
        </p:txBody>
      </p:sp>
    </p:spTree>
    <p:extLst>
      <p:ext uri="{BB962C8B-B14F-4D97-AF65-F5344CB8AC3E}">
        <p14:creationId xmlns:p14="http://schemas.microsoft.com/office/powerpoint/2010/main" val="634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55D8-6F4F-47BF-9CE5-1F76C31D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AND TOOLS FOR GATHERING TEAM SELF-ASSESSMENT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BFDF-8D46-4708-A67A-1BEB73F6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35237"/>
            <a:ext cx="9905999" cy="21129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Using data from Scribe’s role to rate the team’s effectiveness every team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 team assessment form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Kanban board – WIP limits on the “In Progress” limit so we can easily track and make adjustment</a:t>
            </a:r>
          </a:p>
        </p:txBody>
      </p:sp>
    </p:spTree>
    <p:extLst>
      <p:ext uri="{BB962C8B-B14F-4D97-AF65-F5344CB8AC3E}">
        <p14:creationId xmlns:p14="http://schemas.microsoft.com/office/powerpoint/2010/main" val="29258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282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Recipe5nd team charter</vt:lpstr>
      <vt:lpstr>INTRODUCING…</vt:lpstr>
      <vt:lpstr>Vision</vt:lpstr>
      <vt:lpstr>GOALS</vt:lpstr>
      <vt:lpstr>ROLES</vt:lpstr>
      <vt:lpstr>GROUND RULES</vt:lpstr>
      <vt:lpstr>PLANS AND TOOLS FOR GATHERING TEAM SELF-ASSESSMENT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Recipe5nd team charter</dc:title>
  <dc:creator>Le, Thu A</dc:creator>
  <cp:lastModifiedBy>Le, Thu A</cp:lastModifiedBy>
  <cp:revision>10</cp:revision>
  <dcterms:created xsi:type="dcterms:W3CDTF">2019-09-10T19:39:02Z</dcterms:created>
  <dcterms:modified xsi:type="dcterms:W3CDTF">2019-09-10T20:35:30Z</dcterms:modified>
</cp:coreProperties>
</file>