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notesMasterIdLst>
    <p:notesMasterId r:id="rId17"/>
  </p:notesMasterIdLst>
  <p:sldIdLst>
    <p:sldId id="261" r:id="rId2"/>
    <p:sldId id="327" r:id="rId3"/>
    <p:sldId id="328" r:id="rId4"/>
    <p:sldId id="329" r:id="rId5"/>
    <p:sldId id="330" r:id="rId6"/>
    <p:sldId id="331" r:id="rId7"/>
    <p:sldId id="332" r:id="rId8"/>
    <p:sldId id="337" r:id="rId9"/>
    <p:sldId id="333" r:id="rId10"/>
    <p:sldId id="338" r:id="rId11"/>
    <p:sldId id="339" r:id="rId12"/>
    <p:sldId id="340" r:id="rId13"/>
    <p:sldId id="334" r:id="rId14"/>
    <p:sldId id="343" r:id="rId15"/>
    <p:sldId id="33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D8EF96-C237-4670-AFEA-9D2469637F7B}" type="datetimeFigureOut">
              <a:rPr lang="en-IL" smtClean="0"/>
              <a:t>22/02/2023</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A6B04-0D5F-4741-859D-C9284FA4F5EA}" type="slidenum">
              <a:rPr lang="en-IL" smtClean="0"/>
              <a:t>‹#›</a:t>
            </a:fld>
            <a:endParaRPr lang="en-IL"/>
          </a:p>
        </p:txBody>
      </p:sp>
    </p:spTree>
    <p:extLst>
      <p:ext uri="{BB962C8B-B14F-4D97-AF65-F5344CB8AC3E}">
        <p14:creationId xmlns:p14="http://schemas.microsoft.com/office/powerpoint/2010/main" val="1334869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641616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3448171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1678920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3064115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2991748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724837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683609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1845761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2709752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481303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1428881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2918663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1901025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90138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3EE880-2FED-4116-A364-63E2F137D5A3}" type="slidenum">
              <a:rPr lang="en-IL" smtClean="0"/>
              <a:t>‹#›</a:t>
            </a:fld>
            <a:endParaRPr lang="en-IL"/>
          </a:p>
        </p:txBody>
      </p:sp>
    </p:spTree>
    <p:extLst>
      <p:ext uri="{BB962C8B-B14F-4D97-AF65-F5344CB8AC3E}">
        <p14:creationId xmlns:p14="http://schemas.microsoft.com/office/powerpoint/2010/main" val="3150290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3EE880-2FED-4116-A364-63E2F137D5A3}" type="slidenum">
              <a:rPr lang="en-IL" smtClean="0"/>
              <a:t>‹#›</a:t>
            </a:fld>
            <a:endParaRPr lang="en-IL"/>
          </a:p>
        </p:txBody>
      </p:sp>
    </p:spTree>
    <p:extLst>
      <p:ext uri="{BB962C8B-B14F-4D97-AF65-F5344CB8AC3E}">
        <p14:creationId xmlns:p14="http://schemas.microsoft.com/office/powerpoint/2010/main" val="3236369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3EE880-2FED-4116-A364-63E2F137D5A3}" type="slidenum">
              <a:rPr lang="en-IL" smtClean="0"/>
              <a:t>‹#›</a:t>
            </a:fld>
            <a:endParaRPr lang="en-IL"/>
          </a:p>
        </p:txBody>
      </p:sp>
    </p:spTree>
    <p:extLst>
      <p:ext uri="{BB962C8B-B14F-4D97-AF65-F5344CB8AC3E}">
        <p14:creationId xmlns:p14="http://schemas.microsoft.com/office/powerpoint/2010/main" val="3019871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3EE880-2FED-4116-A364-63E2F137D5A3}" type="slidenum">
              <a:rPr lang="en-IL" smtClean="0"/>
              <a:t>‹#›</a:t>
            </a:fld>
            <a:endParaRPr lang="en-IL"/>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57314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3EE880-2FED-4116-A364-63E2F137D5A3}" type="slidenum">
              <a:rPr lang="en-IL" smtClean="0"/>
              <a:t>‹#›</a:t>
            </a:fld>
            <a:endParaRPr lang="en-IL"/>
          </a:p>
        </p:txBody>
      </p:sp>
    </p:spTree>
    <p:extLst>
      <p:ext uri="{BB962C8B-B14F-4D97-AF65-F5344CB8AC3E}">
        <p14:creationId xmlns:p14="http://schemas.microsoft.com/office/powerpoint/2010/main" val="1286605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2/22/2023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3EE880-2FED-4116-A364-63E2F137D5A3}" type="slidenum">
              <a:rPr lang="en-IL" smtClean="0"/>
              <a:t>‹#›</a:t>
            </a:fld>
            <a:endParaRPr lang="en-IL"/>
          </a:p>
        </p:txBody>
      </p:sp>
    </p:spTree>
    <p:extLst>
      <p:ext uri="{BB962C8B-B14F-4D97-AF65-F5344CB8AC3E}">
        <p14:creationId xmlns:p14="http://schemas.microsoft.com/office/powerpoint/2010/main" val="2485623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2/22/2023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3EE880-2FED-4116-A364-63E2F137D5A3}" type="slidenum">
              <a:rPr lang="en-IL" smtClean="0"/>
              <a:t>‹#›</a:t>
            </a:fld>
            <a:endParaRPr lang="en-IL"/>
          </a:p>
        </p:txBody>
      </p:sp>
    </p:spTree>
    <p:extLst>
      <p:ext uri="{BB962C8B-B14F-4D97-AF65-F5344CB8AC3E}">
        <p14:creationId xmlns:p14="http://schemas.microsoft.com/office/powerpoint/2010/main" val="754015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3EE880-2FED-4116-A364-63E2F137D5A3}" type="slidenum">
              <a:rPr lang="en-IL" smtClean="0"/>
              <a:t>‹#›</a:t>
            </a:fld>
            <a:endParaRPr lang="en-IL"/>
          </a:p>
        </p:txBody>
      </p:sp>
    </p:spTree>
    <p:extLst>
      <p:ext uri="{BB962C8B-B14F-4D97-AF65-F5344CB8AC3E}">
        <p14:creationId xmlns:p14="http://schemas.microsoft.com/office/powerpoint/2010/main" val="3869108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3EE880-2FED-4116-A364-63E2F137D5A3}" type="slidenum">
              <a:rPr lang="en-IL" smtClean="0"/>
              <a:t>‹#›</a:t>
            </a:fld>
            <a:endParaRPr lang="en-IL"/>
          </a:p>
        </p:txBody>
      </p:sp>
    </p:spTree>
    <p:extLst>
      <p:ext uri="{BB962C8B-B14F-4D97-AF65-F5344CB8AC3E}">
        <p14:creationId xmlns:p14="http://schemas.microsoft.com/office/powerpoint/2010/main" val="20595321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Subtitle">
  <p:cSld name="Subtitle">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1447800" y="2708033"/>
            <a:ext cx="6235600" cy="154640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SzPts val="4800"/>
              <a:buNone/>
              <a:defRPr sz="6400"/>
            </a:lvl1pPr>
            <a:lvl2pPr lvl="1" algn="l">
              <a:lnSpc>
                <a:spcPct val="80000"/>
              </a:lnSpc>
              <a:spcBef>
                <a:spcPts val="0"/>
              </a:spcBef>
              <a:spcAft>
                <a:spcPts val="0"/>
              </a:spcAft>
              <a:buSzPts val="4800"/>
              <a:buNone/>
              <a:defRPr sz="6400"/>
            </a:lvl2pPr>
            <a:lvl3pPr lvl="2" algn="l">
              <a:lnSpc>
                <a:spcPct val="80000"/>
              </a:lnSpc>
              <a:spcBef>
                <a:spcPts val="0"/>
              </a:spcBef>
              <a:spcAft>
                <a:spcPts val="0"/>
              </a:spcAft>
              <a:buSzPts val="4800"/>
              <a:buNone/>
              <a:defRPr sz="6400"/>
            </a:lvl3pPr>
            <a:lvl4pPr lvl="3" algn="l">
              <a:lnSpc>
                <a:spcPct val="80000"/>
              </a:lnSpc>
              <a:spcBef>
                <a:spcPts val="0"/>
              </a:spcBef>
              <a:spcAft>
                <a:spcPts val="0"/>
              </a:spcAft>
              <a:buSzPts val="4800"/>
              <a:buNone/>
              <a:defRPr sz="6400"/>
            </a:lvl4pPr>
            <a:lvl5pPr lvl="4" algn="l">
              <a:lnSpc>
                <a:spcPct val="80000"/>
              </a:lnSpc>
              <a:spcBef>
                <a:spcPts val="0"/>
              </a:spcBef>
              <a:spcAft>
                <a:spcPts val="0"/>
              </a:spcAft>
              <a:buSzPts val="4800"/>
              <a:buNone/>
              <a:defRPr sz="6400"/>
            </a:lvl5pPr>
            <a:lvl6pPr lvl="5" algn="l">
              <a:lnSpc>
                <a:spcPct val="80000"/>
              </a:lnSpc>
              <a:spcBef>
                <a:spcPts val="0"/>
              </a:spcBef>
              <a:spcAft>
                <a:spcPts val="0"/>
              </a:spcAft>
              <a:buSzPts val="4800"/>
              <a:buNone/>
              <a:defRPr sz="6400"/>
            </a:lvl6pPr>
            <a:lvl7pPr lvl="6" algn="l">
              <a:lnSpc>
                <a:spcPct val="80000"/>
              </a:lnSpc>
              <a:spcBef>
                <a:spcPts val="0"/>
              </a:spcBef>
              <a:spcAft>
                <a:spcPts val="0"/>
              </a:spcAft>
              <a:buSzPts val="4800"/>
              <a:buNone/>
              <a:defRPr sz="6400"/>
            </a:lvl7pPr>
            <a:lvl8pPr lvl="7" algn="l">
              <a:lnSpc>
                <a:spcPct val="80000"/>
              </a:lnSpc>
              <a:spcBef>
                <a:spcPts val="0"/>
              </a:spcBef>
              <a:spcAft>
                <a:spcPts val="0"/>
              </a:spcAft>
              <a:buSzPts val="4800"/>
              <a:buNone/>
              <a:defRPr sz="6400"/>
            </a:lvl8pPr>
            <a:lvl9pPr lvl="8" algn="l">
              <a:lnSpc>
                <a:spcPct val="80000"/>
              </a:lnSpc>
              <a:spcBef>
                <a:spcPts val="0"/>
              </a:spcBef>
              <a:spcAft>
                <a:spcPts val="0"/>
              </a:spcAft>
              <a:buSzPts val="4800"/>
              <a:buNone/>
              <a:defRPr sz="6400"/>
            </a:lvl9pPr>
          </a:lstStyle>
          <a:p>
            <a:r>
              <a:rPr lang="en-US"/>
              <a:t>Click to edit Master title style</a:t>
            </a:r>
            <a:endParaRPr/>
          </a:p>
        </p:txBody>
      </p:sp>
      <p:sp>
        <p:nvSpPr>
          <p:cNvPr id="17" name="Google Shape;17;p4"/>
          <p:cNvSpPr txBox="1">
            <a:spLocks noGrp="1"/>
          </p:cNvSpPr>
          <p:nvPr>
            <p:ph type="subTitle" idx="1"/>
          </p:nvPr>
        </p:nvSpPr>
        <p:spPr>
          <a:xfrm>
            <a:off x="1447800" y="4383635"/>
            <a:ext cx="6235600" cy="511600"/>
          </a:xfrm>
          <a:prstGeom prst="rect">
            <a:avLst/>
          </a:prstGeom>
          <a:noFill/>
          <a:ln>
            <a:noFill/>
          </a:ln>
        </p:spPr>
        <p:txBody>
          <a:bodyPr spcFirstLastPara="1" wrap="square" lIns="0" tIns="0" rIns="0" bIns="0" anchor="t" anchorCtr="0">
            <a:noAutofit/>
          </a:bodyPr>
          <a:lstStyle>
            <a:lvl1pPr lvl="0" algn="l">
              <a:lnSpc>
                <a:spcPct val="110000"/>
              </a:lnSpc>
              <a:spcBef>
                <a:spcPts val="0"/>
              </a:spcBef>
              <a:spcAft>
                <a:spcPts val="0"/>
              </a:spcAft>
              <a:buClr>
                <a:schemeClr val="dk2"/>
              </a:buClr>
              <a:buSzPts val="1800"/>
              <a:buNone/>
              <a:defRPr>
                <a:solidFill>
                  <a:schemeClr val="dk2"/>
                </a:solidFill>
              </a:defRPr>
            </a:lvl1pPr>
            <a:lvl2pPr lvl="1" algn="l">
              <a:lnSpc>
                <a:spcPct val="110000"/>
              </a:lnSpc>
              <a:spcBef>
                <a:spcPts val="0"/>
              </a:spcBef>
              <a:spcAft>
                <a:spcPts val="0"/>
              </a:spcAft>
              <a:buClr>
                <a:schemeClr val="dk2"/>
              </a:buClr>
              <a:buSzPts val="3000"/>
              <a:buNone/>
              <a:defRPr sz="4000">
                <a:solidFill>
                  <a:schemeClr val="dk2"/>
                </a:solidFill>
              </a:defRPr>
            </a:lvl2pPr>
            <a:lvl3pPr lvl="2" algn="l">
              <a:lnSpc>
                <a:spcPct val="110000"/>
              </a:lnSpc>
              <a:spcBef>
                <a:spcPts val="0"/>
              </a:spcBef>
              <a:spcAft>
                <a:spcPts val="0"/>
              </a:spcAft>
              <a:buClr>
                <a:schemeClr val="dk2"/>
              </a:buClr>
              <a:buSzPts val="3000"/>
              <a:buNone/>
              <a:defRPr sz="4000">
                <a:solidFill>
                  <a:schemeClr val="dk2"/>
                </a:solidFill>
              </a:defRPr>
            </a:lvl3pPr>
            <a:lvl4pPr lvl="3" algn="l">
              <a:lnSpc>
                <a:spcPct val="110000"/>
              </a:lnSpc>
              <a:spcBef>
                <a:spcPts val="0"/>
              </a:spcBef>
              <a:spcAft>
                <a:spcPts val="0"/>
              </a:spcAft>
              <a:buClr>
                <a:schemeClr val="dk2"/>
              </a:buClr>
              <a:buSzPts val="3000"/>
              <a:buNone/>
              <a:defRPr sz="4000">
                <a:solidFill>
                  <a:schemeClr val="dk2"/>
                </a:solidFill>
              </a:defRPr>
            </a:lvl4pPr>
            <a:lvl5pPr lvl="4" algn="l">
              <a:lnSpc>
                <a:spcPct val="110000"/>
              </a:lnSpc>
              <a:spcBef>
                <a:spcPts val="0"/>
              </a:spcBef>
              <a:spcAft>
                <a:spcPts val="0"/>
              </a:spcAft>
              <a:buClr>
                <a:schemeClr val="dk2"/>
              </a:buClr>
              <a:buSzPts val="3000"/>
              <a:buNone/>
              <a:defRPr sz="4000">
                <a:solidFill>
                  <a:schemeClr val="dk2"/>
                </a:solidFill>
              </a:defRPr>
            </a:lvl5pPr>
            <a:lvl6pPr lvl="5" algn="l">
              <a:lnSpc>
                <a:spcPct val="110000"/>
              </a:lnSpc>
              <a:spcBef>
                <a:spcPts val="0"/>
              </a:spcBef>
              <a:spcAft>
                <a:spcPts val="0"/>
              </a:spcAft>
              <a:buClr>
                <a:schemeClr val="dk2"/>
              </a:buClr>
              <a:buSzPts val="3000"/>
              <a:buNone/>
              <a:defRPr sz="4000">
                <a:solidFill>
                  <a:schemeClr val="dk2"/>
                </a:solidFill>
              </a:defRPr>
            </a:lvl6pPr>
            <a:lvl7pPr lvl="6" algn="l">
              <a:lnSpc>
                <a:spcPct val="110000"/>
              </a:lnSpc>
              <a:spcBef>
                <a:spcPts val="0"/>
              </a:spcBef>
              <a:spcAft>
                <a:spcPts val="0"/>
              </a:spcAft>
              <a:buClr>
                <a:schemeClr val="dk2"/>
              </a:buClr>
              <a:buSzPts val="3000"/>
              <a:buNone/>
              <a:defRPr sz="4000">
                <a:solidFill>
                  <a:schemeClr val="dk2"/>
                </a:solidFill>
              </a:defRPr>
            </a:lvl7pPr>
            <a:lvl8pPr lvl="7" algn="l">
              <a:lnSpc>
                <a:spcPct val="110000"/>
              </a:lnSpc>
              <a:spcBef>
                <a:spcPts val="0"/>
              </a:spcBef>
              <a:spcAft>
                <a:spcPts val="0"/>
              </a:spcAft>
              <a:buClr>
                <a:schemeClr val="dk2"/>
              </a:buClr>
              <a:buSzPts val="3000"/>
              <a:buNone/>
              <a:defRPr sz="4000">
                <a:solidFill>
                  <a:schemeClr val="dk2"/>
                </a:solidFill>
              </a:defRPr>
            </a:lvl8pPr>
            <a:lvl9pPr lvl="8" algn="l">
              <a:lnSpc>
                <a:spcPct val="110000"/>
              </a:lnSpc>
              <a:spcBef>
                <a:spcPts val="0"/>
              </a:spcBef>
              <a:spcAft>
                <a:spcPts val="0"/>
              </a:spcAft>
              <a:buClr>
                <a:schemeClr val="dk2"/>
              </a:buClr>
              <a:buSzPts val="3000"/>
              <a:buNone/>
              <a:defRPr sz="4000">
                <a:solidFill>
                  <a:schemeClr val="dk2"/>
                </a:solidFill>
              </a:defRPr>
            </a:lvl9pPr>
          </a:lstStyle>
          <a:p>
            <a:r>
              <a:rPr lang="en-US"/>
              <a:t>Click to edit Master subtitle style</a:t>
            </a:r>
            <a:endParaRPr/>
          </a:p>
        </p:txBody>
      </p:sp>
    </p:spTree>
    <p:extLst>
      <p:ext uri="{BB962C8B-B14F-4D97-AF65-F5344CB8AC3E}">
        <p14:creationId xmlns:p14="http://schemas.microsoft.com/office/powerpoint/2010/main" val="3318354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3EE880-2FED-4116-A364-63E2F137D5A3}" type="slidenum">
              <a:rPr lang="en-IL" smtClean="0"/>
              <a:t>‹#›</a:t>
            </a:fld>
            <a:endParaRPr lang="en-IL"/>
          </a:p>
        </p:txBody>
      </p:sp>
    </p:spTree>
    <p:extLst>
      <p:ext uri="{BB962C8B-B14F-4D97-AF65-F5344CB8AC3E}">
        <p14:creationId xmlns:p14="http://schemas.microsoft.com/office/powerpoint/2010/main" val="3285713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3EE880-2FED-4116-A364-63E2F137D5A3}" type="slidenum">
              <a:rPr lang="en-IL" smtClean="0"/>
              <a:t>‹#›</a:t>
            </a:fld>
            <a:endParaRPr lang="en-IL"/>
          </a:p>
        </p:txBody>
      </p:sp>
    </p:spTree>
    <p:extLst>
      <p:ext uri="{BB962C8B-B14F-4D97-AF65-F5344CB8AC3E}">
        <p14:creationId xmlns:p14="http://schemas.microsoft.com/office/powerpoint/2010/main" val="2534244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3EE880-2FED-4116-A364-63E2F137D5A3}" type="slidenum">
              <a:rPr lang="en-IL" smtClean="0"/>
              <a:t>‹#›</a:t>
            </a:fld>
            <a:endParaRPr lang="en-IL"/>
          </a:p>
        </p:txBody>
      </p:sp>
    </p:spTree>
    <p:extLst>
      <p:ext uri="{BB962C8B-B14F-4D97-AF65-F5344CB8AC3E}">
        <p14:creationId xmlns:p14="http://schemas.microsoft.com/office/powerpoint/2010/main" val="236514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2/22/2023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53EE880-2FED-4116-A364-63E2F137D5A3}" type="slidenum">
              <a:rPr lang="en-IL" smtClean="0"/>
              <a:t>‹#›</a:t>
            </a:fld>
            <a:endParaRPr lang="en-IL"/>
          </a:p>
        </p:txBody>
      </p:sp>
    </p:spTree>
    <p:extLst>
      <p:ext uri="{BB962C8B-B14F-4D97-AF65-F5344CB8AC3E}">
        <p14:creationId xmlns:p14="http://schemas.microsoft.com/office/powerpoint/2010/main" val="97339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2/22/2023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853EE880-2FED-4116-A364-63E2F137D5A3}" type="slidenum">
              <a:rPr lang="en-IL" smtClean="0"/>
              <a:t>‹#›</a:t>
            </a:fld>
            <a:endParaRPr lang="en-IL"/>
          </a:p>
        </p:txBody>
      </p:sp>
    </p:spTree>
    <p:extLst>
      <p:ext uri="{BB962C8B-B14F-4D97-AF65-F5344CB8AC3E}">
        <p14:creationId xmlns:p14="http://schemas.microsoft.com/office/powerpoint/2010/main" val="3885363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2/22/2023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853EE880-2FED-4116-A364-63E2F137D5A3}" type="slidenum">
              <a:rPr lang="en-IL" smtClean="0"/>
              <a:t>‹#›</a:t>
            </a:fld>
            <a:endParaRPr lang="en-IL"/>
          </a:p>
        </p:txBody>
      </p:sp>
    </p:spTree>
    <p:extLst>
      <p:ext uri="{BB962C8B-B14F-4D97-AF65-F5344CB8AC3E}">
        <p14:creationId xmlns:p14="http://schemas.microsoft.com/office/powerpoint/2010/main" val="967806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2/22/2023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853EE880-2FED-4116-A364-63E2F137D5A3}" type="slidenum">
              <a:rPr lang="en-IL" smtClean="0"/>
              <a:t>‹#›</a:t>
            </a:fld>
            <a:endParaRPr lang="en-IL"/>
          </a:p>
        </p:txBody>
      </p:sp>
    </p:spTree>
    <p:extLst>
      <p:ext uri="{BB962C8B-B14F-4D97-AF65-F5344CB8AC3E}">
        <p14:creationId xmlns:p14="http://schemas.microsoft.com/office/powerpoint/2010/main" val="3618389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3EE880-2FED-4116-A364-63E2F137D5A3}" type="slidenum">
              <a:rPr lang="en-IL" smtClean="0"/>
              <a:t>‹#›</a:t>
            </a:fld>
            <a:endParaRPr lang="en-IL"/>
          </a:p>
        </p:txBody>
      </p:sp>
    </p:spTree>
    <p:extLst>
      <p:ext uri="{BB962C8B-B14F-4D97-AF65-F5344CB8AC3E}">
        <p14:creationId xmlns:p14="http://schemas.microsoft.com/office/powerpoint/2010/main" val="918009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2/22/2023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53EE880-2FED-4116-A364-63E2F137D5A3}" type="slidenum">
              <a:rPr lang="en-IL" smtClean="0"/>
              <a:t>‹#›</a:t>
            </a:fld>
            <a:endParaRPr lang="en-IL"/>
          </a:p>
        </p:txBody>
      </p:sp>
    </p:spTree>
    <p:extLst>
      <p:ext uri="{BB962C8B-B14F-4D97-AF65-F5344CB8AC3E}">
        <p14:creationId xmlns:p14="http://schemas.microsoft.com/office/powerpoint/2010/main" val="1475031813"/>
      </p:ext>
    </p:extLst>
  </p:cSld>
  <p:clrMap bg1="dk1" tx1="lt1" bg2="dk2" tx2="lt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39" r:id="rId12"/>
    <p:sldLayoutId id="2147483940" r:id="rId13"/>
    <p:sldLayoutId id="2147483941" r:id="rId14"/>
    <p:sldLayoutId id="2147483942" r:id="rId15"/>
    <p:sldLayoutId id="2147483943" r:id="rId16"/>
    <p:sldLayoutId id="2147483944" r:id="rId17"/>
    <p:sldLayoutId id="2147483945" r:id="rId18"/>
  </p:sldLayoutIdLst>
  <p:transition>
    <p:fade thruBlk="1"/>
  </p:transition>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11"/>
          <p:cNvSpPr txBox="1"/>
          <p:nvPr/>
        </p:nvSpPr>
        <p:spPr>
          <a:xfrm>
            <a:off x="-1" y="2489200"/>
            <a:ext cx="935761" cy="1894400"/>
          </a:xfrm>
          <a:prstGeom prst="rect">
            <a:avLst/>
          </a:prstGeom>
          <a:noFill/>
          <a:ln>
            <a:noFill/>
          </a:ln>
        </p:spPr>
        <p:txBody>
          <a:bodyPr spcFirstLastPara="1" wrap="square" lIns="121900" tIns="121900" rIns="121900" bIns="121900" anchor="ctr" anchorCtr="0">
            <a:noAutofit/>
          </a:bodyPr>
          <a:lstStyle/>
          <a:p>
            <a:pPr algn="ctr">
              <a:buClr>
                <a:srgbClr val="000000"/>
              </a:buClr>
              <a:buSzPts val="3600"/>
            </a:pPr>
            <a:r>
              <a:rPr lang="en-US" sz="4800" b="1" dirty="0">
                <a:solidFill>
                  <a:schemeClr val="lt1"/>
                </a:solidFill>
                <a:latin typeface="Barlow"/>
                <a:ea typeface="Barlow"/>
                <a:cs typeface="Barlow"/>
                <a:sym typeface="Barlow"/>
              </a:rPr>
              <a:t>14</a:t>
            </a:r>
            <a:endParaRPr sz="4800" b="1" dirty="0">
              <a:solidFill>
                <a:schemeClr val="lt1"/>
              </a:solidFill>
              <a:latin typeface="Barlow"/>
              <a:ea typeface="Barlow"/>
              <a:cs typeface="Barlow"/>
              <a:sym typeface="Barlow"/>
            </a:endParaRPr>
          </a:p>
        </p:txBody>
      </p:sp>
      <p:grpSp>
        <p:nvGrpSpPr>
          <p:cNvPr id="339" name="Google Shape;339;p11"/>
          <p:cNvGrpSpPr/>
          <p:nvPr/>
        </p:nvGrpSpPr>
        <p:grpSpPr>
          <a:xfrm>
            <a:off x="7273865" y="1223957"/>
            <a:ext cx="4319631" cy="4424887"/>
            <a:chOff x="2270525" y="117216"/>
            <a:chExt cx="4650765" cy="4762722"/>
          </a:xfrm>
        </p:grpSpPr>
        <p:sp>
          <p:nvSpPr>
            <p:cNvPr id="340" name="Google Shape;340;p11"/>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509"/>
              </a:srgbClr>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41" name="Google Shape;341;p11"/>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411"/>
              </a:srgbClr>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42" name="Google Shape;342;p11"/>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43" name="Google Shape;343;p11"/>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44" name="Google Shape;344;p11"/>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45" name="Google Shape;345;p11"/>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46" name="Google Shape;346;p11"/>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47" name="Google Shape;347;p11"/>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48" name="Google Shape;348;p11"/>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49" name="Google Shape;349;p11"/>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50" name="Google Shape;350;p11"/>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51" name="Google Shape;351;p11"/>
            <p:cNvSpPr/>
            <p:nvPr/>
          </p:nvSpPr>
          <p:spPr>
            <a:xfrm>
              <a:off x="2681589" y="511180"/>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52" name="Google Shape;352;p11"/>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53" name="Google Shape;353;p11"/>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54" name="Google Shape;354;p11"/>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55" name="Google Shape;355;p11"/>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56" name="Google Shape;356;p11"/>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57" name="Google Shape;357;p11"/>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58" name="Google Shape;358;p11"/>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59" name="Google Shape;359;p11"/>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60" name="Google Shape;360;p11"/>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grpSp>
          <p:nvGrpSpPr>
            <p:cNvPr id="361" name="Google Shape;361;p11"/>
            <p:cNvGrpSpPr/>
            <p:nvPr/>
          </p:nvGrpSpPr>
          <p:grpSpPr>
            <a:xfrm>
              <a:off x="4031993" y="117216"/>
              <a:ext cx="2889297" cy="3901793"/>
              <a:chOff x="5533368" y="1047716"/>
              <a:chExt cx="2889297" cy="3901793"/>
            </a:xfrm>
          </p:grpSpPr>
          <p:sp>
            <p:nvSpPr>
              <p:cNvPr id="362" name="Google Shape;362;p11"/>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63" name="Google Shape;363;p11"/>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64" name="Google Shape;364;p11"/>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65" name="Google Shape;365;p11"/>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66" name="Google Shape;366;p11"/>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67" name="Google Shape;367;p11"/>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68" name="Google Shape;368;p11"/>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69" name="Google Shape;369;p11"/>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70" name="Google Shape;370;p11"/>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71" name="Google Shape;371;p11"/>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72" name="Google Shape;372;p11"/>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73" name="Google Shape;373;p11"/>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74" name="Google Shape;374;p11"/>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75" name="Google Shape;375;p11"/>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76" name="Google Shape;376;p11"/>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77" name="Google Shape;377;p11"/>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78" name="Google Shape;378;p11"/>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79" name="Google Shape;379;p11"/>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80" name="Google Shape;380;p11"/>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81" name="Google Shape;381;p11"/>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82" name="Google Shape;382;p11"/>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83" name="Google Shape;383;p11"/>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84" name="Google Shape;384;p11"/>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85" name="Google Shape;385;p11"/>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86" name="Google Shape;386;p11"/>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87" name="Google Shape;387;p11"/>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88" name="Google Shape;388;p11"/>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89" name="Google Shape;389;p11"/>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90" name="Google Shape;390;p11"/>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91" name="Google Shape;391;p11"/>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92" name="Google Shape;392;p11"/>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93" name="Google Shape;393;p11"/>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94" name="Google Shape;394;p11"/>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95" name="Google Shape;395;p11"/>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96" name="Google Shape;396;p11"/>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97" name="Google Shape;397;p11"/>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98" name="Google Shape;398;p11"/>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399" name="Google Shape;399;p11"/>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00" name="Google Shape;400;p11"/>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01" name="Google Shape;401;p11"/>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grpSp>
        <p:sp>
          <p:nvSpPr>
            <p:cNvPr id="402" name="Google Shape;402;p11"/>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03" name="Google Shape;403;p11"/>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04" name="Google Shape;404;p11"/>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05" name="Google Shape;405;p11"/>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06" name="Google Shape;406;p11"/>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07" name="Google Shape;407;p11"/>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08" name="Google Shape;408;p11"/>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09" name="Google Shape;409;p11"/>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10" name="Google Shape;410;p11"/>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11" name="Google Shape;411;p11"/>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12" name="Google Shape;412;p11"/>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13" name="Google Shape;413;p11"/>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14" name="Google Shape;414;p11"/>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15" name="Google Shape;415;p11"/>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16" name="Google Shape;416;p11"/>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17" name="Google Shape;417;p11"/>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18" name="Google Shape;418;p11"/>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19" name="Google Shape;419;p11"/>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20" name="Google Shape;420;p11"/>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21" name="Google Shape;421;p11"/>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22" name="Google Shape;422;p11"/>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23" name="Google Shape;423;p11"/>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24" name="Google Shape;424;p11"/>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25" name="Google Shape;425;p11"/>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26" name="Google Shape;426;p11"/>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27" name="Google Shape;427;p11"/>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28" name="Google Shape;428;p11"/>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29" name="Google Shape;429;p11"/>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30" name="Google Shape;430;p11"/>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grpSp>
          <p:nvGrpSpPr>
            <p:cNvPr id="431" name="Google Shape;431;p11"/>
            <p:cNvGrpSpPr/>
            <p:nvPr/>
          </p:nvGrpSpPr>
          <p:grpSpPr>
            <a:xfrm flipH="1">
              <a:off x="2865273" y="3652419"/>
              <a:ext cx="598186" cy="1122695"/>
              <a:chOff x="4210728" y="4724507"/>
              <a:chExt cx="546438" cy="1025573"/>
            </a:xfrm>
          </p:grpSpPr>
          <p:sp>
            <p:nvSpPr>
              <p:cNvPr id="432" name="Google Shape;432;p11"/>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33" name="Google Shape;433;p11"/>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34" name="Google Shape;434;p11"/>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35" name="Google Shape;435;p11"/>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36" name="Google Shape;436;p11"/>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37" name="Google Shape;437;p11"/>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38" name="Google Shape;438;p11"/>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39" name="Google Shape;439;p11"/>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40" name="Google Shape;440;p11"/>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41" name="Google Shape;441;p11"/>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sp>
            <p:nvSpPr>
              <p:cNvPr id="442" name="Google Shape;442;p11"/>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pPr>
                  <a:buClr>
                    <a:srgbClr val="000000"/>
                  </a:buClr>
                  <a:buSzPts val="1800"/>
                </a:pPr>
                <a:endParaRPr sz="2400" dirty="0">
                  <a:solidFill>
                    <a:srgbClr val="000000"/>
                  </a:solidFill>
                  <a:latin typeface="Calibri"/>
                  <a:ea typeface="Calibri"/>
                  <a:cs typeface="Calibri"/>
                  <a:sym typeface="Calibri"/>
                </a:endParaRPr>
              </a:p>
            </p:txBody>
          </p:sp>
        </p:grpSp>
      </p:grpSp>
      <p:sp>
        <p:nvSpPr>
          <p:cNvPr id="443" name="Google Shape;443;p11"/>
          <p:cNvSpPr txBox="1"/>
          <p:nvPr/>
        </p:nvSpPr>
        <p:spPr>
          <a:xfrm>
            <a:off x="716859" y="798399"/>
            <a:ext cx="5973671" cy="5088572"/>
          </a:xfrm>
          <a:prstGeom prst="rect">
            <a:avLst/>
          </a:prstGeom>
          <a:noFill/>
          <a:ln>
            <a:noFill/>
          </a:ln>
        </p:spPr>
        <p:txBody>
          <a:bodyPr spcFirstLastPara="1" wrap="square" lIns="121900" tIns="60933" rIns="121900" bIns="60933" anchor="t" anchorCtr="0">
            <a:noAutofit/>
          </a:bodyPr>
          <a:lstStyle/>
          <a:p>
            <a:r>
              <a:rPr lang="en-US" sz="7200" dirty="0">
                <a:solidFill>
                  <a:schemeClr val="accent1"/>
                </a:solidFill>
                <a:latin typeface="Segoe UI Light" panose="020B0502040204020203" pitchFamily="34" charset="0"/>
                <a:ea typeface="Narkisim"/>
                <a:cs typeface="Segoe UI Light" panose="020B0502040204020203" pitchFamily="34" charset="0"/>
                <a:sym typeface="Narkisim"/>
              </a:rPr>
              <a:t>Multi-Tasking</a:t>
            </a:r>
            <a:endParaRPr sz="2400" dirty="0">
              <a:solidFill>
                <a:schemeClr val="accent1"/>
              </a:solidFill>
              <a:latin typeface="Segoe UI Light" panose="020B0502040204020203" pitchFamily="34" charset="0"/>
              <a:ea typeface="Narkisim"/>
              <a:cs typeface="Segoe UI Light" panose="020B0502040204020203" pitchFamily="34" charset="0"/>
              <a:sym typeface="Narkisi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50" name="Google Shape;450;p12"/>
          <p:cNvSpPr txBox="1"/>
          <p:nvPr/>
        </p:nvSpPr>
        <p:spPr>
          <a:xfrm>
            <a:off x="236115" y="1317584"/>
            <a:ext cx="11719769" cy="5098969"/>
          </a:xfrm>
          <a:prstGeom prst="rect">
            <a:avLst/>
          </a:prstGeom>
          <a:noFill/>
          <a:ln>
            <a:noFill/>
          </a:ln>
        </p:spPr>
        <p:txBody>
          <a:bodyPr spcFirstLastPara="1" wrap="square" lIns="121900" tIns="60933" rIns="121900" bIns="60933" anchor="t" anchorCtr="0">
            <a:noAutofit/>
          </a:bodyPr>
          <a:lstStyle/>
          <a:p>
            <a:pPr marL="342900" lvl="4" indent="-342900">
              <a:lnSpc>
                <a:spcPct val="150000"/>
              </a:lnSpc>
              <a:buClr>
                <a:schemeClr val="bg1"/>
              </a:buClr>
              <a:buSzPts val="1600"/>
              <a:buFont typeface="Arial" panose="020B0604020202020204" pitchFamily="34" charset="0"/>
              <a:buChar char="•"/>
            </a:pPr>
            <a:r>
              <a:rPr lang="en-US" sz="2133" dirty="0">
                <a:solidFill>
                  <a:schemeClr val="bg1"/>
                </a:solidFill>
                <a:latin typeface="Segoe UI" panose="020B0502040204020203" pitchFamily="34" charset="0"/>
                <a:cs typeface="Segoe UI" panose="020B0502040204020203" pitchFamily="34" charset="0"/>
              </a:rPr>
              <a:t>The main option for dealing with race conditions.</a:t>
            </a:r>
          </a:p>
          <a:p>
            <a:pPr marL="342900" lvl="4" indent="-342900">
              <a:lnSpc>
                <a:spcPct val="150000"/>
              </a:lnSpc>
              <a:buClr>
                <a:schemeClr val="bg1"/>
              </a:buClr>
              <a:buSzPts val="1600"/>
              <a:buFont typeface="Arial" panose="020B0604020202020204" pitchFamily="34" charset="0"/>
              <a:buChar char="•"/>
            </a:pPr>
            <a:endParaRPr lang="en-US" sz="2133" dirty="0">
              <a:solidFill>
                <a:schemeClr val="bg1"/>
              </a:solidFill>
              <a:latin typeface="Segoe UI" panose="020B0502040204020203" pitchFamily="34" charset="0"/>
              <a:cs typeface="Segoe UI" panose="020B0502040204020203" pitchFamily="34" charset="0"/>
            </a:endParaRPr>
          </a:p>
        </p:txBody>
      </p:sp>
      <p:sp>
        <p:nvSpPr>
          <p:cNvPr id="2" name="תיבת טקסט 1">
            <a:extLst>
              <a:ext uri="{FF2B5EF4-FFF2-40B4-BE49-F238E27FC236}">
                <a16:creationId xmlns:a16="http://schemas.microsoft.com/office/drawing/2014/main" id="{F44B638F-E1E6-43CC-9ADF-52FCF633ACD3}"/>
              </a:ext>
            </a:extLst>
          </p:cNvPr>
          <p:cNvSpPr txBox="1"/>
          <p:nvPr/>
        </p:nvSpPr>
        <p:spPr>
          <a:xfrm>
            <a:off x="236114" y="412377"/>
            <a:ext cx="4335885" cy="461665"/>
          </a:xfrm>
          <a:prstGeom prst="rect">
            <a:avLst/>
          </a:prstGeom>
          <a:noFill/>
        </p:spPr>
        <p:txBody>
          <a:bodyPr wrap="square" rtlCol="0">
            <a:spAutoFit/>
          </a:bodyPr>
          <a:lstStyle/>
          <a:p>
            <a:pPr algn="l"/>
            <a:r>
              <a:rPr lang="en-US" sz="2400" dirty="0">
                <a:solidFill>
                  <a:schemeClr val="accent1"/>
                </a:solidFill>
                <a:latin typeface="Segoe UI" panose="020B0502040204020203" pitchFamily="34" charset="0"/>
                <a:cs typeface="Segoe UI" panose="020B0502040204020203" pitchFamily="34" charset="0"/>
              </a:rPr>
              <a:t>Locking</a:t>
            </a:r>
            <a:endParaRPr lang="en-IL" sz="2400" dirty="0">
              <a:solidFill>
                <a:schemeClr val="accent1"/>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81D219F5-B251-416A-A826-D47FB3420FA2}"/>
              </a:ext>
            </a:extLst>
          </p:cNvPr>
          <p:cNvPicPr>
            <a:picLocks noChangeAspect="1"/>
          </p:cNvPicPr>
          <p:nvPr/>
        </p:nvPicPr>
        <p:blipFill>
          <a:blip r:embed="rId3"/>
          <a:stretch>
            <a:fillRect/>
          </a:stretch>
        </p:blipFill>
        <p:spPr>
          <a:xfrm>
            <a:off x="1178594" y="2068711"/>
            <a:ext cx="6491713" cy="4364485"/>
          </a:xfrm>
          <a:prstGeom prst="rect">
            <a:avLst/>
          </a:prstGeom>
        </p:spPr>
      </p:pic>
    </p:spTree>
    <p:extLst>
      <p:ext uri="{BB962C8B-B14F-4D97-AF65-F5344CB8AC3E}">
        <p14:creationId xmlns:p14="http://schemas.microsoft.com/office/powerpoint/2010/main" val="1448915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50" name="Google Shape;450;p12"/>
          <p:cNvSpPr txBox="1"/>
          <p:nvPr/>
        </p:nvSpPr>
        <p:spPr>
          <a:xfrm>
            <a:off x="236115" y="1317584"/>
            <a:ext cx="11719769" cy="5098969"/>
          </a:xfrm>
          <a:prstGeom prst="rect">
            <a:avLst/>
          </a:prstGeom>
          <a:noFill/>
          <a:ln>
            <a:noFill/>
          </a:ln>
        </p:spPr>
        <p:txBody>
          <a:bodyPr spcFirstLastPara="1" wrap="square" lIns="121900" tIns="60933" rIns="121900" bIns="60933" anchor="t" anchorCtr="0">
            <a:noAutofit/>
          </a:bodyPr>
          <a:lstStyle/>
          <a:p>
            <a:pPr marL="342900" lvl="4" indent="-342900">
              <a:lnSpc>
                <a:spcPct val="150000"/>
              </a:lnSpc>
              <a:buClr>
                <a:schemeClr val="bg1"/>
              </a:buClr>
              <a:buSzPts val="1600"/>
              <a:buFont typeface="Arial" panose="020B0604020202020204" pitchFamily="34" charset="0"/>
              <a:buChar char="•"/>
            </a:pPr>
            <a:r>
              <a:rPr lang="en-US" sz="2133" dirty="0">
                <a:solidFill>
                  <a:schemeClr val="tx2"/>
                </a:solidFill>
                <a:latin typeface="Segoe UI" panose="020B0502040204020203" pitchFamily="34" charset="0"/>
                <a:cs typeface="Segoe UI" panose="020B0502040204020203" pitchFamily="34" charset="0"/>
              </a:rPr>
              <a:t>Please create a program for counting straws. The program should contain object which contains a function for adding straw removing straw and printing current straw amount.</a:t>
            </a:r>
          </a:p>
          <a:p>
            <a:pPr marL="342900" lvl="4" indent="-342900">
              <a:lnSpc>
                <a:spcPct val="150000"/>
              </a:lnSpc>
              <a:buClr>
                <a:schemeClr val="bg1"/>
              </a:buClr>
              <a:buSzPts val="1600"/>
              <a:buFont typeface="Arial" panose="020B0604020202020204" pitchFamily="34" charset="0"/>
              <a:buChar char="•"/>
            </a:pPr>
            <a:r>
              <a:rPr lang="en-US" sz="2133" dirty="0">
                <a:solidFill>
                  <a:schemeClr val="tx2"/>
                </a:solidFill>
                <a:latin typeface="Segoe UI" panose="020B0502040204020203" pitchFamily="34" charset="0"/>
                <a:cs typeface="Segoe UI" panose="020B0502040204020203" pitchFamily="34" charset="0"/>
              </a:rPr>
              <a:t>The program should be THREAD-SAFE!</a:t>
            </a:r>
          </a:p>
          <a:p>
            <a:pPr marL="342900" lvl="4" indent="-342900">
              <a:lnSpc>
                <a:spcPct val="150000"/>
              </a:lnSpc>
              <a:buClr>
                <a:schemeClr val="bg1"/>
              </a:buClr>
              <a:buSzPts val="1600"/>
              <a:buFont typeface="Arial" panose="020B0604020202020204" pitchFamily="34" charset="0"/>
              <a:buChar char="•"/>
            </a:pPr>
            <a:endParaRPr lang="en-US" sz="2133" dirty="0">
              <a:solidFill>
                <a:schemeClr val="tx2"/>
              </a:solidFill>
              <a:latin typeface="Segoe UI" panose="020B0502040204020203" pitchFamily="34" charset="0"/>
              <a:cs typeface="Segoe UI" panose="020B0502040204020203" pitchFamily="34" charset="0"/>
            </a:endParaRPr>
          </a:p>
        </p:txBody>
      </p:sp>
      <p:sp>
        <p:nvSpPr>
          <p:cNvPr id="2" name="תיבת טקסט 1">
            <a:extLst>
              <a:ext uri="{FF2B5EF4-FFF2-40B4-BE49-F238E27FC236}">
                <a16:creationId xmlns:a16="http://schemas.microsoft.com/office/drawing/2014/main" id="{F44B638F-E1E6-43CC-9ADF-52FCF633ACD3}"/>
              </a:ext>
            </a:extLst>
          </p:cNvPr>
          <p:cNvSpPr txBox="1"/>
          <p:nvPr/>
        </p:nvSpPr>
        <p:spPr>
          <a:xfrm>
            <a:off x="236114" y="421255"/>
            <a:ext cx="4335885" cy="461665"/>
          </a:xfrm>
          <a:prstGeom prst="rect">
            <a:avLst/>
          </a:prstGeom>
          <a:noFill/>
        </p:spPr>
        <p:txBody>
          <a:bodyPr wrap="square" rtlCol="0">
            <a:spAutoFit/>
          </a:bodyPr>
          <a:lstStyle/>
          <a:p>
            <a:pPr algn="l"/>
            <a:r>
              <a:rPr lang="en-US" sz="2400" dirty="0">
                <a:solidFill>
                  <a:schemeClr val="accent1"/>
                </a:solidFill>
                <a:latin typeface="Segoe UI" panose="020B0502040204020203" pitchFamily="34" charset="0"/>
                <a:cs typeface="Segoe UI" panose="020B0502040204020203" pitchFamily="34" charset="0"/>
              </a:rPr>
              <a:t>Locking - Exercise</a:t>
            </a:r>
            <a:endParaRPr lang="en-IL" sz="240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6384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50" name="Google Shape;450;p12"/>
          <p:cNvSpPr txBox="1"/>
          <p:nvPr/>
        </p:nvSpPr>
        <p:spPr>
          <a:xfrm>
            <a:off x="236115" y="1317584"/>
            <a:ext cx="11719769" cy="5098969"/>
          </a:xfrm>
          <a:prstGeom prst="rect">
            <a:avLst/>
          </a:prstGeom>
          <a:noFill/>
          <a:ln>
            <a:noFill/>
          </a:ln>
        </p:spPr>
        <p:txBody>
          <a:bodyPr spcFirstLastPara="1" wrap="square" lIns="121900" tIns="60933" rIns="121900" bIns="60933" anchor="t" anchorCtr="0">
            <a:noAutofit/>
          </a:bodyPr>
          <a:lstStyle/>
          <a:p>
            <a:pPr marL="342900" lvl="4" indent="-342900">
              <a:lnSpc>
                <a:spcPct val="150000"/>
              </a:lnSpc>
              <a:buClr>
                <a:schemeClr val="bg1"/>
              </a:buClr>
              <a:buSzPts val="1600"/>
              <a:buFont typeface="Arial" panose="020B0604020202020204" pitchFamily="34" charset="0"/>
              <a:buChar char="•"/>
            </a:pPr>
            <a:r>
              <a:rPr lang="en-US" sz="2133" dirty="0">
                <a:solidFill>
                  <a:schemeClr val="tx2"/>
                </a:solidFill>
                <a:latin typeface="Segoe UI" panose="020B0502040204020203" pitchFamily="34" charset="0"/>
                <a:cs typeface="Segoe UI" panose="020B0502040204020203" pitchFamily="34" charset="0"/>
              </a:rPr>
              <a:t>Just like a normal queue, but thread-safe.</a:t>
            </a:r>
          </a:p>
          <a:p>
            <a:pPr marL="342900" lvl="4" indent="-342900">
              <a:lnSpc>
                <a:spcPct val="150000"/>
              </a:lnSpc>
              <a:buClr>
                <a:schemeClr val="bg1"/>
              </a:buClr>
              <a:buSzPts val="1600"/>
              <a:buFont typeface="Arial" panose="020B0604020202020204" pitchFamily="34" charset="0"/>
              <a:buChar char="•"/>
            </a:pPr>
            <a:r>
              <a:rPr lang="en-US" sz="2133" dirty="0">
                <a:solidFill>
                  <a:schemeClr val="tx2"/>
                </a:solidFill>
                <a:latin typeface="Segoe UI" panose="020B0502040204020203" pitchFamily="34" charset="0"/>
                <a:cs typeface="Segoe UI" panose="020B0502040204020203" pitchFamily="34" charset="0"/>
              </a:rPr>
              <a:t>**</a:t>
            </a:r>
            <a:r>
              <a:rPr lang="en-US" sz="2133" dirty="0" err="1">
                <a:solidFill>
                  <a:schemeClr val="tx2"/>
                </a:solidFill>
                <a:latin typeface="Segoe UI" panose="020B0502040204020203" pitchFamily="34" charset="0"/>
                <a:cs typeface="Segoe UI" panose="020B0502040204020203" pitchFamily="34" charset="0"/>
              </a:rPr>
              <a:t>Pycharm</a:t>
            </a:r>
            <a:r>
              <a:rPr lang="en-US" sz="2133" dirty="0">
                <a:solidFill>
                  <a:schemeClr val="tx2"/>
                </a:solidFill>
                <a:latin typeface="Segoe UI" panose="020B0502040204020203" pitchFamily="34" charset="0"/>
                <a:cs typeface="Segoe UI" panose="020B0502040204020203" pitchFamily="34" charset="0"/>
              </a:rPr>
              <a:t> Example**</a:t>
            </a:r>
          </a:p>
        </p:txBody>
      </p:sp>
      <p:sp>
        <p:nvSpPr>
          <p:cNvPr id="2" name="תיבת טקסט 1">
            <a:extLst>
              <a:ext uri="{FF2B5EF4-FFF2-40B4-BE49-F238E27FC236}">
                <a16:creationId xmlns:a16="http://schemas.microsoft.com/office/drawing/2014/main" id="{F44B638F-E1E6-43CC-9ADF-52FCF633ACD3}"/>
              </a:ext>
            </a:extLst>
          </p:cNvPr>
          <p:cNvSpPr txBox="1"/>
          <p:nvPr/>
        </p:nvSpPr>
        <p:spPr>
          <a:xfrm>
            <a:off x="236114" y="421255"/>
            <a:ext cx="4335885" cy="461665"/>
          </a:xfrm>
          <a:prstGeom prst="rect">
            <a:avLst/>
          </a:prstGeom>
          <a:noFill/>
        </p:spPr>
        <p:txBody>
          <a:bodyPr wrap="square" rtlCol="0">
            <a:spAutoFit/>
          </a:bodyPr>
          <a:lstStyle/>
          <a:p>
            <a:pPr algn="l"/>
            <a:r>
              <a:rPr lang="en-US" sz="2400" dirty="0">
                <a:solidFill>
                  <a:schemeClr val="accent1"/>
                </a:solidFill>
                <a:latin typeface="Segoe UI" panose="020B0502040204020203" pitchFamily="34" charset="0"/>
                <a:cs typeface="Segoe UI" panose="020B0502040204020203" pitchFamily="34" charset="0"/>
              </a:rPr>
              <a:t>Queue Object</a:t>
            </a:r>
            <a:endParaRPr lang="en-IL" sz="240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0069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50" name="Google Shape;450;p12"/>
          <p:cNvSpPr txBox="1"/>
          <p:nvPr/>
        </p:nvSpPr>
        <p:spPr>
          <a:xfrm>
            <a:off x="236115" y="1317584"/>
            <a:ext cx="11719769" cy="5098969"/>
          </a:xfrm>
          <a:prstGeom prst="rect">
            <a:avLst/>
          </a:prstGeom>
          <a:noFill/>
          <a:ln>
            <a:noFill/>
          </a:ln>
        </p:spPr>
        <p:txBody>
          <a:bodyPr spcFirstLastPara="1" wrap="square" lIns="121900" tIns="60933" rIns="121900" bIns="60933" anchor="t" anchorCtr="0">
            <a:noAutofit/>
          </a:bodyPr>
          <a:lstStyle/>
          <a:p>
            <a:pPr marL="342900" lvl="4" indent="-342900">
              <a:lnSpc>
                <a:spcPct val="150000"/>
              </a:lnSpc>
              <a:buClr>
                <a:schemeClr val="bg1"/>
              </a:buClr>
              <a:buSzPts val="1600"/>
              <a:buFont typeface="Arial" panose="020B0604020202020204" pitchFamily="34" charset="0"/>
              <a:buChar char="•"/>
            </a:pPr>
            <a:r>
              <a:rPr lang="en-US" sz="2133" dirty="0">
                <a:solidFill>
                  <a:schemeClr val="tx2"/>
                </a:solidFill>
                <a:latin typeface="Segoe UI" panose="020B0502040204020203" pitchFamily="34" charset="0"/>
                <a:cs typeface="Segoe UI" panose="020B0502040204020203" pitchFamily="34" charset="0"/>
              </a:rPr>
              <a:t>We can insert and pop into and from this class the same as we would with one thread!</a:t>
            </a:r>
          </a:p>
          <a:p>
            <a:pPr marL="342900" lvl="4" indent="-342900">
              <a:lnSpc>
                <a:spcPct val="150000"/>
              </a:lnSpc>
              <a:buClr>
                <a:schemeClr val="bg1"/>
              </a:buClr>
              <a:buSzPts val="1600"/>
              <a:buFont typeface="Arial" panose="020B0604020202020204" pitchFamily="34" charset="0"/>
              <a:buChar char="•"/>
            </a:pPr>
            <a:r>
              <a:rPr lang="en-US" sz="2133" dirty="0">
                <a:solidFill>
                  <a:schemeClr val="tx2"/>
                </a:solidFill>
                <a:latin typeface="Segoe UI" panose="020B0502040204020203" pitchFamily="34" charset="0"/>
                <a:cs typeface="Segoe UI" panose="020B0502040204020203" pitchFamily="34" charset="0"/>
              </a:rPr>
              <a:t>Create a program of two threads – one creating a random number and inserting to the queue until there are 100 items in the queue (and then waits until there is one popped and create another). Another thread is reading from the queue each 5 seconds all the numbers, printing it and writing it to a file.</a:t>
            </a:r>
          </a:p>
          <a:p>
            <a:pPr marL="342900" lvl="4" indent="-342900">
              <a:lnSpc>
                <a:spcPct val="150000"/>
              </a:lnSpc>
              <a:buClr>
                <a:schemeClr val="bg1"/>
              </a:buClr>
              <a:buSzPts val="1600"/>
              <a:buFont typeface="Arial" panose="020B0604020202020204" pitchFamily="34" charset="0"/>
              <a:buChar char="•"/>
            </a:pPr>
            <a:endParaRPr lang="en-US" sz="2133" dirty="0">
              <a:solidFill>
                <a:schemeClr val="tx2"/>
              </a:solidFill>
              <a:latin typeface="Segoe UI" panose="020B0502040204020203" pitchFamily="34" charset="0"/>
              <a:cs typeface="Segoe UI" panose="020B0502040204020203" pitchFamily="34" charset="0"/>
            </a:endParaRPr>
          </a:p>
        </p:txBody>
      </p:sp>
      <p:sp>
        <p:nvSpPr>
          <p:cNvPr id="2" name="תיבת טקסט 1">
            <a:extLst>
              <a:ext uri="{FF2B5EF4-FFF2-40B4-BE49-F238E27FC236}">
                <a16:creationId xmlns:a16="http://schemas.microsoft.com/office/drawing/2014/main" id="{F44B638F-E1E6-43CC-9ADF-52FCF633ACD3}"/>
              </a:ext>
            </a:extLst>
          </p:cNvPr>
          <p:cNvSpPr txBox="1"/>
          <p:nvPr/>
        </p:nvSpPr>
        <p:spPr>
          <a:xfrm>
            <a:off x="236114" y="412377"/>
            <a:ext cx="4335885" cy="461665"/>
          </a:xfrm>
          <a:prstGeom prst="rect">
            <a:avLst/>
          </a:prstGeom>
          <a:noFill/>
        </p:spPr>
        <p:txBody>
          <a:bodyPr wrap="square" rtlCol="0">
            <a:spAutoFit/>
          </a:bodyPr>
          <a:lstStyle/>
          <a:p>
            <a:pPr algn="l"/>
            <a:r>
              <a:rPr lang="en-US" sz="2400" dirty="0">
                <a:solidFill>
                  <a:schemeClr val="accent1"/>
                </a:solidFill>
                <a:latin typeface="Segoe UI" panose="020B0502040204020203" pitchFamily="34" charset="0"/>
                <a:cs typeface="Segoe UI" panose="020B0502040204020203" pitchFamily="34" charset="0"/>
              </a:rPr>
              <a:t>Queue Exercise</a:t>
            </a:r>
            <a:endParaRPr lang="en-IL" sz="240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60144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50" name="Google Shape;450;p12"/>
          <p:cNvSpPr txBox="1"/>
          <p:nvPr/>
        </p:nvSpPr>
        <p:spPr>
          <a:xfrm>
            <a:off x="236115" y="1317584"/>
            <a:ext cx="11719769" cy="5098969"/>
          </a:xfrm>
          <a:prstGeom prst="rect">
            <a:avLst/>
          </a:prstGeom>
          <a:noFill/>
          <a:ln>
            <a:noFill/>
          </a:ln>
        </p:spPr>
        <p:txBody>
          <a:bodyPr spcFirstLastPara="1" wrap="square" lIns="121900" tIns="60933" rIns="121900" bIns="60933" anchor="t" anchorCtr="0">
            <a:noAutofit/>
          </a:bodyPr>
          <a:lstStyle/>
          <a:p>
            <a:pPr marL="342900" lvl="4" indent="-342900">
              <a:lnSpc>
                <a:spcPct val="150000"/>
              </a:lnSpc>
              <a:buClr>
                <a:schemeClr val="bg1"/>
              </a:buClr>
              <a:buSzPts val="1600"/>
              <a:buFont typeface="Arial" panose="020B0604020202020204" pitchFamily="34" charset="0"/>
              <a:buChar char="•"/>
            </a:pPr>
            <a:r>
              <a:rPr lang="en-US" sz="2133" dirty="0">
                <a:solidFill>
                  <a:schemeClr val="tx2"/>
                </a:solidFill>
                <a:latin typeface="Segoe UI" panose="020B0502040204020203" pitchFamily="34" charset="0"/>
                <a:cs typeface="Segoe UI" panose="020B0502040204020203" pitchFamily="34" charset="0"/>
              </a:rPr>
              <a:t>Use your Queue object</a:t>
            </a:r>
          </a:p>
          <a:p>
            <a:pPr marL="342900" lvl="4" indent="-342900">
              <a:lnSpc>
                <a:spcPct val="150000"/>
              </a:lnSpc>
              <a:buClr>
                <a:schemeClr val="bg1"/>
              </a:buClr>
              <a:buSzPts val="1600"/>
              <a:buFont typeface="Arial" panose="020B0604020202020204" pitchFamily="34" charset="0"/>
              <a:buChar char="•"/>
            </a:pPr>
            <a:r>
              <a:rPr lang="en-US" sz="2133" dirty="0">
                <a:solidFill>
                  <a:schemeClr val="tx2"/>
                </a:solidFill>
                <a:latin typeface="Segoe UI" panose="020B0502040204020203" pitchFamily="34" charset="0"/>
                <a:cs typeface="Segoe UI" panose="020B0502040204020203" pitchFamily="34" charset="0"/>
              </a:rPr>
              <a:t>Create a program that does two things:</a:t>
            </a:r>
          </a:p>
          <a:p>
            <a:pPr marL="800100" lvl="5" indent="-342900">
              <a:lnSpc>
                <a:spcPct val="150000"/>
              </a:lnSpc>
              <a:buClr>
                <a:schemeClr val="bg1"/>
              </a:buClr>
              <a:buSzPts val="1600"/>
              <a:buFont typeface="Arial" panose="020B0604020202020204" pitchFamily="34" charset="0"/>
              <a:buChar char="•"/>
            </a:pPr>
            <a:r>
              <a:rPr lang="en-US" sz="2133" dirty="0">
                <a:solidFill>
                  <a:schemeClr val="tx2"/>
                </a:solidFill>
                <a:latin typeface="Segoe UI" panose="020B0502040204020203" pitchFamily="34" charset="0"/>
                <a:cs typeface="Segoe UI" panose="020B0502040204020203" pitchFamily="34" charset="0"/>
              </a:rPr>
              <a:t>Reads image files from certain directory</a:t>
            </a:r>
          </a:p>
          <a:p>
            <a:pPr marL="800100" lvl="5" indent="-342900">
              <a:lnSpc>
                <a:spcPct val="150000"/>
              </a:lnSpc>
              <a:buClr>
                <a:schemeClr val="bg1"/>
              </a:buClr>
              <a:buSzPts val="1600"/>
              <a:buFont typeface="Arial" panose="020B0604020202020204" pitchFamily="34" charset="0"/>
              <a:buChar char="•"/>
            </a:pPr>
            <a:r>
              <a:rPr lang="en-US" sz="2133" dirty="0">
                <a:solidFill>
                  <a:schemeClr val="tx2"/>
                </a:solidFill>
                <a:latin typeface="Segoe UI" panose="020B0502040204020203" pitchFamily="34" charset="0"/>
                <a:cs typeface="Segoe UI" panose="020B0502040204020203" pitchFamily="34" charset="0"/>
              </a:rPr>
              <a:t>Inserts them into the queue from the last exercise</a:t>
            </a:r>
          </a:p>
          <a:p>
            <a:pPr marL="800100" lvl="5" indent="-342900">
              <a:lnSpc>
                <a:spcPct val="150000"/>
              </a:lnSpc>
              <a:buClr>
                <a:schemeClr val="bg1"/>
              </a:buClr>
              <a:buSzPts val="1600"/>
              <a:buFont typeface="Arial" panose="020B0604020202020204" pitchFamily="34" charset="0"/>
              <a:buChar char="•"/>
            </a:pPr>
            <a:r>
              <a:rPr lang="en-US" sz="2133" dirty="0">
                <a:solidFill>
                  <a:schemeClr val="tx2"/>
                </a:solidFill>
                <a:latin typeface="Segoe UI" panose="020B0502040204020203" pitchFamily="34" charset="0"/>
                <a:cs typeface="Segoe UI" panose="020B0502040204020203" pitchFamily="34" charset="0"/>
              </a:rPr>
              <a:t>Performs canny edge detector on them</a:t>
            </a:r>
          </a:p>
          <a:p>
            <a:pPr marL="800100" lvl="5" indent="-342900">
              <a:lnSpc>
                <a:spcPct val="150000"/>
              </a:lnSpc>
              <a:buClr>
                <a:schemeClr val="bg1"/>
              </a:buClr>
              <a:buSzPts val="1600"/>
              <a:buFont typeface="Arial" panose="020B0604020202020204" pitchFamily="34" charset="0"/>
              <a:buChar char="•"/>
            </a:pPr>
            <a:r>
              <a:rPr lang="en-US" sz="2133" dirty="0">
                <a:solidFill>
                  <a:schemeClr val="tx2"/>
                </a:solidFill>
                <a:latin typeface="Segoe UI" panose="020B0502040204020203" pitchFamily="34" charset="0"/>
                <a:cs typeface="Segoe UI" panose="020B0502040204020203" pitchFamily="34" charset="0"/>
              </a:rPr>
              <a:t>Saves them in a new directory</a:t>
            </a:r>
          </a:p>
          <a:p>
            <a:pPr marL="800100" lvl="5" indent="-342900">
              <a:lnSpc>
                <a:spcPct val="150000"/>
              </a:lnSpc>
              <a:buClr>
                <a:schemeClr val="bg1"/>
              </a:buClr>
              <a:buSzPts val="1600"/>
              <a:buFont typeface="Arial" panose="020B0604020202020204" pitchFamily="34" charset="0"/>
              <a:buChar char="•"/>
            </a:pPr>
            <a:endParaRPr lang="en-US" sz="2133" dirty="0">
              <a:solidFill>
                <a:schemeClr val="tx2"/>
              </a:solidFill>
              <a:latin typeface="Segoe UI" panose="020B0502040204020203" pitchFamily="34" charset="0"/>
              <a:cs typeface="Segoe UI" panose="020B0502040204020203" pitchFamily="34" charset="0"/>
            </a:endParaRPr>
          </a:p>
          <a:p>
            <a:pPr marL="0" lvl="4">
              <a:lnSpc>
                <a:spcPct val="150000"/>
              </a:lnSpc>
              <a:buClr>
                <a:schemeClr val="bg1"/>
              </a:buClr>
              <a:buSzPts val="1600"/>
            </a:pPr>
            <a:endParaRPr lang="en-US" sz="2133" dirty="0">
              <a:solidFill>
                <a:schemeClr val="tx2"/>
              </a:solidFill>
              <a:latin typeface="Segoe UI" panose="020B0502040204020203" pitchFamily="34" charset="0"/>
              <a:cs typeface="Segoe UI" panose="020B0502040204020203" pitchFamily="34" charset="0"/>
            </a:endParaRPr>
          </a:p>
        </p:txBody>
      </p:sp>
      <p:sp>
        <p:nvSpPr>
          <p:cNvPr id="2" name="תיבת טקסט 1">
            <a:extLst>
              <a:ext uri="{FF2B5EF4-FFF2-40B4-BE49-F238E27FC236}">
                <a16:creationId xmlns:a16="http://schemas.microsoft.com/office/drawing/2014/main" id="{F44B638F-E1E6-43CC-9ADF-52FCF633ACD3}"/>
              </a:ext>
            </a:extLst>
          </p:cNvPr>
          <p:cNvSpPr txBox="1"/>
          <p:nvPr/>
        </p:nvSpPr>
        <p:spPr>
          <a:xfrm>
            <a:off x="236114" y="412377"/>
            <a:ext cx="4335885" cy="461665"/>
          </a:xfrm>
          <a:prstGeom prst="rect">
            <a:avLst/>
          </a:prstGeom>
          <a:noFill/>
        </p:spPr>
        <p:txBody>
          <a:bodyPr wrap="square" rtlCol="0">
            <a:spAutoFit/>
          </a:bodyPr>
          <a:lstStyle/>
          <a:p>
            <a:pPr algn="l"/>
            <a:r>
              <a:rPr lang="en-US" sz="2400" dirty="0">
                <a:solidFill>
                  <a:schemeClr val="accent1"/>
                </a:solidFill>
                <a:latin typeface="Segoe UI" panose="020B0502040204020203" pitchFamily="34" charset="0"/>
                <a:cs typeface="Segoe UI" panose="020B0502040204020203" pitchFamily="34" charset="0"/>
              </a:rPr>
              <a:t>Contrast Exercise</a:t>
            </a:r>
            <a:endParaRPr lang="en-IL" sz="240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95371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50" name="Google Shape;450;p12"/>
          <p:cNvSpPr txBox="1"/>
          <p:nvPr/>
        </p:nvSpPr>
        <p:spPr>
          <a:xfrm>
            <a:off x="236115" y="1317584"/>
            <a:ext cx="11719769" cy="5098969"/>
          </a:xfrm>
          <a:prstGeom prst="rect">
            <a:avLst/>
          </a:prstGeom>
          <a:noFill/>
          <a:ln>
            <a:noFill/>
          </a:ln>
        </p:spPr>
        <p:txBody>
          <a:bodyPr spcFirstLastPara="1" wrap="square" lIns="121900" tIns="60933" rIns="121900" bIns="60933" anchor="t" anchorCtr="0">
            <a:noAutofit/>
          </a:bodyPr>
          <a:lstStyle/>
          <a:p>
            <a:pPr marL="342900" lvl="4" indent="-342900">
              <a:lnSpc>
                <a:spcPct val="150000"/>
              </a:lnSpc>
              <a:buClr>
                <a:schemeClr val="bg1"/>
              </a:buClr>
              <a:buSzPts val="1600"/>
              <a:buFont typeface="Arial" panose="020B0604020202020204" pitchFamily="34" charset="0"/>
              <a:buChar char="•"/>
            </a:pPr>
            <a:r>
              <a:rPr lang="en-US" sz="2133" dirty="0">
                <a:solidFill>
                  <a:schemeClr val="bg1"/>
                </a:solidFill>
                <a:latin typeface="Segoe UI" panose="020B0502040204020203" pitchFamily="34" charset="0"/>
                <a:cs typeface="Segoe UI" panose="020B0502040204020203" pitchFamily="34" charset="0"/>
              </a:rPr>
              <a:t>Using the multiprocessing module:</a:t>
            </a:r>
          </a:p>
          <a:p>
            <a:pPr marL="342900" lvl="4" indent="-342900">
              <a:lnSpc>
                <a:spcPct val="150000"/>
              </a:lnSpc>
              <a:buClr>
                <a:schemeClr val="bg1"/>
              </a:buClr>
              <a:buSzPts val="1600"/>
              <a:buFont typeface="Arial" panose="020B0604020202020204" pitchFamily="34" charset="0"/>
              <a:buChar char="•"/>
            </a:pPr>
            <a:endParaRPr lang="en-US" sz="2133" dirty="0">
              <a:solidFill>
                <a:schemeClr val="bg1"/>
              </a:solidFill>
              <a:latin typeface="Segoe UI" panose="020B0502040204020203" pitchFamily="34" charset="0"/>
              <a:cs typeface="Segoe UI" panose="020B0502040204020203" pitchFamily="34" charset="0"/>
            </a:endParaRPr>
          </a:p>
        </p:txBody>
      </p:sp>
      <p:sp>
        <p:nvSpPr>
          <p:cNvPr id="2" name="תיבת טקסט 1">
            <a:extLst>
              <a:ext uri="{FF2B5EF4-FFF2-40B4-BE49-F238E27FC236}">
                <a16:creationId xmlns:a16="http://schemas.microsoft.com/office/drawing/2014/main" id="{F44B638F-E1E6-43CC-9ADF-52FCF633ACD3}"/>
              </a:ext>
            </a:extLst>
          </p:cNvPr>
          <p:cNvSpPr txBox="1"/>
          <p:nvPr/>
        </p:nvSpPr>
        <p:spPr>
          <a:xfrm>
            <a:off x="236114" y="412377"/>
            <a:ext cx="4335885" cy="461665"/>
          </a:xfrm>
          <a:prstGeom prst="rect">
            <a:avLst/>
          </a:prstGeom>
          <a:noFill/>
        </p:spPr>
        <p:txBody>
          <a:bodyPr wrap="square" rtlCol="0">
            <a:spAutoFit/>
          </a:bodyPr>
          <a:lstStyle/>
          <a:p>
            <a:pPr algn="l"/>
            <a:r>
              <a:rPr lang="en-US" sz="2400" dirty="0">
                <a:solidFill>
                  <a:schemeClr val="accent1"/>
                </a:solidFill>
                <a:latin typeface="Segoe UI" panose="020B0502040204020203" pitchFamily="34" charset="0"/>
                <a:cs typeface="Segoe UI" panose="020B0502040204020203" pitchFamily="34" charset="0"/>
              </a:rPr>
              <a:t>Creating New Processes</a:t>
            </a:r>
            <a:endParaRPr lang="en-IL" sz="2400" dirty="0">
              <a:solidFill>
                <a:schemeClr val="accent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F024C362-C73E-4126-B2AC-2CEB73954B40}"/>
              </a:ext>
            </a:extLst>
          </p:cNvPr>
          <p:cNvPicPr>
            <a:picLocks noChangeAspect="1"/>
          </p:cNvPicPr>
          <p:nvPr/>
        </p:nvPicPr>
        <p:blipFill>
          <a:blip r:embed="rId3"/>
          <a:stretch>
            <a:fillRect/>
          </a:stretch>
        </p:blipFill>
        <p:spPr>
          <a:xfrm>
            <a:off x="988745" y="1998397"/>
            <a:ext cx="6691918" cy="3345960"/>
          </a:xfrm>
          <a:prstGeom prst="rect">
            <a:avLst/>
          </a:prstGeom>
        </p:spPr>
      </p:pic>
    </p:spTree>
    <p:extLst>
      <p:ext uri="{BB962C8B-B14F-4D97-AF65-F5344CB8AC3E}">
        <p14:creationId xmlns:p14="http://schemas.microsoft.com/office/powerpoint/2010/main" val="3698661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50" name="Google Shape;450;p12"/>
          <p:cNvSpPr txBox="1"/>
          <p:nvPr/>
        </p:nvSpPr>
        <p:spPr>
          <a:xfrm>
            <a:off x="236115" y="1317584"/>
            <a:ext cx="11719769" cy="5098969"/>
          </a:xfrm>
          <a:prstGeom prst="rect">
            <a:avLst/>
          </a:prstGeom>
          <a:noFill/>
          <a:ln>
            <a:noFill/>
          </a:ln>
        </p:spPr>
        <p:txBody>
          <a:bodyPr spcFirstLastPara="1" wrap="square" lIns="121900" tIns="60933" rIns="121900" bIns="60933" anchor="t" anchorCtr="0">
            <a:noAutofit/>
          </a:bodyPr>
          <a:lstStyle/>
          <a:p>
            <a:pPr marL="342900" lvl="3" indent="-342900">
              <a:lnSpc>
                <a:spcPct val="150000"/>
              </a:lnSpc>
              <a:buClr>
                <a:schemeClr val="bg1"/>
              </a:buClr>
              <a:buSzPts val="1600"/>
              <a:buFont typeface="Arial" panose="020B0604020202020204" pitchFamily="34" charset="0"/>
              <a:buChar char="•"/>
            </a:pPr>
            <a:r>
              <a:rPr lang="en-US" sz="2133" dirty="0">
                <a:solidFill>
                  <a:schemeClr val="tx2"/>
                </a:solidFill>
                <a:latin typeface="Segoe UI" panose="020B0502040204020203" pitchFamily="34" charset="0"/>
                <a:cs typeface="Segoe UI" panose="020B0502040204020203" pitchFamily="34" charset="0"/>
              </a:rPr>
              <a:t>Introduction on threading</a:t>
            </a:r>
          </a:p>
          <a:p>
            <a:pPr marL="342900" lvl="3" indent="-342900">
              <a:lnSpc>
                <a:spcPct val="150000"/>
              </a:lnSpc>
              <a:buClr>
                <a:schemeClr val="bg1"/>
              </a:buClr>
              <a:buSzPts val="1600"/>
              <a:buFont typeface="Arial" panose="020B0604020202020204" pitchFamily="34" charset="0"/>
              <a:buChar char="•"/>
            </a:pPr>
            <a:endParaRPr lang="en-US" sz="2133" dirty="0">
              <a:solidFill>
                <a:schemeClr val="tx2"/>
              </a:solidFill>
              <a:latin typeface="Segoe UI" panose="020B0502040204020203" pitchFamily="34" charset="0"/>
              <a:cs typeface="Segoe UI" panose="020B0502040204020203" pitchFamily="34" charset="0"/>
            </a:endParaRPr>
          </a:p>
        </p:txBody>
      </p:sp>
      <p:sp>
        <p:nvSpPr>
          <p:cNvPr id="2" name="תיבת טקסט 1">
            <a:extLst>
              <a:ext uri="{FF2B5EF4-FFF2-40B4-BE49-F238E27FC236}">
                <a16:creationId xmlns:a16="http://schemas.microsoft.com/office/drawing/2014/main" id="{F44B638F-E1E6-43CC-9ADF-52FCF633ACD3}"/>
              </a:ext>
            </a:extLst>
          </p:cNvPr>
          <p:cNvSpPr txBox="1"/>
          <p:nvPr/>
        </p:nvSpPr>
        <p:spPr>
          <a:xfrm>
            <a:off x="236115" y="412377"/>
            <a:ext cx="2699342" cy="461665"/>
          </a:xfrm>
          <a:prstGeom prst="rect">
            <a:avLst/>
          </a:prstGeom>
          <a:noFill/>
        </p:spPr>
        <p:txBody>
          <a:bodyPr wrap="square" rtlCol="0">
            <a:spAutoFit/>
          </a:bodyPr>
          <a:lstStyle/>
          <a:p>
            <a:pPr algn="l"/>
            <a:r>
              <a:rPr lang="en-US" sz="2400" dirty="0">
                <a:solidFill>
                  <a:schemeClr val="accent1"/>
                </a:solidFill>
                <a:latin typeface="Segoe UI" panose="020B0502040204020203" pitchFamily="34" charset="0"/>
                <a:cs typeface="Segoe UI" panose="020B0502040204020203" pitchFamily="34" charset="0"/>
              </a:rPr>
              <a:t>Topics for Today:</a:t>
            </a:r>
            <a:endParaRPr lang="en-IL" sz="240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37421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50" name="Google Shape;450;p12"/>
          <p:cNvSpPr txBox="1"/>
          <p:nvPr/>
        </p:nvSpPr>
        <p:spPr>
          <a:xfrm>
            <a:off x="236115" y="1317584"/>
            <a:ext cx="11719769" cy="5098969"/>
          </a:xfrm>
          <a:prstGeom prst="rect">
            <a:avLst/>
          </a:prstGeom>
          <a:noFill/>
          <a:ln>
            <a:noFill/>
          </a:ln>
        </p:spPr>
        <p:txBody>
          <a:bodyPr spcFirstLastPara="1" wrap="square" lIns="121900" tIns="60933" rIns="121900" bIns="60933" anchor="t" anchorCtr="0">
            <a:noAutofit/>
          </a:bodyPr>
          <a:lstStyle/>
          <a:p>
            <a:pPr marL="342900" lvl="3" indent="-342900">
              <a:lnSpc>
                <a:spcPct val="150000"/>
              </a:lnSpc>
              <a:buClr>
                <a:schemeClr val="bg1"/>
              </a:buClr>
              <a:buSzPts val="1600"/>
              <a:buFont typeface="Arial" panose="020B0604020202020204" pitchFamily="34" charset="0"/>
              <a:buChar char="•"/>
            </a:pPr>
            <a:r>
              <a:rPr lang="en-US" sz="2133" dirty="0">
                <a:solidFill>
                  <a:schemeClr val="tx2"/>
                </a:solidFill>
                <a:latin typeface="Segoe UI" panose="020B0502040204020203" pitchFamily="34" charset="0"/>
                <a:cs typeface="Segoe UI" panose="020B0502040204020203" pitchFamily="34" charset="0"/>
              </a:rPr>
              <a:t>We NEED the ability to run two operations simultaneously in the computer.</a:t>
            </a:r>
          </a:p>
          <a:p>
            <a:pPr marL="342900" lvl="3" indent="-342900">
              <a:lnSpc>
                <a:spcPct val="150000"/>
              </a:lnSpc>
              <a:buClr>
                <a:schemeClr val="bg1"/>
              </a:buClr>
              <a:buSzPts val="1600"/>
              <a:buFont typeface="Arial" panose="020B0604020202020204" pitchFamily="34" charset="0"/>
              <a:buChar char="•"/>
            </a:pPr>
            <a:r>
              <a:rPr lang="en-US" sz="2133" dirty="0">
                <a:solidFill>
                  <a:schemeClr val="tx2"/>
                </a:solidFill>
                <a:latin typeface="Segoe UI" panose="020B0502040204020203" pitchFamily="34" charset="0"/>
                <a:cs typeface="Segoe UI" panose="020B0502040204020203" pitchFamily="34" charset="0"/>
              </a:rPr>
              <a:t>For example – The clock ticking in the computer and you moving the mouse.</a:t>
            </a:r>
          </a:p>
          <a:p>
            <a:pPr marL="342900" lvl="3" indent="-342900">
              <a:lnSpc>
                <a:spcPct val="150000"/>
              </a:lnSpc>
              <a:buClr>
                <a:schemeClr val="bg1"/>
              </a:buClr>
              <a:buSzPts val="1600"/>
              <a:buFont typeface="Arial" panose="020B0604020202020204" pitchFamily="34" charset="0"/>
              <a:buChar char="•"/>
            </a:pPr>
            <a:r>
              <a:rPr lang="en-US" sz="2133" dirty="0">
                <a:solidFill>
                  <a:schemeClr val="tx2"/>
                </a:solidFill>
                <a:latin typeface="Segoe UI" panose="020B0502040204020203" pitchFamily="34" charset="0"/>
                <a:cs typeface="Segoe UI" panose="020B0502040204020203" pitchFamily="34" charset="0"/>
              </a:rPr>
              <a:t>Or watching a video while Chrome downloading a file.</a:t>
            </a:r>
          </a:p>
          <a:p>
            <a:pPr marL="342900" lvl="3" indent="-342900">
              <a:lnSpc>
                <a:spcPct val="150000"/>
              </a:lnSpc>
              <a:buClr>
                <a:schemeClr val="bg1"/>
              </a:buClr>
              <a:buSzPts val="1600"/>
              <a:buFont typeface="Arial" panose="020B0604020202020204" pitchFamily="34" charset="0"/>
              <a:buChar char="•"/>
            </a:pPr>
            <a:r>
              <a:rPr lang="en-US" sz="2133" dirty="0">
                <a:solidFill>
                  <a:schemeClr val="tx2"/>
                </a:solidFill>
                <a:latin typeface="Segoe UI" panose="020B0502040204020203" pitchFamily="34" charset="0"/>
                <a:cs typeface="Segoe UI" panose="020B0502040204020203" pitchFamily="34" charset="0"/>
              </a:rPr>
              <a:t>A thread is a separated flow of execution – So you’re program can preform two things at once</a:t>
            </a:r>
          </a:p>
          <a:p>
            <a:pPr marL="342900" lvl="3" indent="-342900">
              <a:lnSpc>
                <a:spcPct val="150000"/>
              </a:lnSpc>
              <a:buClr>
                <a:schemeClr val="bg1"/>
              </a:buClr>
              <a:buSzPts val="1600"/>
              <a:buFont typeface="Arial" panose="020B0604020202020204" pitchFamily="34" charset="0"/>
              <a:buChar char="•"/>
            </a:pPr>
            <a:r>
              <a:rPr lang="en-US" sz="2133" dirty="0">
                <a:solidFill>
                  <a:schemeClr val="tx2"/>
                </a:solidFill>
                <a:latin typeface="Segoe UI" panose="020B0502040204020203" pitchFamily="34" charset="0"/>
                <a:cs typeface="Segoe UI" panose="020B0502040204020203" pitchFamily="34" charset="0"/>
              </a:rPr>
              <a:t>Each thread (</a:t>
            </a:r>
            <a:r>
              <a:rPr lang="he-IL" sz="2133" dirty="0">
                <a:solidFill>
                  <a:schemeClr val="tx2"/>
                </a:solidFill>
                <a:latin typeface="Segoe UI" panose="020B0502040204020203" pitchFamily="34" charset="0"/>
                <a:cs typeface="Segoe UI" panose="020B0502040204020203" pitchFamily="34" charset="0"/>
              </a:rPr>
              <a:t>חוט</a:t>
            </a:r>
            <a:r>
              <a:rPr lang="en-US" sz="2133" dirty="0">
                <a:solidFill>
                  <a:schemeClr val="tx2"/>
                </a:solidFill>
                <a:latin typeface="Segoe UI" panose="020B0502040204020203" pitchFamily="34" charset="0"/>
                <a:cs typeface="Segoe UI" panose="020B0502040204020203" pitchFamily="34" charset="0"/>
              </a:rPr>
              <a:t>) is an operation being run in parallel.</a:t>
            </a:r>
          </a:p>
          <a:p>
            <a:pPr marL="342900" lvl="3" indent="-342900">
              <a:lnSpc>
                <a:spcPct val="150000"/>
              </a:lnSpc>
              <a:buClr>
                <a:schemeClr val="bg1"/>
              </a:buClr>
              <a:buSzPts val="1600"/>
              <a:buFont typeface="Arial" panose="020B0604020202020204" pitchFamily="34" charset="0"/>
              <a:buChar char="•"/>
            </a:pPr>
            <a:r>
              <a:rPr lang="en-US" sz="2133" dirty="0">
                <a:solidFill>
                  <a:schemeClr val="tx2"/>
                </a:solidFill>
                <a:latin typeface="Segoe UI" panose="020B0502040204020203" pitchFamily="34" charset="0"/>
                <a:cs typeface="Segoe UI" panose="020B0502040204020203" pitchFamily="34" charset="0"/>
              </a:rPr>
              <a:t>The threads doesn’t have to be REALLY parallel, just to seem so.</a:t>
            </a:r>
          </a:p>
        </p:txBody>
      </p:sp>
      <p:sp>
        <p:nvSpPr>
          <p:cNvPr id="2" name="תיבת טקסט 1">
            <a:extLst>
              <a:ext uri="{FF2B5EF4-FFF2-40B4-BE49-F238E27FC236}">
                <a16:creationId xmlns:a16="http://schemas.microsoft.com/office/drawing/2014/main" id="{F44B638F-E1E6-43CC-9ADF-52FCF633ACD3}"/>
              </a:ext>
            </a:extLst>
          </p:cNvPr>
          <p:cNvSpPr txBox="1"/>
          <p:nvPr/>
        </p:nvSpPr>
        <p:spPr>
          <a:xfrm>
            <a:off x="236115" y="412377"/>
            <a:ext cx="2699342" cy="461665"/>
          </a:xfrm>
          <a:prstGeom prst="rect">
            <a:avLst/>
          </a:prstGeom>
          <a:noFill/>
        </p:spPr>
        <p:txBody>
          <a:bodyPr wrap="square" rtlCol="0">
            <a:spAutoFit/>
          </a:bodyPr>
          <a:lstStyle/>
          <a:p>
            <a:pPr algn="l"/>
            <a:r>
              <a:rPr lang="en-US" sz="2400" dirty="0">
                <a:solidFill>
                  <a:schemeClr val="accent1"/>
                </a:solidFill>
                <a:latin typeface="Segoe UI" panose="020B0502040204020203" pitchFamily="34" charset="0"/>
                <a:cs typeface="Segoe UI" panose="020B0502040204020203" pitchFamily="34" charset="0"/>
              </a:rPr>
              <a:t>Introduction</a:t>
            </a:r>
            <a:endParaRPr lang="en-IL" sz="240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7312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50" name="Google Shape;450;p12"/>
          <p:cNvSpPr txBox="1"/>
          <p:nvPr/>
        </p:nvSpPr>
        <p:spPr>
          <a:xfrm>
            <a:off x="236115" y="1317584"/>
            <a:ext cx="11719769" cy="5098969"/>
          </a:xfrm>
          <a:prstGeom prst="rect">
            <a:avLst/>
          </a:prstGeom>
          <a:noFill/>
          <a:ln>
            <a:noFill/>
          </a:ln>
        </p:spPr>
        <p:txBody>
          <a:bodyPr spcFirstLastPara="1" wrap="square" lIns="121900" tIns="60933" rIns="121900" bIns="60933" anchor="t" anchorCtr="0">
            <a:noAutofit/>
          </a:bodyPr>
          <a:lstStyle/>
          <a:p>
            <a:pPr marL="342900" lvl="4" indent="-342900">
              <a:lnSpc>
                <a:spcPct val="150000"/>
              </a:lnSpc>
              <a:buClr>
                <a:schemeClr val="bg1"/>
              </a:buClr>
              <a:buSzPts val="1600"/>
              <a:buFont typeface="Arial" panose="020B0604020202020204" pitchFamily="34" charset="0"/>
              <a:buChar char="•"/>
            </a:pPr>
            <a:r>
              <a:rPr lang="en-US" sz="2133" dirty="0">
                <a:solidFill>
                  <a:schemeClr val="tx2"/>
                </a:solidFill>
                <a:latin typeface="Segoe UI" panose="020B0502040204020203" pitchFamily="34" charset="0"/>
                <a:cs typeface="Segoe UI" panose="020B0502040204020203" pitchFamily="34" charset="0"/>
              </a:rPr>
              <a:t>In the old days, each program ran one Process,</a:t>
            </a:r>
            <a:br>
              <a:rPr lang="en-US" sz="2133" dirty="0">
                <a:solidFill>
                  <a:schemeClr val="tx2"/>
                </a:solidFill>
                <a:latin typeface="Segoe UI" panose="020B0502040204020203" pitchFamily="34" charset="0"/>
                <a:cs typeface="Segoe UI" panose="020B0502040204020203" pitchFamily="34" charset="0"/>
              </a:rPr>
            </a:br>
            <a:r>
              <a:rPr lang="en-US" sz="2133" dirty="0">
                <a:solidFill>
                  <a:schemeClr val="tx2"/>
                </a:solidFill>
                <a:latin typeface="Segoe UI" panose="020B0502040204020203" pitchFamily="34" charset="0"/>
                <a:cs typeface="Segoe UI" panose="020B0502040204020203" pitchFamily="34" charset="0"/>
              </a:rPr>
              <a:t>and each process run number of threads.</a:t>
            </a:r>
          </a:p>
          <a:p>
            <a:pPr marL="342900" lvl="4" indent="-342900">
              <a:lnSpc>
                <a:spcPct val="150000"/>
              </a:lnSpc>
              <a:buClr>
                <a:schemeClr val="bg1"/>
              </a:buClr>
              <a:buSzPts val="1600"/>
              <a:buFont typeface="Arial" panose="020B0604020202020204" pitchFamily="34" charset="0"/>
              <a:buChar char="•"/>
            </a:pPr>
            <a:r>
              <a:rPr lang="en-US" sz="2133" dirty="0">
                <a:solidFill>
                  <a:schemeClr val="tx2"/>
                </a:solidFill>
                <a:latin typeface="Segoe UI" panose="020B0502040204020203" pitchFamily="34" charset="0"/>
                <a:cs typeface="Segoe UI" panose="020B0502040204020203" pitchFamily="34" charset="0"/>
              </a:rPr>
              <a:t>Today, for number of reasons, a program can run</a:t>
            </a:r>
            <a:br>
              <a:rPr lang="en-US" sz="2133" dirty="0">
                <a:solidFill>
                  <a:schemeClr val="tx2"/>
                </a:solidFill>
                <a:latin typeface="Segoe UI" panose="020B0502040204020203" pitchFamily="34" charset="0"/>
                <a:cs typeface="Segoe UI" panose="020B0502040204020203" pitchFamily="34" charset="0"/>
              </a:rPr>
            </a:br>
            <a:r>
              <a:rPr lang="en-US" sz="2133" dirty="0">
                <a:solidFill>
                  <a:schemeClr val="tx2"/>
                </a:solidFill>
                <a:latin typeface="Segoe UI" panose="020B0502040204020203" pitchFamily="34" charset="0"/>
                <a:cs typeface="Segoe UI" panose="020B0502040204020203" pitchFamily="34" charset="0"/>
              </a:rPr>
              <a:t>multiple processes.</a:t>
            </a:r>
          </a:p>
          <a:p>
            <a:pPr marL="342900" lvl="4" indent="-342900">
              <a:lnSpc>
                <a:spcPct val="150000"/>
              </a:lnSpc>
              <a:buClr>
                <a:schemeClr val="bg1"/>
              </a:buClr>
              <a:buSzPts val="1600"/>
              <a:buFont typeface="Arial" panose="020B0604020202020204" pitchFamily="34" charset="0"/>
              <a:buChar char="•"/>
            </a:pPr>
            <a:r>
              <a:rPr lang="en-US" sz="2133" dirty="0">
                <a:solidFill>
                  <a:schemeClr val="tx2"/>
                </a:solidFill>
                <a:latin typeface="Segoe UI" panose="020B0502040204020203" pitchFamily="34" charset="0"/>
                <a:cs typeface="Segoe UI" panose="020B0502040204020203" pitchFamily="34" charset="0"/>
              </a:rPr>
              <a:t>In python, threads doesn’t really run in parallel, but </a:t>
            </a:r>
            <a:br>
              <a:rPr lang="en-US" sz="2133" dirty="0">
                <a:solidFill>
                  <a:schemeClr val="tx2"/>
                </a:solidFill>
                <a:latin typeface="Segoe UI" panose="020B0502040204020203" pitchFamily="34" charset="0"/>
                <a:cs typeface="Segoe UI" panose="020B0502040204020203" pitchFamily="34" charset="0"/>
              </a:rPr>
            </a:br>
            <a:r>
              <a:rPr lang="en-US" sz="2133" dirty="0">
                <a:solidFill>
                  <a:schemeClr val="tx2"/>
                </a:solidFill>
                <a:latin typeface="Segoe UI" panose="020B0502040204020203" pitchFamily="34" charset="0"/>
                <a:cs typeface="Segoe UI" panose="020B0502040204020203" pitchFamily="34" charset="0"/>
              </a:rPr>
              <a:t>processes do.</a:t>
            </a:r>
          </a:p>
        </p:txBody>
      </p:sp>
      <p:sp>
        <p:nvSpPr>
          <p:cNvPr id="2" name="תיבת טקסט 1">
            <a:extLst>
              <a:ext uri="{FF2B5EF4-FFF2-40B4-BE49-F238E27FC236}">
                <a16:creationId xmlns:a16="http://schemas.microsoft.com/office/drawing/2014/main" id="{F44B638F-E1E6-43CC-9ADF-52FCF633ACD3}"/>
              </a:ext>
            </a:extLst>
          </p:cNvPr>
          <p:cNvSpPr txBox="1"/>
          <p:nvPr/>
        </p:nvSpPr>
        <p:spPr>
          <a:xfrm>
            <a:off x="236114" y="412377"/>
            <a:ext cx="4335885" cy="461665"/>
          </a:xfrm>
          <a:prstGeom prst="rect">
            <a:avLst/>
          </a:prstGeom>
          <a:noFill/>
        </p:spPr>
        <p:txBody>
          <a:bodyPr wrap="square" rtlCol="0">
            <a:spAutoFit/>
          </a:bodyPr>
          <a:lstStyle/>
          <a:p>
            <a:pPr algn="l"/>
            <a:r>
              <a:rPr lang="en-US" sz="2400" dirty="0">
                <a:solidFill>
                  <a:schemeClr val="accent1"/>
                </a:solidFill>
                <a:latin typeface="Segoe UI" panose="020B0502040204020203" pitchFamily="34" charset="0"/>
                <a:cs typeface="Segoe UI" panose="020B0502040204020203" pitchFamily="34" charset="0"/>
              </a:rPr>
              <a:t>Threads and Processes</a:t>
            </a:r>
            <a:endParaRPr lang="en-IL" sz="2400" dirty="0">
              <a:solidFill>
                <a:schemeClr val="accent1"/>
              </a:solidFill>
              <a:latin typeface="Segoe UI" panose="020B0502040204020203" pitchFamily="34" charset="0"/>
              <a:cs typeface="Segoe UI" panose="020B0502040204020203" pitchFamily="34" charset="0"/>
            </a:endParaRPr>
          </a:p>
        </p:txBody>
      </p:sp>
      <p:pic>
        <p:nvPicPr>
          <p:cNvPr id="1026" name="Picture 2" descr="13 Difference Between Process And Thread In OS - Viva Differences">
            <a:extLst>
              <a:ext uri="{FF2B5EF4-FFF2-40B4-BE49-F238E27FC236}">
                <a16:creationId xmlns:a16="http://schemas.microsoft.com/office/drawing/2014/main" id="{2829F263-5793-4376-9454-3BCBDF050A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6789" y="2057400"/>
            <a:ext cx="3933825"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541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50" name="Google Shape;450;p12"/>
          <p:cNvSpPr txBox="1"/>
          <p:nvPr/>
        </p:nvSpPr>
        <p:spPr>
          <a:xfrm>
            <a:off x="236115" y="1317584"/>
            <a:ext cx="11719769" cy="5098969"/>
          </a:xfrm>
          <a:prstGeom prst="rect">
            <a:avLst/>
          </a:prstGeom>
          <a:noFill/>
          <a:ln>
            <a:noFill/>
          </a:ln>
        </p:spPr>
        <p:txBody>
          <a:bodyPr spcFirstLastPara="1" wrap="square" lIns="121900" tIns="60933" rIns="121900" bIns="60933" anchor="t" anchorCtr="0">
            <a:noAutofit/>
          </a:bodyPr>
          <a:lstStyle/>
          <a:p>
            <a:pPr marL="342900" lvl="4" indent="-342900">
              <a:lnSpc>
                <a:spcPct val="150000"/>
              </a:lnSpc>
              <a:buClr>
                <a:schemeClr val="bg1"/>
              </a:buClr>
              <a:buSzPts val="1600"/>
              <a:buFont typeface="Arial" panose="020B0604020202020204" pitchFamily="34" charset="0"/>
              <a:buChar char="•"/>
            </a:pPr>
            <a:r>
              <a:rPr lang="en-US" sz="2133" dirty="0">
                <a:solidFill>
                  <a:schemeClr val="tx2"/>
                </a:solidFill>
                <a:latin typeface="Segoe UI" panose="020B0502040204020203" pitchFamily="34" charset="0"/>
                <a:cs typeface="Segoe UI" panose="020B0502040204020203" pitchFamily="34" charset="0"/>
              </a:rPr>
              <a:t>So, we use threading for things we want to run in</a:t>
            </a:r>
            <a:br>
              <a:rPr lang="en-US" sz="2133" dirty="0">
                <a:solidFill>
                  <a:schemeClr val="tx2"/>
                </a:solidFill>
                <a:latin typeface="Segoe UI" panose="020B0502040204020203" pitchFamily="34" charset="0"/>
                <a:cs typeface="Segoe UI" panose="020B0502040204020203" pitchFamily="34" charset="0"/>
              </a:rPr>
            </a:br>
            <a:r>
              <a:rPr lang="en-US" sz="2133" dirty="0">
                <a:solidFill>
                  <a:schemeClr val="tx2"/>
                </a:solidFill>
                <a:latin typeface="Segoe UI" panose="020B0502040204020203" pitchFamily="34" charset="0"/>
                <a:cs typeface="Segoe UI" panose="020B0502040204020203" pitchFamily="34" charset="0"/>
              </a:rPr>
              <a:t>semi-parallel, and processes for efficiency.</a:t>
            </a:r>
          </a:p>
          <a:p>
            <a:pPr marL="342900" lvl="4" indent="-342900">
              <a:lnSpc>
                <a:spcPct val="150000"/>
              </a:lnSpc>
              <a:buClr>
                <a:schemeClr val="bg1"/>
              </a:buClr>
              <a:buSzPts val="1600"/>
              <a:buFont typeface="Arial" panose="020B0604020202020204" pitchFamily="34" charset="0"/>
              <a:buChar char="•"/>
            </a:pPr>
            <a:r>
              <a:rPr lang="en-US" sz="2133" dirty="0">
                <a:solidFill>
                  <a:schemeClr val="tx2"/>
                </a:solidFill>
                <a:latin typeface="Segoe UI" panose="020B0502040204020203" pitchFamily="34" charset="0"/>
                <a:cs typeface="Segoe UI" panose="020B0502040204020203" pitchFamily="34" charset="0"/>
              </a:rPr>
              <a:t>Tasks that spends a lot of time waiting for actions to</a:t>
            </a:r>
            <a:br>
              <a:rPr lang="en-US" sz="2133" dirty="0">
                <a:solidFill>
                  <a:schemeClr val="tx2"/>
                </a:solidFill>
                <a:latin typeface="Segoe UI" panose="020B0502040204020203" pitchFamily="34" charset="0"/>
                <a:cs typeface="Segoe UI" panose="020B0502040204020203" pitchFamily="34" charset="0"/>
              </a:rPr>
            </a:br>
            <a:r>
              <a:rPr lang="en-US" sz="2133" dirty="0">
                <a:solidFill>
                  <a:schemeClr val="tx2"/>
                </a:solidFill>
                <a:latin typeface="Segoe UI" panose="020B0502040204020203" pitchFamily="34" charset="0"/>
                <a:cs typeface="Segoe UI" panose="020B0502040204020203" pitchFamily="34" charset="0"/>
              </a:rPr>
              <a:t>happen are normally good candidates (Like what?)</a:t>
            </a:r>
          </a:p>
          <a:p>
            <a:pPr marL="342900" lvl="4" indent="-342900">
              <a:lnSpc>
                <a:spcPct val="150000"/>
              </a:lnSpc>
              <a:buClr>
                <a:schemeClr val="bg1"/>
              </a:buClr>
              <a:buSzPts val="1600"/>
              <a:buFont typeface="Arial" panose="020B0604020202020204" pitchFamily="34" charset="0"/>
              <a:buChar char="•"/>
            </a:pPr>
            <a:r>
              <a:rPr lang="en-US" sz="2133" dirty="0">
                <a:solidFill>
                  <a:schemeClr val="tx2"/>
                </a:solidFill>
                <a:latin typeface="Segoe UI" panose="020B0502040204020203" pitchFamily="34" charset="0"/>
                <a:cs typeface="Segoe UI" panose="020B0502040204020203" pitchFamily="34" charset="0"/>
              </a:rPr>
              <a:t>Execution paths needed to be run in parallel are as well.</a:t>
            </a:r>
          </a:p>
        </p:txBody>
      </p:sp>
      <p:sp>
        <p:nvSpPr>
          <p:cNvPr id="2" name="תיבת טקסט 1">
            <a:extLst>
              <a:ext uri="{FF2B5EF4-FFF2-40B4-BE49-F238E27FC236}">
                <a16:creationId xmlns:a16="http://schemas.microsoft.com/office/drawing/2014/main" id="{F44B638F-E1E6-43CC-9ADF-52FCF633ACD3}"/>
              </a:ext>
            </a:extLst>
          </p:cNvPr>
          <p:cNvSpPr txBox="1"/>
          <p:nvPr/>
        </p:nvSpPr>
        <p:spPr>
          <a:xfrm>
            <a:off x="236114" y="412377"/>
            <a:ext cx="4335885" cy="461665"/>
          </a:xfrm>
          <a:prstGeom prst="rect">
            <a:avLst/>
          </a:prstGeom>
          <a:noFill/>
        </p:spPr>
        <p:txBody>
          <a:bodyPr wrap="square" rtlCol="0">
            <a:spAutoFit/>
          </a:bodyPr>
          <a:lstStyle/>
          <a:p>
            <a:pPr algn="l"/>
            <a:r>
              <a:rPr lang="en-US" sz="2400" dirty="0">
                <a:solidFill>
                  <a:schemeClr val="accent1"/>
                </a:solidFill>
                <a:latin typeface="Segoe UI" panose="020B0502040204020203" pitchFamily="34" charset="0"/>
                <a:cs typeface="Segoe UI" panose="020B0502040204020203" pitchFamily="34" charset="0"/>
              </a:rPr>
              <a:t>Threads and Processes</a:t>
            </a:r>
            <a:endParaRPr lang="en-IL" sz="2400" dirty="0">
              <a:solidFill>
                <a:schemeClr val="accent1"/>
              </a:solidFill>
              <a:latin typeface="Segoe UI" panose="020B0502040204020203" pitchFamily="34" charset="0"/>
              <a:cs typeface="Segoe UI" panose="020B0502040204020203" pitchFamily="34" charset="0"/>
            </a:endParaRPr>
          </a:p>
        </p:txBody>
      </p:sp>
      <p:pic>
        <p:nvPicPr>
          <p:cNvPr id="1026" name="Picture 2" descr="13 Difference Between Process And Thread In OS - Viva Differences">
            <a:extLst>
              <a:ext uri="{FF2B5EF4-FFF2-40B4-BE49-F238E27FC236}">
                <a16:creationId xmlns:a16="http://schemas.microsoft.com/office/drawing/2014/main" id="{2829F263-5793-4376-9454-3BCBDF050A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6789" y="2057400"/>
            <a:ext cx="3933825"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623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50" name="Google Shape;450;p12"/>
          <p:cNvSpPr txBox="1"/>
          <p:nvPr/>
        </p:nvSpPr>
        <p:spPr>
          <a:xfrm>
            <a:off x="236115" y="1317584"/>
            <a:ext cx="11719769" cy="5098969"/>
          </a:xfrm>
          <a:prstGeom prst="rect">
            <a:avLst/>
          </a:prstGeom>
          <a:noFill/>
          <a:ln>
            <a:noFill/>
          </a:ln>
        </p:spPr>
        <p:txBody>
          <a:bodyPr spcFirstLastPara="1" wrap="square" lIns="121900" tIns="60933" rIns="121900" bIns="60933" anchor="t" anchorCtr="0">
            <a:noAutofit/>
          </a:bodyPr>
          <a:lstStyle/>
          <a:p>
            <a:pPr marL="342900" lvl="4" indent="-342900">
              <a:lnSpc>
                <a:spcPct val="150000"/>
              </a:lnSpc>
              <a:buClr>
                <a:schemeClr val="bg1"/>
              </a:buClr>
              <a:buSzPts val="1600"/>
              <a:buFont typeface="Arial" panose="020B0604020202020204" pitchFamily="34" charset="0"/>
              <a:buChar char="•"/>
            </a:pPr>
            <a:endParaRPr lang="en-US" sz="2133" dirty="0">
              <a:solidFill>
                <a:schemeClr val="bg1"/>
              </a:solidFill>
              <a:latin typeface="Segoe UI" panose="020B0502040204020203" pitchFamily="34" charset="0"/>
              <a:cs typeface="Segoe UI" panose="020B0502040204020203" pitchFamily="34" charset="0"/>
            </a:endParaRPr>
          </a:p>
        </p:txBody>
      </p:sp>
      <p:sp>
        <p:nvSpPr>
          <p:cNvPr id="2" name="תיבת טקסט 1">
            <a:extLst>
              <a:ext uri="{FF2B5EF4-FFF2-40B4-BE49-F238E27FC236}">
                <a16:creationId xmlns:a16="http://schemas.microsoft.com/office/drawing/2014/main" id="{F44B638F-E1E6-43CC-9ADF-52FCF633ACD3}"/>
              </a:ext>
            </a:extLst>
          </p:cNvPr>
          <p:cNvSpPr txBox="1"/>
          <p:nvPr/>
        </p:nvSpPr>
        <p:spPr>
          <a:xfrm>
            <a:off x="236114" y="412377"/>
            <a:ext cx="4335885" cy="461665"/>
          </a:xfrm>
          <a:prstGeom prst="rect">
            <a:avLst/>
          </a:prstGeom>
          <a:noFill/>
        </p:spPr>
        <p:txBody>
          <a:bodyPr wrap="square" rtlCol="0">
            <a:spAutoFit/>
          </a:bodyPr>
          <a:lstStyle/>
          <a:p>
            <a:pPr algn="l"/>
            <a:r>
              <a:rPr lang="en-US" sz="2400" dirty="0">
                <a:solidFill>
                  <a:schemeClr val="accent1"/>
                </a:solidFill>
                <a:latin typeface="Segoe UI" panose="020B0502040204020203" pitchFamily="34" charset="0"/>
                <a:cs typeface="Segoe UI" panose="020B0502040204020203" pitchFamily="34" charset="0"/>
              </a:rPr>
              <a:t>Example 1</a:t>
            </a:r>
            <a:endParaRPr lang="en-IL" sz="2400" dirty="0">
              <a:solidFill>
                <a:schemeClr val="accent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6FFDB1FE-7224-406B-A634-922BD4387DFC}"/>
              </a:ext>
            </a:extLst>
          </p:cNvPr>
          <p:cNvPicPr>
            <a:picLocks noChangeAspect="1"/>
          </p:cNvPicPr>
          <p:nvPr/>
        </p:nvPicPr>
        <p:blipFill>
          <a:blip r:embed="rId3"/>
          <a:stretch>
            <a:fillRect/>
          </a:stretch>
        </p:blipFill>
        <p:spPr>
          <a:xfrm>
            <a:off x="1324172" y="1595092"/>
            <a:ext cx="6003015" cy="3945324"/>
          </a:xfrm>
          <a:prstGeom prst="rect">
            <a:avLst/>
          </a:prstGeom>
        </p:spPr>
      </p:pic>
    </p:spTree>
    <p:extLst>
      <p:ext uri="{BB962C8B-B14F-4D97-AF65-F5344CB8AC3E}">
        <p14:creationId xmlns:p14="http://schemas.microsoft.com/office/powerpoint/2010/main" val="18041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50" name="Google Shape;450;p12"/>
          <p:cNvSpPr txBox="1"/>
          <p:nvPr/>
        </p:nvSpPr>
        <p:spPr>
          <a:xfrm>
            <a:off x="236115" y="1317584"/>
            <a:ext cx="11719769" cy="5098969"/>
          </a:xfrm>
          <a:prstGeom prst="rect">
            <a:avLst/>
          </a:prstGeom>
          <a:noFill/>
          <a:ln>
            <a:noFill/>
          </a:ln>
        </p:spPr>
        <p:txBody>
          <a:bodyPr spcFirstLastPara="1" wrap="square" lIns="121900" tIns="60933" rIns="121900" bIns="60933" anchor="t" anchorCtr="0">
            <a:noAutofit/>
          </a:bodyPr>
          <a:lstStyle/>
          <a:p>
            <a:pPr marL="342900" lvl="4" indent="-342900">
              <a:lnSpc>
                <a:spcPct val="150000"/>
              </a:lnSpc>
              <a:buClr>
                <a:schemeClr val="bg1"/>
              </a:buClr>
              <a:buSzPts val="1600"/>
              <a:buFont typeface="Arial" panose="020B0604020202020204" pitchFamily="34" charset="0"/>
              <a:buChar char="•"/>
            </a:pPr>
            <a:r>
              <a:rPr lang="en-US" sz="2133" dirty="0">
                <a:solidFill>
                  <a:schemeClr val="tx2"/>
                </a:solidFill>
                <a:latin typeface="Segoe UI" panose="020B0502040204020203" pitchFamily="34" charset="0"/>
                <a:cs typeface="Segoe UI" panose="020B0502040204020203" pitchFamily="34" charset="0"/>
              </a:rPr>
              <a:t>Create a module that runs 10 threads, each printing all the numbers from 1 to 100. Please preform </a:t>
            </a:r>
            <a:r>
              <a:rPr lang="en-US" sz="2133" dirty="0" err="1">
                <a:solidFill>
                  <a:schemeClr val="tx2"/>
                </a:solidFill>
                <a:latin typeface="Segoe UI" panose="020B0502040204020203" pitchFamily="34" charset="0"/>
                <a:cs typeface="Segoe UI" panose="020B0502040204020203" pitchFamily="34" charset="0"/>
              </a:rPr>
              <a:t>time.sleep</a:t>
            </a:r>
            <a:r>
              <a:rPr lang="en-US" sz="2133" dirty="0">
                <a:solidFill>
                  <a:schemeClr val="tx2"/>
                </a:solidFill>
                <a:latin typeface="Segoe UI" panose="020B0502040204020203" pitchFamily="34" charset="0"/>
                <a:cs typeface="Segoe UI" panose="020B0502040204020203" pitchFamily="34" charset="0"/>
              </a:rPr>
              <a:t>(0.01) (sleeping for 0.01 seconds) after each print in each thread.</a:t>
            </a:r>
          </a:p>
        </p:txBody>
      </p:sp>
      <p:sp>
        <p:nvSpPr>
          <p:cNvPr id="2" name="תיבת טקסט 1">
            <a:extLst>
              <a:ext uri="{FF2B5EF4-FFF2-40B4-BE49-F238E27FC236}">
                <a16:creationId xmlns:a16="http://schemas.microsoft.com/office/drawing/2014/main" id="{F44B638F-E1E6-43CC-9ADF-52FCF633ACD3}"/>
              </a:ext>
            </a:extLst>
          </p:cNvPr>
          <p:cNvSpPr txBox="1"/>
          <p:nvPr/>
        </p:nvSpPr>
        <p:spPr>
          <a:xfrm>
            <a:off x="236114" y="412377"/>
            <a:ext cx="4335885" cy="461665"/>
          </a:xfrm>
          <a:prstGeom prst="rect">
            <a:avLst/>
          </a:prstGeom>
          <a:noFill/>
        </p:spPr>
        <p:txBody>
          <a:bodyPr wrap="square" rtlCol="0">
            <a:spAutoFit/>
          </a:bodyPr>
          <a:lstStyle/>
          <a:p>
            <a:pPr algn="l"/>
            <a:r>
              <a:rPr lang="en-US" sz="2400" dirty="0">
                <a:solidFill>
                  <a:schemeClr val="accent1"/>
                </a:solidFill>
                <a:latin typeface="Segoe UI" panose="020B0502040204020203" pitchFamily="34" charset="0"/>
                <a:cs typeface="Segoe UI" panose="020B0502040204020203" pitchFamily="34" charset="0"/>
              </a:rPr>
              <a:t>Exercise 1</a:t>
            </a:r>
            <a:endParaRPr lang="en-IL" sz="240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2025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50" name="Google Shape;450;p12"/>
          <p:cNvSpPr txBox="1"/>
          <p:nvPr/>
        </p:nvSpPr>
        <p:spPr>
          <a:xfrm>
            <a:off x="236115" y="1317584"/>
            <a:ext cx="11719769" cy="5098969"/>
          </a:xfrm>
          <a:prstGeom prst="rect">
            <a:avLst/>
          </a:prstGeom>
          <a:noFill/>
          <a:ln>
            <a:noFill/>
          </a:ln>
        </p:spPr>
        <p:txBody>
          <a:bodyPr spcFirstLastPara="1" wrap="square" lIns="121900" tIns="60933" rIns="121900" bIns="60933" anchor="t" anchorCtr="0">
            <a:noAutofit/>
          </a:bodyPr>
          <a:lstStyle/>
          <a:p>
            <a:pPr marL="342900" lvl="4" indent="-342900">
              <a:lnSpc>
                <a:spcPct val="150000"/>
              </a:lnSpc>
              <a:buClr>
                <a:schemeClr val="bg1"/>
              </a:buClr>
              <a:buSzPts val="1600"/>
              <a:buFont typeface="Arial" panose="020B0604020202020204" pitchFamily="34" charset="0"/>
              <a:buChar char="•"/>
            </a:pPr>
            <a:r>
              <a:rPr lang="en-US" sz="2133" dirty="0">
                <a:solidFill>
                  <a:schemeClr val="tx2"/>
                </a:solidFill>
                <a:latin typeface="Segoe UI" panose="020B0502040204020203" pitchFamily="34" charset="0"/>
                <a:cs typeface="Segoe UI" panose="020B0502040204020203" pitchFamily="34" charset="0"/>
              </a:rPr>
              <a:t>If you set daemon to True, the thread won’t stop the program from ending.</a:t>
            </a:r>
          </a:p>
        </p:txBody>
      </p:sp>
      <p:sp>
        <p:nvSpPr>
          <p:cNvPr id="2" name="תיבת טקסט 1">
            <a:extLst>
              <a:ext uri="{FF2B5EF4-FFF2-40B4-BE49-F238E27FC236}">
                <a16:creationId xmlns:a16="http://schemas.microsoft.com/office/drawing/2014/main" id="{F44B638F-E1E6-43CC-9ADF-52FCF633ACD3}"/>
              </a:ext>
            </a:extLst>
          </p:cNvPr>
          <p:cNvSpPr txBox="1"/>
          <p:nvPr/>
        </p:nvSpPr>
        <p:spPr>
          <a:xfrm>
            <a:off x="236114" y="412377"/>
            <a:ext cx="4335885" cy="461665"/>
          </a:xfrm>
          <a:prstGeom prst="rect">
            <a:avLst/>
          </a:prstGeom>
          <a:noFill/>
        </p:spPr>
        <p:txBody>
          <a:bodyPr wrap="square" rtlCol="0">
            <a:spAutoFit/>
          </a:bodyPr>
          <a:lstStyle/>
          <a:p>
            <a:pPr algn="l"/>
            <a:r>
              <a:rPr lang="en-US" sz="2400" dirty="0">
                <a:solidFill>
                  <a:schemeClr val="accent1"/>
                </a:solidFill>
                <a:latin typeface="Segoe UI" panose="020B0502040204020203" pitchFamily="34" charset="0"/>
                <a:cs typeface="Segoe UI" panose="020B0502040204020203" pitchFamily="34" charset="0"/>
              </a:rPr>
              <a:t>Daemon Threads</a:t>
            </a:r>
            <a:endParaRPr lang="en-IL" sz="240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93285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50" name="Google Shape;450;p12"/>
          <p:cNvSpPr txBox="1"/>
          <p:nvPr/>
        </p:nvSpPr>
        <p:spPr>
          <a:xfrm>
            <a:off x="236115" y="1326915"/>
            <a:ext cx="11719769" cy="5098969"/>
          </a:xfrm>
          <a:prstGeom prst="rect">
            <a:avLst/>
          </a:prstGeom>
          <a:noFill/>
          <a:ln>
            <a:noFill/>
          </a:ln>
        </p:spPr>
        <p:txBody>
          <a:bodyPr spcFirstLastPara="1" wrap="square" lIns="121900" tIns="60933" rIns="121900" bIns="60933" anchor="t" anchorCtr="0">
            <a:noAutofit/>
          </a:bodyPr>
          <a:lstStyle/>
          <a:p>
            <a:pPr marL="342900" lvl="4" indent="-342900">
              <a:lnSpc>
                <a:spcPct val="150000"/>
              </a:lnSpc>
              <a:buClr>
                <a:schemeClr val="bg1"/>
              </a:buClr>
              <a:buSzPts val="1600"/>
              <a:buFont typeface="Arial" panose="020B0604020202020204" pitchFamily="34" charset="0"/>
              <a:buChar char="•"/>
            </a:pPr>
            <a:r>
              <a:rPr lang="en-US" sz="2133" dirty="0">
                <a:solidFill>
                  <a:schemeClr val="tx2"/>
                </a:solidFill>
                <a:latin typeface="Segoe UI" panose="020B0502040204020203" pitchFamily="34" charset="0"/>
                <a:cs typeface="Segoe UI" panose="020B0502040204020203" pitchFamily="34" charset="0"/>
              </a:rPr>
              <a:t>What happens when 2 threads are trying to use/change the same source?</a:t>
            </a:r>
          </a:p>
          <a:p>
            <a:pPr marL="342900" lvl="4" indent="-342900">
              <a:lnSpc>
                <a:spcPct val="150000"/>
              </a:lnSpc>
              <a:buClr>
                <a:schemeClr val="bg1"/>
              </a:buClr>
              <a:buSzPts val="1600"/>
              <a:buFont typeface="Arial" panose="020B0604020202020204" pitchFamily="34" charset="0"/>
              <a:buChar char="•"/>
            </a:pPr>
            <a:r>
              <a:rPr lang="en-US" sz="2133" dirty="0">
                <a:solidFill>
                  <a:schemeClr val="tx2"/>
                </a:solidFill>
                <a:latin typeface="Segoe UI" panose="020B0502040204020203" pitchFamily="34" charset="0"/>
                <a:cs typeface="Segoe UI" panose="020B0502040204020203" pitchFamily="34" charset="0"/>
              </a:rPr>
              <a:t>Unexpected problematic behavior, that’s what!</a:t>
            </a:r>
          </a:p>
          <a:p>
            <a:pPr marL="342900" lvl="4" indent="-342900">
              <a:lnSpc>
                <a:spcPct val="150000"/>
              </a:lnSpc>
              <a:buClr>
                <a:schemeClr val="bg1"/>
              </a:buClr>
              <a:buSzPts val="1600"/>
              <a:buFont typeface="Arial" panose="020B0604020202020204" pitchFamily="34" charset="0"/>
              <a:buChar char="•"/>
            </a:pPr>
            <a:r>
              <a:rPr lang="en-US" sz="2133" dirty="0">
                <a:solidFill>
                  <a:schemeClr val="tx2"/>
                </a:solidFill>
                <a:latin typeface="Segoe UI" panose="020B0502040204020203" pitchFamily="34" charset="0"/>
                <a:cs typeface="Segoe UI" panose="020B0502040204020203" pitchFamily="34" charset="0"/>
              </a:rPr>
              <a:t>This situation is called Race Condition (for the threads</a:t>
            </a:r>
            <a:br>
              <a:rPr lang="en-US" sz="2133" dirty="0">
                <a:solidFill>
                  <a:schemeClr val="tx2"/>
                </a:solidFill>
                <a:latin typeface="Segoe UI" panose="020B0502040204020203" pitchFamily="34" charset="0"/>
                <a:cs typeface="Segoe UI" panose="020B0502040204020203" pitchFamily="34" charset="0"/>
              </a:rPr>
            </a:br>
            <a:r>
              <a:rPr lang="en-US" sz="2133" dirty="0">
                <a:solidFill>
                  <a:schemeClr val="tx2"/>
                </a:solidFill>
                <a:latin typeface="Segoe UI" panose="020B0502040204020203" pitchFamily="34" charset="0"/>
                <a:cs typeface="Segoe UI" panose="020B0502040204020203" pitchFamily="34" charset="0"/>
              </a:rPr>
              <a:t>are racing for one shared resource).</a:t>
            </a:r>
          </a:p>
          <a:p>
            <a:pPr marL="342900" lvl="4" indent="-342900">
              <a:lnSpc>
                <a:spcPct val="150000"/>
              </a:lnSpc>
              <a:buClr>
                <a:schemeClr val="bg1"/>
              </a:buClr>
              <a:buSzPts val="1600"/>
              <a:buFont typeface="Arial" panose="020B0604020202020204" pitchFamily="34" charset="0"/>
              <a:buChar char="•"/>
            </a:pPr>
            <a:r>
              <a:rPr lang="en-US" sz="2133" dirty="0">
                <a:solidFill>
                  <a:schemeClr val="tx2"/>
                </a:solidFill>
                <a:latin typeface="Segoe UI" panose="020B0502040204020203" pitchFamily="34" charset="0"/>
                <a:cs typeface="Segoe UI" panose="020B0502040204020203" pitchFamily="34" charset="0"/>
              </a:rPr>
              <a:t>There are a different approaches and techniques for this issue,</a:t>
            </a:r>
            <a:br>
              <a:rPr lang="en-US" sz="2133" dirty="0">
                <a:solidFill>
                  <a:schemeClr val="tx2"/>
                </a:solidFill>
                <a:latin typeface="Segoe UI" panose="020B0502040204020203" pitchFamily="34" charset="0"/>
                <a:cs typeface="Segoe UI" panose="020B0502040204020203" pitchFamily="34" charset="0"/>
              </a:rPr>
            </a:br>
            <a:r>
              <a:rPr lang="en-US" sz="2133" dirty="0">
                <a:solidFill>
                  <a:schemeClr val="tx2"/>
                </a:solidFill>
                <a:latin typeface="Segoe UI" panose="020B0502040204020203" pitchFamily="34" charset="0"/>
                <a:cs typeface="Segoe UI" panose="020B0502040204020203" pitchFamily="34" charset="0"/>
              </a:rPr>
              <a:t>being super problematic (AND SO ANNOYING TO DEBUG!)</a:t>
            </a:r>
          </a:p>
          <a:p>
            <a:pPr marL="342900" lvl="4" indent="-342900">
              <a:lnSpc>
                <a:spcPct val="150000"/>
              </a:lnSpc>
              <a:buClr>
                <a:schemeClr val="bg1"/>
              </a:buClr>
              <a:buSzPts val="1600"/>
              <a:buFont typeface="Arial" panose="020B0604020202020204" pitchFamily="34" charset="0"/>
              <a:buChar char="•"/>
            </a:pPr>
            <a:r>
              <a:rPr lang="en-US" sz="2133" dirty="0">
                <a:solidFill>
                  <a:schemeClr val="tx2"/>
                </a:solidFill>
                <a:latin typeface="Segoe UI" panose="020B0502040204020203" pitchFamily="34" charset="0"/>
                <a:cs typeface="Segoe UI" panose="020B0502040204020203" pitchFamily="34" charset="0"/>
              </a:rPr>
              <a:t>We are going to use the Locking and Queue pythonic object, which is Thread-safe (meaning, you can use it from different threads safely).</a:t>
            </a:r>
          </a:p>
          <a:p>
            <a:pPr marL="342900" lvl="4" indent="-342900">
              <a:lnSpc>
                <a:spcPct val="150000"/>
              </a:lnSpc>
              <a:buClr>
                <a:schemeClr val="bg1"/>
              </a:buClr>
              <a:buSzPts val="1600"/>
              <a:buFont typeface="Arial" panose="020B0604020202020204" pitchFamily="34" charset="0"/>
              <a:buChar char="•"/>
            </a:pPr>
            <a:endParaRPr lang="en-US" sz="2133" dirty="0">
              <a:solidFill>
                <a:schemeClr val="tx2"/>
              </a:solidFill>
              <a:latin typeface="Segoe UI" panose="020B0502040204020203" pitchFamily="34" charset="0"/>
              <a:cs typeface="Segoe UI" panose="020B0502040204020203" pitchFamily="34" charset="0"/>
            </a:endParaRPr>
          </a:p>
        </p:txBody>
      </p:sp>
      <p:sp>
        <p:nvSpPr>
          <p:cNvPr id="2" name="תיבת טקסט 1">
            <a:extLst>
              <a:ext uri="{FF2B5EF4-FFF2-40B4-BE49-F238E27FC236}">
                <a16:creationId xmlns:a16="http://schemas.microsoft.com/office/drawing/2014/main" id="{F44B638F-E1E6-43CC-9ADF-52FCF633ACD3}"/>
              </a:ext>
            </a:extLst>
          </p:cNvPr>
          <p:cNvSpPr txBox="1"/>
          <p:nvPr/>
        </p:nvSpPr>
        <p:spPr>
          <a:xfrm>
            <a:off x="236114" y="412377"/>
            <a:ext cx="4335885" cy="461665"/>
          </a:xfrm>
          <a:prstGeom prst="rect">
            <a:avLst/>
          </a:prstGeom>
          <a:noFill/>
        </p:spPr>
        <p:txBody>
          <a:bodyPr wrap="square" rtlCol="0">
            <a:spAutoFit/>
          </a:bodyPr>
          <a:lstStyle/>
          <a:p>
            <a:pPr algn="l"/>
            <a:r>
              <a:rPr lang="en-US" sz="2400" dirty="0">
                <a:solidFill>
                  <a:schemeClr val="accent1"/>
                </a:solidFill>
                <a:latin typeface="Segoe UI" panose="020B0502040204020203" pitchFamily="34" charset="0"/>
                <a:cs typeface="Segoe UI" panose="020B0502040204020203" pitchFamily="34" charset="0"/>
              </a:rPr>
              <a:t>Race Conditions</a:t>
            </a:r>
            <a:endParaRPr lang="en-IL" sz="2400" dirty="0">
              <a:solidFill>
                <a:schemeClr val="accent1"/>
              </a:solidFill>
              <a:latin typeface="Segoe UI" panose="020B0502040204020203" pitchFamily="34" charset="0"/>
              <a:cs typeface="Segoe UI" panose="020B0502040204020203" pitchFamily="34" charset="0"/>
            </a:endParaRPr>
          </a:p>
        </p:txBody>
      </p:sp>
      <p:pic>
        <p:nvPicPr>
          <p:cNvPr id="2050" name="Picture 2" descr="Collision Center Department">
            <a:extLst>
              <a:ext uri="{FF2B5EF4-FFF2-40B4-BE49-F238E27FC236}">
                <a16:creationId xmlns:a16="http://schemas.microsoft.com/office/drawing/2014/main" id="{82D79726-58E7-460F-9B98-56EC654F85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2391" y="2352593"/>
            <a:ext cx="30289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509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1379</TotalTime>
  <Words>547</Words>
  <Application>Microsoft Office PowerPoint</Application>
  <PresentationFormat>Widescreen</PresentationFormat>
  <Paragraphs>50</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Barlow</vt:lpstr>
      <vt:lpstr>Calibri</vt:lpstr>
      <vt:lpstr>Century Gothic</vt:lpstr>
      <vt:lpstr>Segoe UI</vt:lpstr>
      <vt:lpstr>Segoe UI Light</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Eithan Mordechay</dc:creator>
  <cp:lastModifiedBy>Ethan Baron</cp:lastModifiedBy>
  <cp:revision>20</cp:revision>
  <dcterms:created xsi:type="dcterms:W3CDTF">2020-08-24T09:41:53Z</dcterms:created>
  <dcterms:modified xsi:type="dcterms:W3CDTF">2023-02-22T07:09:30Z</dcterms:modified>
</cp:coreProperties>
</file>