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1" r:id="rId1"/>
  </p:sldMasterIdLst>
  <p:notesMasterIdLst>
    <p:notesMasterId r:id="rId12"/>
  </p:notesMasterIdLst>
  <p:sldIdLst>
    <p:sldId id="261" r:id="rId2"/>
    <p:sldId id="327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5" autoAdjust="0"/>
    <p:restoredTop sz="90601" autoAdjust="0"/>
  </p:normalViewPr>
  <p:slideViewPr>
    <p:cSldViewPr snapToGrid="0">
      <p:cViewPr varScale="1">
        <p:scale>
          <a:sx n="104" d="100"/>
          <a:sy n="10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4832CBB-3B4A-4135-B885-ECCB5ECD00AA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94B4491-CF82-418A-922F-515A659D68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524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Segoe UI Light" panose="020B0502040204020203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Segoe UI Light" panose="020B0502040204020203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Segoe UI Light" panose="020B0502040204020203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Segoe UI Light" panose="020B0502040204020203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Segoe UI Light" panose="020B0502040204020203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8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60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1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44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64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Notice the </a:t>
            </a:r>
            <a:r>
              <a:rPr lang="en-US" dirty="0" err="1"/>
              <a:t>pycharm</a:t>
            </a:r>
            <a:r>
              <a:rPr lang="en-US" dirty="0"/>
              <a:t> example should explain how to: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Create server socket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Create client socket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Usage of them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4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7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92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02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9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25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4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9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024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058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22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994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469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8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07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3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1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15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435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33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7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6EECF-7425-4529-9666-27E347E6E5AC}" type="datetimeFigureOut">
              <a:rPr lang="en-IL" smtClean="0"/>
              <a:t>23/02/2023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EB8C-13F6-4C08-8D95-16CC07BBDD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6979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/>
        </p:nvSpPr>
        <p:spPr>
          <a:xfrm>
            <a:off x="-1" y="2489200"/>
            <a:ext cx="935761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sz="4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12</a:t>
            </a:r>
            <a:endParaRPr sz="4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>
            <a:off x="7273865" y="1223957"/>
            <a:ext cx="4319631" cy="4424887"/>
            <a:chOff x="2270525" y="117216"/>
            <a:chExt cx="4650765" cy="4762722"/>
          </a:xfrm>
        </p:grpSpPr>
        <p:sp>
          <p:nvSpPr>
            <p:cNvPr id="340" name="Google Shape;340;p11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681589" y="511180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11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11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" name="Google Shape;431;p11"/>
            <p:cNvGrpSpPr/>
            <p:nvPr/>
          </p:nvGrpSpPr>
          <p:grpSpPr>
            <a:xfrm flipH="1">
              <a:off x="2865273" y="3652419"/>
              <a:ext cx="598186" cy="1122695"/>
              <a:chOff x="4210728" y="4724507"/>
              <a:chExt cx="546438" cy="1025573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3" name="Google Shape;443;p11"/>
          <p:cNvSpPr txBox="1"/>
          <p:nvPr/>
        </p:nvSpPr>
        <p:spPr>
          <a:xfrm>
            <a:off x="716859" y="798399"/>
            <a:ext cx="5973671" cy="508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l" rtl="1"/>
            <a:r>
              <a:rPr lang="en-US" sz="7200" dirty="0">
                <a:solidFill>
                  <a:schemeClr val="accent1"/>
                </a:solidFill>
                <a:latin typeface="Segoe UI Light" panose="020B0502040204020203" pitchFamily="34" charset="0"/>
                <a:ea typeface="Narkisim"/>
                <a:cs typeface="Segoe UI Light" panose="020B0502040204020203" pitchFamily="34" charset="0"/>
                <a:sym typeface="Narkisim"/>
              </a:rPr>
              <a:t>Socket programming</a:t>
            </a:r>
            <a:endParaRPr lang="he-IL" sz="7200" dirty="0">
              <a:solidFill>
                <a:schemeClr val="accent1"/>
              </a:solidFill>
              <a:latin typeface="Segoe UI Light" panose="020B0502040204020203" pitchFamily="34" charset="0"/>
              <a:ea typeface="Narkisim"/>
              <a:cs typeface="Segoe UI Light" panose="020B0502040204020203" pitchFamily="34" charset="0"/>
              <a:sym typeface="Narkisim"/>
            </a:endParaRPr>
          </a:p>
          <a:p>
            <a:pPr lvl="0" algn="l" rtl="1"/>
            <a:endParaRPr lang="he-IL" sz="2400" dirty="0">
              <a:solidFill>
                <a:schemeClr val="accent1"/>
              </a:solidFill>
              <a:latin typeface="Segoe UI Light" panose="020B0502040204020203" pitchFamily="34" charset="0"/>
              <a:ea typeface="Narkisim"/>
              <a:cs typeface="Segoe UI Light" panose="020B0502040204020203" pitchFamily="34" charset="0"/>
              <a:sym typeface="Narkisim"/>
            </a:endParaRPr>
          </a:p>
          <a:p>
            <a:pPr algn="l" rtl="1"/>
            <a:endParaRPr sz="2400" dirty="0">
              <a:solidFill>
                <a:schemeClr val="accent1"/>
              </a:solidFill>
              <a:latin typeface="Segoe UI Light" panose="020B0502040204020203" pitchFamily="34" charset="0"/>
              <a:ea typeface="Narkisim"/>
              <a:cs typeface="Segoe UI Light" panose="020B0502040204020203" pitchFamily="34" charset="0"/>
              <a:sym typeface="Narkis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transfer a file via socket. As before, create a server-client program, where the client creates the zoo object, adds a couple of lions into it, and sends it to the server where the lions are saved into a SQL Table of all Lions.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Woho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69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Exercise #3</a:t>
            </a:r>
            <a:endParaRPr lang="en-IL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invented in Berkeley for Linux.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of stream – a network one!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object you are going to use for talking with other computers 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Combined of IP + Port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Introduction To Networking In GameMaker Studio 2 | Blog | YoYo Games">
            <a:extLst>
              <a:ext uri="{FF2B5EF4-FFF2-40B4-BE49-F238E27FC236}">
                <a16:creationId xmlns:a16="http://schemas.microsoft.com/office/drawing/2014/main" id="{E6B6D238-A2E1-4A35-AE19-B5513E03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512" y="3251771"/>
            <a:ext cx="42862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to talk to Roni’s computer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Roni’s computer opens a server socket, listening for incoming requests on certain port (for example, 1500)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I’m creating a socket connecting to Roni’s IP </a:t>
            </a:r>
            <a:b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port 80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Roni’s socket sees someone wants to connect to him! He creates a new client socket on Roni’s side, and now both are connected!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– How?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2056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9" name="Picture 2058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61" name="Oval 2060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650669" y="629266"/>
            <a:ext cx="3330328" cy="1641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Socket – How?</a:t>
            </a:r>
          </a:p>
        </p:txBody>
      </p:sp>
      <p:pic>
        <p:nvPicPr>
          <p:cNvPr id="2052" name="Picture 4" descr="Game of Thrones | Kit Harington never wanted Jon Snow to be king - Radio  Times">
            <a:extLst>
              <a:ext uri="{FF2B5EF4-FFF2-40B4-BE49-F238E27FC236}">
                <a16:creationId xmlns:a16="http://schemas.microsoft.com/office/drawing/2014/main" id="{2C89A377-4EDB-4531-B073-950C86760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92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BB654B3-F3F3-4563-AD63-D784299DA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Google Shape;450;p12"/>
          <p:cNvSpPr txBox="1"/>
          <p:nvPr/>
        </p:nvSpPr>
        <p:spPr>
          <a:xfrm>
            <a:off x="650669" y="2438400"/>
            <a:ext cx="3330328" cy="38099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So we now have 2 client sockets – one on my side, one on his side, talking to each other! </a:t>
            </a:r>
          </a:p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And the server socket keeps listening to other requests </a:t>
            </a:r>
            <a:r>
              <a:rPr lang="en-US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  <a:sym typeface="Wingdings" panose="05000000000000000000" pitchFamily="2" charset="2"/>
              </a:rPr>
              <a:t>Cool editing right? (the picture)</a:t>
            </a:r>
            <a:endParaRPr lang="en-US">
              <a:latin typeface="+mj-lt"/>
              <a:ea typeface="+mj-ea"/>
              <a:cs typeface="+mj-cs"/>
            </a:endParaRPr>
          </a:p>
          <a:p>
            <a:pPr marL="34290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AutoShape 2" descr="Game of Thrones | Kit Harington never wanted Jon Snow to be king - Radio  Times">
            <a:extLst>
              <a:ext uri="{FF2B5EF4-FFF2-40B4-BE49-F238E27FC236}">
                <a16:creationId xmlns:a16="http://schemas.microsoft.com/office/drawing/2014/main" id="{D7061C6C-6185-4338-A421-1C12D132D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70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Now, Whenever I want to send something to Roni – I’m going to write it to the socket. And he’s going to listen!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for him writing me something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2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– How?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1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So, how do we use those beasts?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send, and then we receive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close when we finish using (like what?)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binary (we decode and encode)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to pre-agree on what we send over the connection.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Pycharm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example**</a:t>
            </a: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37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Some Syntax!</a:t>
            </a:r>
            <a:endParaRPr lang="en-IL" sz="2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length message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reading combination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69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 Bro.. How do we know you stopped talking?</a:t>
            </a:r>
            <a:endParaRPr lang="en-I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STOP READING THIS AND GET BACK TO WORK Poster | | Keep Calm-o-Matic">
            <a:extLst>
              <a:ext uri="{FF2B5EF4-FFF2-40B4-BE49-F238E27FC236}">
                <a16:creationId xmlns:a16="http://schemas.microsoft.com/office/drawing/2014/main" id="{0794D958-EE1D-4BB0-AF2A-6D815B09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2" y="1324716"/>
            <a:ext cx="4192657" cy="48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Imagine your self esteem is pretty low. And you just want someone to agree with you. Let’s make a program for that!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server-client program satisfying:</a:t>
            </a:r>
          </a:p>
          <a:p>
            <a:pPr marL="800100" lvl="1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server waits for one connection</a:t>
            </a:r>
          </a:p>
          <a:p>
            <a:pPr marL="800100" lvl="1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When accepting, sends a friendly hello to the client through the socket</a:t>
            </a:r>
          </a:p>
          <a:p>
            <a:pPr marL="800100" lvl="1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Afterwards, when the client sends a message to the server (max size:1024), the server responds with message+” sounds smart!”</a:t>
            </a:r>
          </a:p>
          <a:p>
            <a:pPr marL="800100" lvl="1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client prints everything he gets. (Notice that you should read-write-read-write.</a:t>
            </a: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69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Exercise</a:t>
            </a:r>
            <a:endParaRPr lang="en-IL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"/>
          <p:cNvSpPr txBox="1"/>
          <p:nvPr/>
        </p:nvSpPr>
        <p:spPr>
          <a:xfrm>
            <a:off x="236115" y="1077937"/>
            <a:ext cx="11719769" cy="50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Let’s transfer a file via socket. As before, create a server-client program, where the client reads a file from the file system and sends it to the server.</a:t>
            </a:r>
          </a:p>
          <a:p>
            <a:pPr marL="342900" lvl="0" indent="-342900" algn="l" rtl="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Woho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4B638F-E1E6-43CC-9ADF-52FCF633ACD3}"/>
              </a:ext>
            </a:extLst>
          </p:cNvPr>
          <p:cNvSpPr txBox="1"/>
          <p:nvPr/>
        </p:nvSpPr>
        <p:spPr>
          <a:xfrm>
            <a:off x="574181" y="577029"/>
            <a:ext cx="69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Exercise #2</a:t>
            </a:r>
            <a:endParaRPr lang="en-IL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2547</TotalTime>
  <Words>460</Words>
  <Application>Microsoft Office PowerPoint</Application>
  <PresentationFormat>Widescreen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Barlow</vt:lpstr>
      <vt:lpstr>Calibri</vt:lpstr>
      <vt:lpstr>Century Gothic</vt:lpstr>
      <vt:lpstr>Narkisim</vt:lpstr>
      <vt:lpstr>Segoe UI</vt:lpstr>
      <vt:lpstr>Segoe UI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Eithan Mordechay</dc:creator>
  <cp:lastModifiedBy>IITC</cp:lastModifiedBy>
  <cp:revision>7</cp:revision>
  <dcterms:created xsi:type="dcterms:W3CDTF">2020-09-03T19:13:18Z</dcterms:created>
  <dcterms:modified xsi:type="dcterms:W3CDTF">2023-02-23T07:54:43Z</dcterms:modified>
</cp:coreProperties>
</file>