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5" r:id="rId7"/>
    <p:sldId id="260" r:id="rId8"/>
    <p:sldId id="264" r:id="rId9"/>
    <p:sldId id="267" r:id="rId10"/>
    <p:sldId id="26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4660"/>
  </p:normalViewPr>
  <p:slideViewPr>
    <p:cSldViewPr snapToGrid="0" snapToObjects="1" showGuides="1">
      <p:cViewPr varScale="1">
        <p:scale>
          <a:sx n="99" d="100"/>
          <a:sy n="99" d="100"/>
        </p:scale>
        <p:origin x="749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2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0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F323-25C2-EC45-8262-C12E80E71E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6AF-994A-F745-8487-F437646F1B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-pp-template-01.png">
            <a:extLst>
              <a:ext uri="{FF2B5EF4-FFF2-40B4-BE49-F238E27FC236}">
                <a16:creationId xmlns:a16="http://schemas.microsoft.com/office/drawing/2014/main" id="{4E007D6B-A7B7-3661-73D5-700B24DE53A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9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SAASE Orientation Survey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23888" y="2880989"/>
            <a:ext cx="7886700" cy="1125140"/>
          </a:xfrm>
        </p:spPr>
        <p:txBody>
          <a:bodyPr anchor="b">
            <a:normAutofit/>
          </a:bodyPr>
          <a:lstStyle/>
          <a:p>
            <a:r>
              <a:rPr lang="en-US" dirty="0"/>
              <a:t>Ethan Lott</a:t>
            </a:r>
          </a:p>
          <a:p>
            <a:r>
              <a:rPr lang="en-US" dirty="0"/>
              <a:t>Spring 2025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82C680-746B-C840-6D31-7A5A187CCE4E}"/>
              </a:ext>
            </a:extLst>
          </p:cNvPr>
          <p:cNvSpPr txBox="1">
            <a:spLocks/>
          </p:cNvSpPr>
          <p:nvPr/>
        </p:nvSpPr>
        <p:spPr>
          <a:xfrm>
            <a:off x="623888" y="1870366"/>
            <a:ext cx="7886700" cy="678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Exploratory Data Application</a:t>
            </a:r>
          </a:p>
        </p:txBody>
      </p:sp>
    </p:spTree>
    <p:extLst>
      <p:ext uri="{BB962C8B-B14F-4D97-AF65-F5344CB8AC3E}">
        <p14:creationId xmlns:p14="http://schemas.microsoft.com/office/powerpoint/2010/main" val="94597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12D8-A40D-40ED-3CB3-60909E7B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E183-729C-F03E-42E4-5AED22F2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32693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Thank you for your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17926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DB7680-B9C4-BFD3-E9CC-599DE7CD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9228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Overview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215EBF-19E0-0FDD-55C7-F2E5D8F1A14D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Refinement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Application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Demonstration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Key 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Moving Forward</a:t>
            </a:r>
          </a:p>
        </p:txBody>
      </p:sp>
    </p:spTree>
    <p:extLst>
      <p:ext uri="{BB962C8B-B14F-4D97-AF65-F5344CB8AC3E}">
        <p14:creationId xmlns:p14="http://schemas.microsoft.com/office/powerpoint/2010/main" val="207855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0543-85FB-415D-0520-0964507E4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072920-CB9E-A31A-33EB-21C32AA5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9228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Data Refinement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F0A44-4B3B-A860-8C83-2A819859366E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Accounted for ordinality.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Joined on IDX.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53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6B66-5AE0-B346-91E9-2883F072C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5433A-77DD-9850-7EC7-EBBD2C29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5667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Application Development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DF4E0-0AE7-9300-CF8F-6D0E401102E8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94E6-5262-8460-61B4-7FB1446F07AF}"/>
              </a:ext>
            </a:extLst>
          </p:cNvPr>
          <p:cNvSpPr txBox="1">
            <a:spLocks/>
          </p:cNvSpPr>
          <p:nvPr/>
        </p:nvSpPr>
        <p:spPr>
          <a:xfrm>
            <a:off x="628650" y="1157124"/>
            <a:ext cx="7886700" cy="447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Technical Architecture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A04A04-7D89-4892-9E05-5B1EF6B624D2}"/>
              </a:ext>
            </a:extLst>
          </p:cNvPr>
          <p:cNvSpPr txBox="1">
            <a:spLocks/>
          </p:cNvSpPr>
          <p:nvPr/>
        </p:nvSpPr>
        <p:spPr>
          <a:xfrm>
            <a:off x="628650" y="1568506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 Shiny Application: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Easily deployable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Seamless integration with CSS and JavaScript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Tab-based, point-and-click UI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Visualization packages: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ggplot2, patchwork</a:t>
            </a:r>
          </a:p>
        </p:txBody>
      </p:sp>
    </p:spTree>
    <p:extLst>
      <p:ext uri="{BB962C8B-B14F-4D97-AF65-F5344CB8AC3E}">
        <p14:creationId xmlns:p14="http://schemas.microsoft.com/office/powerpoint/2010/main" val="412185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2373-1B1C-4BCF-3DCA-C94C5E380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931D68-5D12-56D1-623F-F9237698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5667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Application Development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75A886-AA50-1C20-78B1-30AAA2AA3E9A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01ED6-7260-50AE-B8F8-71ADE9CDBFA3}"/>
              </a:ext>
            </a:extLst>
          </p:cNvPr>
          <p:cNvSpPr txBox="1">
            <a:spLocks/>
          </p:cNvSpPr>
          <p:nvPr/>
        </p:nvSpPr>
        <p:spPr>
          <a:xfrm>
            <a:off x="628650" y="1157124"/>
            <a:ext cx="7886700" cy="447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462E3C3-E8E9-5939-1A6C-6FCA8351F2D2}"/>
              </a:ext>
            </a:extLst>
          </p:cNvPr>
          <p:cNvSpPr txBox="1">
            <a:spLocks/>
          </p:cNvSpPr>
          <p:nvPr/>
        </p:nvSpPr>
        <p:spPr>
          <a:xfrm>
            <a:off x="628650" y="1568506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Topic-centric exploration: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Sociality, Wellness, Success, and Grit.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Provides a more easily digestible narrative.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Filtering by demographic.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Statistical testing: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Significance in variation between groups.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73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E0D03-D670-86E6-71FE-CE3F1914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32D666-1338-604A-8D4C-C58D97A2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5667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Application Development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0AD9AA-699A-FB55-EFD7-125B2B527A3D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A8D27-AF77-1D74-7A9B-1370D456725B}"/>
              </a:ext>
            </a:extLst>
          </p:cNvPr>
          <p:cNvSpPr txBox="1">
            <a:spLocks/>
          </p:cNvSpPr>
          <p:nvPr/>
        </p:nvSpPr>
        <p:spPr>
          <a:xfrm>
            <a:off x="628650" y="1157124"/>
            <a:ext cx="7886700" cy="447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Performance Optimization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11B384-8715-336C-FA3F-BB1364F4A200}"/>
              </a:ext>
            </a:extLst>
          </p:cNvPr>
          <p:cNvSpPr txBox="1">
            <a:spLocks/>
          </p:cNvSpPr>
          <p:nvPr/>
        </p:nvSpPr>
        <p:spPr>
          <a:xfrm>
            <a:off x="628650" y="1568506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Dependence map.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19D5-E445-EDC7-293C-E29AA8F4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D6EE-2EBE-EDE3-34DA-6D980D2D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232693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94161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7F41-561A-748E-47A6-0505820D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3ECD54-825D-5740-559A-341175CF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9228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Key Insights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BD763-1CEC-B8C9-7BAC-87E7A13A4336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Statistical tests.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8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6F1D-A50A-3AD8-1D29-6F6BFC47F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0643C5-97DF-5B80-60B8-E85953A48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9228"/>
            <a:ext cx="7886700" cy="678114"/>
          </a:xfrm>
        </p:spPr>
        <p:txBody>
          <a:bodyPr anchor="t">
            <a:normAutofit/>
          </a:bodyPr>
          <a:lstStyle/>
          <a:p>
            <a:r>
              <a:rPr lang="en-US" sz="3600" b="1" dirty="0"/>
              <a:t>Moving Forward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F64A6-A094-182D-2F2E-26EEBE9BEE3C}"/>
              </a:ext>
            </a:extLst>
          </p:cNvPr>
          <p:cNvSpPr txBox="1">
            <a:spLocks/>
          </p:cNvSpPr>
          <p:nvPr/>
        </p:nvSpPr>
        <p:spPr>
          <a:xfrm>
            <a:off x="628650" y="1568142"/>
            <a:ext cx="7886700" cy="3090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Scalability: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Differential privacy.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Random sampling.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Enhancement: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Aesthetic improvements.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3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299</TotalTime>
  <Words>127</Words>
  <Application>Microsoft Office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2013 - 2022 Theme</vt:lpstr>
      <vt:lpstr>SAASE Orientation Survey</vt:lpstr>
      <vt:lpstr>Overview</vt:lpstr>
      <vt:lpstr>Data Refinement</vt:lpstr>
      <vt:lpstr>Application Development</vt:lpstr>
      <vt:lpstr>Application Development</vt:lpstr>
      <vt:lpstr>Application Development</vt:lpstr>
      <vt:lpstr>Application Demonstration</vt:lpstr>
      <vt:lpstr>Key Insights</vt:lpstr>
      <vt:lpstr>Moving Forward</vt:lpstr>
      <vt:lpstr>Thank you for your consideration.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Jacob Lott</dc:creator>
  <cp:lastModifiedBy>Ethan Jacob Lott</cp:lastModifiedBy>
  <cp:revision>14</cp:revision>
  <dcterms:created xsi:type="dcterms:W3CDTF">2025-02-18T19:20:50Z</dcterms:created>
  <dcterms:modified xsi:type="dcterms:W3CDTF">2025-02-20T04:00:53Z</dcterms:modified>
</cp:coreProperties>
</file>