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4" r:id="rId9"/>
    <p:sldId id="270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8B606-1420-49B5-BEA9-02EAB87264D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5AE4E5-E865-4BD2-BFB2-16C2377BEC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Refinement</a:t>
          </a:r>
        </a:p>
      </dgm:t>
    </dgm:pt>
    <dgm:pt modelId="{5568BF7E-B795-49C8-B1A3-80E125B6B7FD}" type="parTrans" cxnId="{1E401D8B-ACD0-4ED7-B206-7A2233C6E612}">
      <dgm:prSet/>
      <dgm:spPr/>
      <dgm:t>
        <a:bodyPr/>
        <a:lstStyle/>
        <a:p>
          <a:endParaRPr lang="en-US"/>
        </a:p>
      </dgm:t>
    </dgm:pt>
    <dgm:pt modelId="{1E261905-046E-420D-B98A-2E76DA567ED4}" type="sibTrans" cxnId="{1E401D8B-ACD0-4ED7-B206-7A2233C6E612}">
      <dgm:prSet/>
      <dgm:spPr/>
      <dgm:t>
        <a:bodyPr/>
        <a:lstStyle/>
        <a:p>
          <a:endParaRPr lang="en-US"/>
        </a:p>
      </dgm:t>
    </dgm:pt>
    <dgm:pt modelId="{186432AE-F030-4EC9-BC7D-13F1DF4F93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Development</a:t>
          </a:r>
        </a:p>
      </dgm:t>
    </dgm:pt>
    <dgm:pt modelId="{9209FA6F-2121-4E97-8EBA-2EAC791CD230}" type="parTrans" cxnId="{7F164A45-F301-4F16-8446-269830A38444}">
      <dgm:prSet/>
      <dgm:spPr/>
      <dgm:t>
        <a:bodyPr/>
        <a:lstStyle/>
        <a:p>
          <a:endParaRPr lang="en-US"/>
        </a:p>
      </dgm:t>
    </dgm:pt>
    <dgm:pt modelId="{2E490A07-DDA6-4640-AA7E-B68D9B394FCD}" type="sibTrans" cxnId="{7F164A45-F301-4F16-8446-269830A38444}">
      <dgm:prSet/>
      <dgm:spPr/>
      <dgm:t>
        <a:bodyPr/>
        <a:lstStyle/>
        <a:p>
          <a:endParaRPr lang="en-US"/>
        </a:p>
      </dgm:t>
    </dgm:pt>
    <dgm:pt modelId="{838B7164-597D-400E-8F53-27D30036C9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Demonstration</a:t>
          </a:r>
        </a:p>
      </dgm:t>
    </dgm:pt>
    <dgm:pt modelId="{9FF97E8C-C2B8-4489-87A9-6B6ABBB2338B}" type="parTrans" cxnId="{BC34B794-6202-4D34-843E-25B3063C6C60}">
      <dgm:prSet/>
      <dgm:spPr/>
      <dgm:t>
        <a:bodyPr/>
        <a:lstStyle/>
        <a:p>
          <a:endParaRPr lang="en-US"/>
        </a:p>
      </dgm:t>
    </dgm:pt>
    <dgm:pt modelId="{13F299F6-B3CA-4C43-AA7D-FBC99BCB431C}" type="sibTrans" cxnId="{BC34B794-6202-4D34-843E-25B3063C6C60}">
      <dgm:prSet/>
      <dgm:spPr/>
      <dgm:t>
        <a:bodyPr/>
        <a:lstStyle/>
        <a:p>
          <a:endParaRPr lang="en-US"/>
        </a:p>
      </dgm:t>
    </dgm:pt>
    <dgm:pt modelId="{F2D447A9-CDE4-4864-A9B2-57489BECCF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 Insights</a:t>
          </a:r>
        </a:p>
      </dgm:t>
    </dgm:pt>
    <dgm:pt modelId="{ED91B78D-998D-4FA2-9015-4F4BF2F20F8F}" type="parTrans" cxnId="{CD359057-A32D-46F2-8732-8B1A275FB1E9}">
      <dgm:prSet/>
      <dgm:spPr/>
      <dgm:t>
        <a:bodyPr/>
        <a:lstStyle/>
        <a:p>
          <a:endParaRPr lang="en-US"/>
        </a:p>
      </dgm:t>
    </dgm:pt>
    <dgm:pt modelId="{AA19740E-D5D9-4B74-AEC1-CF5ECC87B3F4}" type="sibTrans" cxnId="{CD359057-A32D-46F2-8732-8B1A275FB1E9}">
      <dgm:prSet/>
      <dgm:spPr/>
      <dgm:t>
        <a:bodyPr/>
        <a:lstStyle/>
        <a:p>
          <a:endParaRPr lang="en-US"/>
        </a:p>
      </dgm:t>
    </dgm:pt>
    <dgm:pt modelId="{331F6092-37A5-464D-BAE9-1E20FE4F27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Moving Forward</a:t>
          </a:r>
        </a:p>
      </dgm:t>
    </dgm:pt>
    <dgm:pt modelId="{DED6D787-7ABA-4C9B-B5AD-79B8AA942DBA}" type="parTrans" cxnId="{D2C269B4-C759-419F-9C79-F2A121A09257}">
      <dgm:prSet/>
      <dgm:spPr/>
      <dgm:t>
        <a:bodyPr/>
        <a:lstStyle/>
        <a:p>
          <a:endParaRPr lang="en-US"/>
        </a:p>
      </dgm:t>
    </dgm:pt>
    <dgm:pt modelId="{6E12FCA6-BE3D-40DD-A822-BACA86FFD33B}" type="sibTrans" cxnId="{D2C269B4-C759-419F-9C79-F2A121A09257}">
      <dgm:prSet/>
      <dgm:spPr/>
      <dgm:t>
        <a:bodyPr/>
        <a:lstStyle/>
        <a:p>
          <a:endParaRPr lang="en-US"/>
        </a:p>
      </dgm:t>
    </dgm:pt>
    <dgm:pt modelId="{0587B48A-1CA1-4D9C-AB84-9044C27F7A58}" type="pres">
      <dgm:prSet presAssocID="{EB68B606-1420-49B5-BEA9-02EAB87264D4}" presName="root" presStyleCnt="0">
        <dgm:presLayoutVars>
          <dgm:dir/>
          <dgm:resizeHandles val="exact"/>
        </dgm:presLayoutVars>
      </dgm:prSet>
      <dgm:spPr/>
    </dgm:pt>
    <dgm:pt modelId="{C48977EC-BE90-4474-A34A-A779045D375D}" type="pres">
      <dgm:prSet presAssocID="{215AE4E5-E865-4BD2-BFB2-16C2377BEC40}" presName="compNode" presStyleCnt="0"/>
      <dgm:spPr/>
    </dgm:pt>
    <dgm:pt modelId="{3CB65079-38CC-451D-BCBC-63E8A15D4539}" type="pres">
      <dgm:prSet presAssocID="{215AE4E5-E865-4BD2-BFB2-16C2377BEC40}" presName="iconBgRect" presStyleLbl="bgShp" presStyleIdx="0" presStyleCnt="5"/>
      <dgm:spPr/>
    </dgm:pt>
    <dgm:pt modelId="{F2DF2FB6-93D6-4BA4-9C49-F650C1E008D2}" type="pres">
      <dgm:prSet presAssocID="{215AE4E5-E865-4BD2-BFB2-16C2377BEC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F14E3E-3B7B-4474-AD5E-85BB2EF20DB3}" type="pres">
      <dgm:prSet presAssocID="{215AE4E5-E865-4BD2-BFB2-16C2377BEC40}" presName="spaceRect" presStyleCnt="0"/>
      <dgm:spPr/>
    </dgm:pt>
    <dgm:pt modelId="{7D562ABD-5BCD-44FD-B56D-4EB46B05432A}" type="pres">
      <dgm:prSet presAssocID="{215AE4E5-E865-4BD2-BFB2-16C2377BEC40}" presName="textRect" presStyleLbl="revTx" presStyleIdx="0" presStyleCnt="5">
        <dgm:presLayoutVars>
          <dgm:chMax val="1"/>
          <dgm:chPref val="1"/>
        </dgm:presLayoutVars>
      </dgm:prSet>
      <dgm:spPr/>
    </dgm:pt>
    <dgm:pt modelId="{7889F081-4AEE-4A80-AA58-7D5EC2D586BD}" type="pres">
      <dgm:prSet presAssocID="{1E261905-046E-420D-B98A-2E76DA567ED4}" presName="sibTrans" presStyleCnt="0"/>
      <dgm:spPr/>
    </dgm:pt>
    <dgm:pt modelId="{8D57A134-FDC4-453A-8C26-ADA212C6DCDF}" type="pres">
      <dgm:prSet presAssocID="{186432AE-F030-4EC9-BC7D-13F1DF4F9317}" presName="compNode" presStyleCnt="0"/>
      <dgm:spPr/>
    </dgm:pt>
    <dgm:pt modelId="{7CB44771-23F4-40BD-AE35-B5393FE5A9BD}" type="pres">
      <dgm:prSet presAssocID="{186432AE-F030-4EC9-BC7D-13F1DF4F9317}" presName="iconBgRect" presStyleLbl="bgShp" presStyleIdx="1" presStyleCnt="5"/>
      <dgm:spPr/>
    </dgm:pt>
    <dgm:pt modelId="{37D6A4DA-C23D-47D4-B4D5-1A403DCA0E79}" type="pres">
      <dgm:prSet presAssocID="{186432AE-F030-4EC9-BC7D-13F1DF4F93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CC2534B-1748-4D6B-B57E-851A49F0294A}" type="pres">
      <dgm:prSet presAssocID="{186432AE-F030-4EC9-BC7D-13F1DF4F9317}" presName="spaceRect" presStyleCnt="0"/>
      <dgm:spPr/>
    </dgm:pt>
    <dgm:pt modelId="{82049C56-CDDA-4586-B506-FF86E50908D8}" type="pres">
      <dgm:prSet presAssocID="{186432AE-F030-4EC9-BC7D-13F1DF4F9317}" presName="textRect" presStyleLbl="revTx" presStyleIdx="1" presStyleCnt="5">
        <dgm:presLayoutVars>
          <dgm:chMax val="1"/>
          <dgm:chPref val="1"/>
        </dgm:presLayoutVars>
      </dgm:prSet>
      <dgm:spPr/>
    </dgm:pt>
    <dgm:pt modelId="{C2D51849-DC5B-4C87-BD67-45E7CB7CB68D}" type="pres">
      <dgm:prSet presAssocID="{2E490A07-DDA6-4640-AA7E-B68D9B394FCD}" presName="sibTrans" presStyleCnt="0"/>
      <dgm:spPr/>
    </dgm:pt>
    <dgm:pt modelId="{E1B4A9DF-F751-494E-A223-3C8F300A35C1}" type="pres">
      <dgm:prSet presAssocID="{838B7164-597D-400E-8F53-27D30036C9EE}" presName="compNode" presStyleCnt="0"/>
      <dgm:spPr/>
    </dgm:pt>
    <dgm:pt modelId="{CAC5FCF9-BF7D-4016-B93A-A4ACEED18E1B}" type="pres">
      <dgm:prSet presAssocID="{838B7164-597D-400E-8F53-27D30036C9EE}" presName="iconBgRect" presStyleLbl="bgShp" presStyleIdx="2" presStyleCnt="5"/>
      <dgm:spPr/>
    </dgm:pt>
    <dgm:pt modelId="{E3E66B4C-F902-4968-920A-FB0CC4D36F39}" type="pres">
      <dgm:prSet presAssocID="{838B7164-597D-400E-8F53-27D30036C9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0996E2C-3AE7-4C93-B9DD-5D88AC810CB9}" type="pres">
      <dgm:prSet presAssocID="{838B7164-597D-400E-8F53-27D30036C9EE}" presName="spaceRect" presStyleCnt="0"/>
      <dgm:spPr/>
    </dgm:pt>
    <dgm:pt modelId="{C00BA135-77C1-4413-B8C9-9CF9DF71BE4F}" type="pres">
      <dgm:prSet presAssocID="{838B7164-597D-400E-8F53-27D30036C9EE}" presName="textRect" presStyleLbl="revTx" presStyleIdx="2" presStyleCnt="5">
        <dgm:presLayoutVars>
          <dgm:chMax val="1"/>
          <dgm:chPref val="1"/>
        </dgm:presLayoutVars>
      </dgm:prSet>
      <dgm:spPr/>
    </dgm:pt>
    <dgm:pt modelId="{D0E248F1-3BE9-4C8D-B23B-0B8609D0B969}" type="pres">
      <dgm:prSet presAssocID="{13F299F6-B3CA-4C43-AA7D-FBC99BCB431C}" presName="sibTrans" presStyleCnt="0"/>
      <dgm:spPr/>
    </dgm:pt>
    <dgm:pt modelId="{5937DC60-E29A-4EDC-B0E4-33ABA7C2F421}" type="pres">
      <dgm:prSet presAssocID="{F2D447A9-CDE4-4864-A9B2-57489BECCFE5}" presName="compNode" presStyleCnt="0"/>
      <dgm:spPr/>
    </dgm:pt>
    <dgm:pt modelId="{832059D7-76BA-4E21-B161-A4E15E779493}" type="pres">
      <dgm:prSet presAssocID="{F2D447A9-CDE4-4864-A9B2-57489BECCFE5}" presName="iconBgRect" presStyleLbl="bgShp" presStyleIdx="3" presStyleCnt="5"/>
      <dgm:spPr/>
    </dgm:pt>
    <dgm:pt modelId="{0493B229-E50F-4EBA-8681-873DF11A6F97}" type="pres">
      <dgm:prSet presAssocID="{F2D447A9-CDE4-4864-A9B2-57489BECCF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332F048-1B1B-4575-9569-FF870BAFD610}" type="pres">
      <dgm:prSet presAssocID="{F2D447A9-CDE4-4864-A9B2-57489BECCFE5}" presName="spaceRect" presStyleCnt="0"/>
      <dgm:spPr/>
    </dgm:pt>
    <dgm:pt modelId="{8D537994-233C-4B64-AF64-535FB5A84971}" type="pres">
      <dgm:prSet presAssocID="{F2D447A9-CDE4-4864-A9B2-57489BECCFE5}" presName="textRect" presStyleLbl="revTx" presStyleIdx="3" presStyleCnt="5">
        <dgm:presLayoutVars>
          <dgm:chMax val="1"/>
          <dgm:chPref val="1"/>
        </dgm:presLayoutVars>
      </dgm:prSet>
      <dgm:spPr/>
    </dgm:pt>
    <dgm:pt modelId="{3CF925B0-90E7-43FE-9089-806F5AA81789}" type="pres">
      <dgm:prSet presAssocID="{AA19740E-D5D9-4B74-AEC1-CF5ECC87B3F4}" presName="sibTrans" presStyleCnt="0"/>
      <dgm:spPr/>
    </dgm:pt>
    <dgm:pt modelId="{80368893-C189-4475-802B-006183DE120D}" type="pres">
      <dgm:prSet presAssocID="{331F6092-37A5-464D-BAE9-1E20FE4F275C}" presName="compNode" presStyleCnt="0"/>
      <dgm:spPr/>
    </dgm:pt>
    <dgm:pt modelId="{EA849F21-AAC2-4581-BB34-ECC8401E89FA}" type="pres">
      <dgm:prSet presAssocID="{331F6092-37A5-464D-BAE9-1E20FE4F275C}" presName="iconBgRect" presStyleLbl="bgShp" presStyleIdx="4" presStyleCnt="5"/>
      <dgm:spPr/>
    </dgm:pt>
    <dgm:pt modelId="{5D87BD41-D4BC-47B7-95E9-F1E099701A3A}" type="pres">
      <dgm:prSet presAssocID="{331F6092-37A5-464D-BAE9-1E20FE4F27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690137-BF6A-49DA-A48A-139DD3D69E6F}" type="pres">
      <dgm:prSet presAssocID="{331F6092-37A5-464D-BAE9-1E20FE4F275C}" presName="spaceRect" presStyleCnt="0"/>
      <dgm:spPr/>
    </dgm:pt>
    <dgm:pt modelId="{D7FAFEE7-461A-40DC-A7ED-92995FC038CC}" type="pres">
      <dgm:prSet presAssocID="{331F6092-37A5-464D-BAE9-1E20FE4F27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28AD18-05B0-4DF0-8E30-FE6FB29AB7A1}" type="presOf" srcId="{215AE4E5-E865-4BD2-BFB2-16C2377BEC40}" destId="{7D562ABD-5BCD-44FD-B56D-4EB46B05432A}" srcOrd="0" destOrd="0" presId="urn:microsoft.com/office/officeart/2018/5/layout/IconCircleLabelList"/>
    <dgm:cxn modelId="{B922115B-29E5-4E77-8D1D-B5D2F7C6E907}" type="presOf" srcId="{EB68B606-1420-49B5-BEA9-02EAB87264D4}" destId="{0587B48A-1CA1-4D9C-AB84-9044C27F7A58}" srcOrd="0" destOrd="0" presId="urn:microsoft.com/office/officeart/2018/5/layout/IconCircleLabelList"/>
    <dgm:cxn modelId="{7F164A45-F301-4F16-8446-269830A38444}" srcId="{EB68B606-1420-49B5-BEA9-02EAB87264D4}" destId="{186432AE-F030-4EC9-BC7D-13F1DF4F9317}" srcOrd="1" destOrd="0" parTransId="{9209FA6F-2121-4E97-8EBA-2EAC791CD230}" sibTransId="{2E490A07-DDA6-4640-AA7E-B68D9B394FCD}"/>
    <dgm:cxn modelId="{BB252A56-ADF5-4FFC-AC89-A82221E15FFB}" type="presOf" srcId="{F2D447A9-CDE4-4864-A9B2-57489BECCFE5}" destId="{8D537994-233C-4B64-AF64-535FB5A84971}" srcOrd="0" destOrd="0" presId="urn:microsoft.com/office/officeart/2018/5/layout/IconCircleLabelList"/>
    <dgm:cxn modelId="{CD359057-A32D-46F2-8732-8B1A275FB1E9}" srcId="{EB68B606-1420-49B5-BEA9-02EAB87264D4}" destId="{F2D447A9-CDE4-4864-A9B2-57489BECCFE5}" srcOrd="3" destOrd="0" parTransId="{ED91B78D-998D-4FA2-9015-4F4BF2F20F8F}" sibTransId="{AA19740E-D5D9-4B74-AEC1-CF5ECC87B3F4}"/>
    <dgm:cxn modelId="{1E401D8B-ACD0-4ED7-B206-7A2233C6E612}" srcId="{EB68B606-1420-49B5-BEA9-02EAB87264D4}" destId="{215AE4E5-E865-4BD2-BFB2-16C2377BEC40}" srcOrd="0" destOrd="0" parTransId="{5568BF7E-B795-49C8-B1A3-80E125B6B7FD}" sibTransId="{1E261905-046E-420D-B98A-2E76DA567ED4}"/>
    <dgm:cxn modelId="{BC34B794-6202-4D34-843E-25B3063C6C60}" srcId="{EB68B606-1420-49B5-BEA9-02EAB87264D4}" destId="{838B7164-597D-400E-8F53-27D30036C9EE}" srcOrd="2" destOrd="0" parTransId="{9FF97E8C-C2B8-4489-87A9-6B6ABBB2338B}" sibTransId="{13F299F6-B3CA-4C43-AA7D-FBC99BCB431C}"/>
    <dgm:cxn modelId="{56A3F898-CA09-4134-BB15-12EC88F6AE77}" type="presOf" srcId="{331F6092-37A5-464D-BAE9-1E20FE4F275C}" destId="{D7FAFEE7-461A-40DC-A7ED-92995FC038CC}" srcOrd="0" destOrd="0" presId="urn:microsoft.com/office/officeart/2018/5/layout/IconCircleLabelList"/>
    <dgm:cxn modelId="{2B22E4AD-E657-482F-BB71-B18E568A3F23}" type="presOf" srcId="{838B7164-597D-400E-8F53-27D30036C9EE}" destId="{C00BA135-77C1-4413-B8C9-9CF9DF71BE4F}" srcOrd="0" destOrd="0" presId="urn:microsoft.com/office/officeart/2018/5/layout/IconCircleLabelList"/>
    <dgm:cxn modelId="{D2C269B4-C759-419F-9C79-F2A121A09257}" srcId="{EB68B606-1420-49B5-BEA9-02EAB87264D4}" destId="{331F6092-37A5-464D-BAE9-1E20FE4F275C}" srcOrd="4" destOrd="0" parTransId="{DED6D787-7ABA-4C9B-B5AD-79B8AA942DBA}" sibTransId="{6E12FCA6-BE3D-40DD-A822-BACA86FFD33B}"/>
    <dgm:cxn modelId="{05090DD4-1E5D-4819-8287-FC2FED7AAFAC}" type="presOf" srcId="{186432AE-F030-4EC9-BC7D-13F1DF4F9317}" destId="{82049C56-CDDA-4586-B506-FF86E50908D8}" srcOrd="0" destOrd="0" presId="urn:microsoft.com/office/officeart/2018/5/layout/IconCircleLabelList"/>
    <dgm:cxn modelId="{5164DB1E-25A9-4786-BB0B-683514DEC448}" type="presParOf" srcId="{0587B48A-1CA1-4D9C-AB84-9044C27F7A58}" destId="{C48977EC-BE90-4474-A34A-A779045D375D}" srcOrd="0" destOrd="0" presId="urn:microsoft.com/office/officeart/2018/5/layout/IconCircleLabelList"/>
    <dgm:cxn modelId="{CA8DF6C6-A038-4E61-AFFC-C91027ED64E4}" type="presParOf" srcId="{C48977EC-BE90-4474-A34A-A779045D375D}" destId="{3CB65079-38CC-451D-BCBC-63E8A15D4539}" srcOrd="0" destOrd="0" presId="urn:microsoft.com/office/officeart/2018/5/layout/IconCircleLabelList"/>
    <dgm:cxn modelId="{9F0A6116-7266-4912-A8CB-D629AC3C646A}" type="presParOf" srcId="{C48977EC-BE90-4474-A34A-A779045D375D}" destId="{F2DF2FB6-93D6-4BA4-9C49-F650C1E008D2}" srcOrd="1" destOrd="0" presId="urn:microsoft.com/office/officeart/2018/5/layout/IconCircleLabelList"/>
    <dgm:cxn modelId="{FF4ECDDF-CCFF-4979-B9F5-620261BD59A4}" type="presParOf" srcId="{C48977EC-BE90-4474-A34A-A779045D375D}" destId="{31F14E3E-3B7B-4474-AD5E-85BB2EF20DB3}" srcOrd="2" destOrd="0" presId="urn:microsoft.com/office/officeart/2018/5/layout/IconCircleLabelList"/>
    <dgm:cxn modelId="{EC27F928-B9D4-462D-93A0-792D2C1E8B08}" type="presParOf" srcId="{C48977EC-BE90-4474-A34A-A779045D375D}" destId="{7D562ABD-5BCD-44FD-B56D-4EB46B05432A}" srcOrd="3" destOrd="0" presId="urn:microsoft.com/office/officeart/2018/5/layout/IconCircleLabelList"/>
    <dgm:cxn modelId="{3F81A333-1838-4FCB-9A3F-D7CF8CFBF5EF}" type="presParOf" srcId="{0587B48A-1CA1-4D9C-AB84-9044C27F7A58}" destId="{7889F081-4AEE-4A80-AA58-7D5EC2D586BD}" srcOrd="1" destOrd="0" presId="urn:microsoft.com/office/officeart/2018/5/layout/IconCircleLabelList"/>
    <dgm:cxn modelId="{80E9850B-C744-4C75-B4CF-DAEC3C76DFDD}" type="presParOf" srcId="{0587B48A-1CA1-4D9C-AB84-9044C27F7A58}" destId="{8D57A134-FDC4-453A-8C26-ADA212C6DCDF}" srcOrd="2" destOrd="0" presId="urn:microsoft.com/office/officeart/2018/5/layout/IconCircleLabelList"/>
    <dgm:cxn modelId="{B9B13A94-D0BA-45EF-884B-8F15FDF309E6}" type="presParOf" srcId="{8D57A134-FDC4-453A-8C26-ADA212C6DCDF}" destId="{7CB44771-23F4-40BD-AE35-B5393FE5A9BD}" srcOrd="0" destOrd="0" presId="urn:microsoft.com/office/officeart/2018/5/layout/IconCircleLabelList"/>
    <dgm:cxn modelId="{F61AD86B-DC04-4D9E-967D-69E26FD94BE4}" type="presParOf" srcId="{8D57A134-FDC4-453A-8C26-ADA212C6DCDF}" destId="{37D6A4DA-C23D-47D4-B4D5-1A403DCA0E79}" srcOrd="1" destOrd="0" presId="urn:microsoft.com/office/officeart/2018/5/layout/IconCircleLabelList"/>
    <dgm:cxn modelId="{20417906-088E-498F-9390-4F86C13C6E0E}" type="presParOf" srcId="{8D57A134-FDC4-453A-8C26-ADA212C6DCDF}" destId="{BCC2534B-1748-4D6B-B57E-851A49F0294A}" srcOrd="2" destOrd="0" presId="urn:microsoft.com/office/officeart/2018/5/layout/IconCircleLabelList"/>
    <dgm:cxn modelId="{79C520F2-35DE-49D9-8035-559FC6C84132}" type="presParOf" srcId="{8D57A134-FDC4-453A-8C26-ADA212C6DCDF}" destId="{82049C56-CDDA-4586-B506-FF86E50908D8}" srcOrd="3" destOrd="0" presId="urn:microsoft.com/office/officeart/2018/5/layout/IconCircleLabelList"/>
    <dgm:cxn modelId="{BB53058A-AA6B-4ABB-AEE2-E1BA20672372}" type="presParOf" srcId="{0587B48A-1CA1-4D9C-AB84-9044C27F7A58}" destId="{C2D51849-DC5B-4C87-BD67-45E7CB7CB68D}" srcOrd="3" destOrd="0" presId="urn:microsoft.com/office/officeart/2018/5/layout/IconCircleLabelList"/>
    <dgm:cxn modelId="{70F8BF35-19AF-4250-AE94-1FC11E737C97}" type="presParOf" srcId="{0587B48A-1CA1-4D9C-AB84-9044C27F7A58}" destId="{E1B4A9DF-F751-494E-A223-3C8F300A35C1}" srcOrd="4" destOrd="0" presId="urn:microsoft.com/office/officeart/2018/5/layout/IconCircleLabelList"/>
    <dgm:cxn modelId="{6DAC490C-6252-443E-A7B6-7749789A1564}" type="presParOf" srcId="{E1B4A9DF-F751-494E-A223-3C8F300A35C1}" destId="{CAC5FCF9-BF7D-4016-B93A-A4ACEED18E1B}" srcOrd="0" destOrd="0" presId="urn:microsoft.com/office/officeart/2018/5/layout/IconCircleLabelList"/>
    <dgm:cxn modelId="{B149D581-450B-4DFD-928C-8172ADC5D07A}" type="presParOf" srcId="{E1B4A9DF-F751-494E-A223-3C8F300A35C1}" destId="{E3E66B4C-F902-4968-920A-FB0CC4D36F39}" srcOrd="1" destOrd="0" presId="urn:microsoft.com/office/officeart/2018/5/layout/IconCircleLabelList"/>
    <dgm:cxn modelId="{64810E36-8BE6-4FA9-ABCA-9A2E0049E102}" type="presParOf" srcId="{E1B4A9DF-F751-494E-A223-3C8F300A35C1}" destId="{C0996E2C-3AE7-4C93-B9DD-5D88AC810CB9}" srcOrd="2" destOrd="0" presId="urn:microsoft.com/office/officeart/2018/5/layout/IconCircleLabelList"/>
    <dgm:cxn modelId="{8DC1EE05-A2B7-4EFA-97C1-6614107C4D9A}" type="presParOf" srcId="{E1B4A9DF-F751-494E-A223-3C8F300A35C1}" destId="{C00BA135-77C1-4413-B8C9-9CF9DF71BE4F}" srcOrd="3" destOrd="0" presId="urn:microsoft.com/office/officeart/2018/5/layout/IconCircleLabelList"/>
    <dgm:cxn modelId="{7624585B-6F48-448E-83A7-006C60AD7034}" type="presParOf" srcId="{0587B48A-1CA1-4D9C-AB84-9044C27F7A58}" destId="{D0E248F1-3BE9-4C8D-B23B-0B8609D0B969}" srcOrd="5" destOrd="0" presId="urn:microsoft.com/office/officeart/2018/5/layout/IconCircleLabelList"/>
    <dgm:cxn modelId="{A6A6F845-7C4B-4715-BCC5-DEBDDF28C1CB}" type="presParOf" srcId="{0587B48A-1CA1-4D9C-AB84-9044C27F7A58}" destId="{5937DC60-E29A-4EDC-B0E4-33ABA7C2F421}" srcOrd="6" destOrd="0" presId="urn:microsoft.com/office/officeart/2018/5/layout/IconCircleLabelList"/>
    <dgm:cxn modelId="{724416CA-5B46-4352-A510-C1FA7A6F03CF}" type="presParOf" srcId="{5937DC60-E29A-4EDC-B0E4-33ABA7C2F421}" destId="{832059D7-76BA-4E21-B161-A4E15E779493}" srcOrd="0" destOrd="0" presId="urn:microsoft.com/office/officeart/2018/5/layout/IconCircleLabelList"/>
    <dgm:cxn modelId="{A8D0442E-2852-442B-9C73-5BEB4FB887D9}" type="presParOf" srcId="{5937DC60-E29A-4EDC-B0E4-33ABA7C2F421}" destId="{0493B229-E50F-4EBA-8681-873DF11A6F97}" srcOrd="1" destOrd="0" presId="urn:microsoft.com/office/officeart/2018/5/layout/IconCircleLabelList"/>
    <dgm:cxn modelId="{141CB1C3-BE12-489C-8E3F-5F0671D9CB82}" type="presParOf" srcId="{5937DC60-E29A-4EDC-B0E4-33ABA7C2F421}" destId="{5332F048-1B1B-4575-9569-FF870BAFD610}" srcOrd="2" destOrd="0" presId="urn:microsoft.com/office/officeart/2018/5/layout/IconCircleLabelList"/>
    <dgm:cxn modelId="{AA7D339B-1FA9-4384-8BD0-6C310FC27339}" type="presParOf" srcId="{5937DC60-E29A-4EDC-B0E4-33ABA7C2F421}" destId="{8D537994-233C-4B64-AF64-535FB5A84971}" srcOrd="3" destOrd="0" presId="urn:microsoft.com/office/officeart/2018/5/layout/IconCircleLabelList"/>
    <dgm:cxn modelId="{8D453CD0-B917-4DDB-A244-2DA276ACAC45}" type="presParOf" srcId="{0587B48A-1CA1-4D9C-AB84-9044C27F7A58}" destId="{3CF925B0-90E7-43FE-9089-806F5AA81789}" srcOrd="7" destOrd="0" presId="urn:microsoft.com/office/officeart/2018/5/layout/IconCircleLabelList"/>
    <dgm:cxn modelId="{1A83A905-23AA-402A-A092-57D0D902ED6A}" type="presParOf" srcId="{0587B48A-1CA1-4D9C-AB84-9044C27F7A58}" destId="{80368893-C189-4475-802B-006183DE120D}" srcOrd="8" destOrd="0" presId="urn:microsoft.com/office/officeart/2018/5/layout/IconCircleLabelList"/>
    <dgm:cxn modelId="{9E8CBAA6-3C4A-4F5A-9A8B-6F598E5AF7C8}" type="presParOf" srcId="{80368893-C189-4475-802B-006183DE120D}" destId="{EA849F21-AAC2-4581-BB34-ECC8401E89FA}" srcOrd="0" destOrd="0" presId="urn:microsoft.com/office/officeart/2018/5/layout/IconCircleLabelList"/>
    <dgm:cxn modelId="{8374B686-01DF-42B3-B65B-1534A986C097}" type="presParOf" srcId="{80368893-C189-4475-802B-006183DE120D}" destId="{5D87BD41-D4BC-47B7-95E9-F1E099701A3A}" srcOrd="1" destOrd="0" presId="urn:microsoft.com/office/officeart/2018/5/layout/IconCircleLabelList"/>
    <dgm:cxn modelId="{7B2B85BD-2B32-4D6B-86AC-F9EB1D377C1C}" type="presParOf" srcId="{80368893-C189-4475-802B-006183DE120D}" destId="{69690137-BF6A-49DA-A48A-139DD3D69E6F}" srcOrd="2" destOrd="0" presId="urn:microsoft.com/office/officeart/2018/5/layout/IconCircleLabelList"/>
    <dgm:cxn modelId="{4732E561-1C56-4C10-9CA8-8552B32BBFFD}" type="presParOf" srcId="{80368893-C189-4475-802B-006183DE120D}" destId="{D7FAFEE7-461A-40DC-A7ED-92995FC038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FA93C-7D07-49F0-8C42-7D5E91B653A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551E11-D860-44B8-9992-958595B157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Accounted for ordinality.</a:t>
          </a:r>
        </a:p>
      </dgm:t>
    </dgm:pt>
    <dgm:pt modelId="{C4BF5AEB-D8D0-45A4-9C24-B3B14910B1A4}" type="parTrans" cxnId="{8544A54F-4233-41E7-9BF2-83DBBF1213EF}">
      <dgm:prSet/>
      <dgm:spPr/>
      <dgm:t>
        <a:bodyPr/>
        <a:lstStyle/>
        <a:p>
          <a:endParaRPr lang="en-US" sz="2000"/>
        </a:p>
      </dgm:t>
    </dgm:pt>
    <dgm:pt modelId="{F2482834-48CA-4A21-9F29-278FFE265B2D}" type="sibTrans" cxnId="{8544A54F-4233-41E7-9BF2-83DBBF1213EF}">
      <dgm:prSet/>
      <dgm:spPr/>
      <dgm:t>
        <a:bodyPr/>
        <a:lstStyle/>
        <a:p>
          <a:endParaRPr lang="en-US" sz="2000"/>
        </a:p>
      </dgm:t>
    </dgm:pt>
    <dgm:pt modelId="{D9C87C10-F188-4356-8DD8-EEEE3B7200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Joined on XID.</a:t>
          </a:r>
        </a:p>
      </dgm:t>
    </dgm:pt>
    <dgm:pt modelId="{4481ACAA-8E63-4524-8CBC-16623AFEDDBB}" type="parTrans" cxnId="{E86B321D-0510-4D1C-A2D2-E6DA8FB1A1D3}">
      <dgm:prSet/>
      <dgm:spPr/>
      <dgm:t>
        <a:bodyPr/>
        <a:lstStyle/>
        <a:p>
          <a:endParaRPr lang="en-US" sz="2000"/>
        </a:p>
      </dgm:t>
    </dgm:pt>
    <dgm:pt modelId="{F20A6722-008F-40F2-8F7C-27412512459C}" type="sibTrans" cxnId="{E86B321D-0510-4D1C-A2D2-E6DA8FB1A1D3}">
      <dgm:prSet/>
      <dgm:spPr/>
      <dgm:t>
        <a:bodyPr/>
        <a:lstStyle/>
        <a:p>
          <a:endParaRPr lang="en-US" sz="2000"/>
        </a:p>
      </dgm:t>
    </dgm:pt>
    <dgm:pt modelId="{18C80688-E618-4210-93D5-5DB0529A40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Improved readability.</a:t>
          </a:r>
        </a:p>
      </dgm:t>
    </dgm:pt>
    <dgm:pt modelId="{85D85545-AC27-4D2B-8E4A-1A68DD958246}" type="parTrans" cxnId="{E3DAD137-08D9-4975-B3EE-2626720DBB0B}">
      <dgm:prSet/>
      <dgm:spPr/>
      <dgm:t>
        <a:bodyPr/>
        <a:lstStyle/>
        <a:p>
          <a:endParaRPr lang="en-US" sz="2000"/>
        </a:p>
      </dgm:t>
    </dgm:pt>
    <dgm:pt modelId="{F717B399-6F1C-4235-B4F2-4D2B648DA606}" type="sibTrans" cxnId="{E3DAD137-08D9-4975-B3EE-2626720DBB0B}">
      <dgm:prSet/>
      <dgm:spPr/>
      <dgm:t>
        <a:bodyPr/>
        <a:lstStyle/>
        <a:p>
          <a:endParaRPr lang="en-US" sz="2000"/>
        </a:p>
      </dgm:t>
    </dgm:pt>
    <dgm:pt modelId="{3E4A9CB8-55CF-4791-BB63-B0F4EEC3DD43}" type="pres">
      <dgm:prSet presAssocID="{7ACFA93C-7D07-49F0-8C42-7D5E91B653A8}" presName="root" presStyleCnt="0">
        <dgm:presLayoutVars>
          <dgm:dir/>
          <dgm:resizeHandles val="exact"/>
        </dgm:presLayoutVars>
      </dgm:prSet>
      <dgm:spPr/>
    </dgm:pt>
    <dgm:pt modelId="{28D8DC73-B30C-4736-A18C-EF6812FE503F}" type="pres">
      <dgm:prSet presAssocID="{78551E11-D860-44B8-9992-958595B15793}" presName="compNode" presStyleCnt="0"/>
      <dgm:spPr/>
    </dgm:pt>
    <dgm:pt modelId="{5039C880-FE0C-4DA6-910F-7601852C7343}" type="pres">
      <dgm:prSet presAssocID="{78551E11-D860-44B8-9992-958595B15793}" presName="bgRect" presStyleLbl="bgShp" presStyleIdx="0" presStyleCnt="3"/>
      <dgm:spPr/>
    </dgm:pt>
    <dgm:pt modelId="{F8AC9FF0-E5B7-4131-8DD0-D54B4C35D6AE}" type="pres">
      <dgm:prSet presAssocID="{78551E11-D860-44B8-9992-958595B157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rt with solid fill"/>
        </a:ext>
      </dgm:extLst>
    </dgm:pt>
    <dgm:pt modelId="{4540D6E3-8963-495F-97FF-F94E55270E07}" type="pres">
      <dgm:prSet presAssocID="{78551E11-D860-44B8-9992-958595B15793}" presName="spaceRect" presStyleCnt="0"/>
      <dgm:spPr/>
    </dgm:pt>
    <dgm:pt modelId="{0BC06F2B-E777-4F44-A621-16EC352B017A}" type="pres">
      <dgm:prSet presAssocID="{78551E11-D860-44B8-9992-958595B15793}" presName="parTx" presStyleLbl="revTx" presStyleIdx="0" presStyleCnt="3">
        <dgm:presLayoutVars>
          <dgm:chMax val="0"/>
          <dgm:chPref val="0"/>
        </dgm:presLayoutVars>
      </dgm:prSet>
      <dgm:spPr/>
    </dgm:pt>
    <dgm:pt modelId="{F0531908-5015-414B-8E59-6FB119CC1541}" type="pres">
      <dgm:prSet presAssocID="{F2482834-48CA-4A21-9F29-278FFE265B2D}" presName="sibTrans" presStyleCnt="0"/>
      <dgm:spPr/>
    </dgm:pt>
    <dgm:pt modelId="{965311E9-C5D0-438B-A696-CC9F78176384}" type="pres">
      <dgm:prSet presAssocID="{D9C87C10-F188-4356-8DD8-EEEE3B7200A0}" presName="compNode" presStyleCnt="0"/>
      <dgm:spPr/>
    </dgm:pt>
    <dgm:pt modelId="{F22FE2D6-3269-4C71-9BCA-B9D6167560A2}" type="pres">
      <dgm:prSet presAssocID="{D9C87C10-F188-4356-8DD8-EEEE3B7200A0}" presName="bgRect" presStyleLbl="bgShp" presStyleIdx="1" presStyleCnt="3"/>
      <dgm:spPr/>
    </dgm:pt>
    <dgm:pt modelId="{9DA7BBAD-05DF-4A34-A479-23D81049ED8D}" type="pres">
      <dgm:prSet presAssocID="{D9C87C10-F188-4356-8DD8-EEEE3B720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0E3371CE-837D-4666-B192-773157D68D1E}" type="pres">
      <dgm:prSet presAssocID="{D9C87C10-F188-4356-8DD8-EEEE3B7200A0}" presName="spaceRect" presStyleCnt="0"/>
      <dgm:spPr/>
    </dgm:pt>
    <dgm:pt modelId="{64431AD4-207D-4384-892E-D8F4624D8FBA}" type="pres">
      <dgm:prSet presAssocID="{D9C87C10-F188-4356-8DD8-EEEE3B7200A0}" presName="parTx" presStyleLbl="revTx" presStyleIdx="1" presStyleCnt="3">
        <dgm:presLayoutVars>
          <dgm:chMax val="0"/>
          <dgm:chPref val="0"/>
        </dgm:presLayoutVars>
      </dgm:prSet>
      <dgm:spPr/>
    </dgm:pt>
    <dgm:pt modelId="{7B2CA6F7-88A0-4E5A-A913-2C87F7DC212C}" type="pres">
      <dgm:prSet presAssocID="{F20A6722-008F-40F2-8F7C-27412512459C}" presName="sibTrans" presStyleCnt="0"/>
      <dgm:spPr/>
    </dgm:pt>
    <dgm:pt modelId="{FF8ECB04-292D-4844-A12A-509893A61A90}" type="pres">
      <dgm:prSet presAssocID="{18C80688-E618-4210-93D5-5DB0529A4020}" presName="compNode" presStyleCnt="0"/>
      <dgm:spPr/>
    </dgm:pt>
    <dgm:pt modelId="{8C8D02FE-FB19-4D3B-9148-90AE290AE10A}" type="pres">
      <dgm:prSet presAssocID="{18C80688-E618-4210-93D5-5DB0529A4020}" presName="bgRect" presStyleLbl="bgShp" presStyleIdx="2" presStyleCnt="3"/>
      <dgm:spPr/>
    </dgm:pt>
    <dgm:pt modelId="{9146751B-BF60-40D1-A8AE-F200B28D5BC9}" type="pres">
      <dgm:prSet presAssocID="{18C80688-E618-4210-93D5-5DB0529A4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5A48B824-F5B0-4F22-822C-216BC6D00968}" type="pres">
      <dgm:prSet presAssocID="{18C80688-E618-4210-93D5-5DB0529A4020}" presName="spaceRect" presStyleCnt="0"/>
      <dgm:spPr/>
    </dgm:pt>
    <dgm:pt modelId="{8137DD96-0246-4DDD-A0EC-3DAA049202BE}" type="pres">
      <dgm:prSet presAssocID="{18C80688-E618-4210-93D5-5DB0529A40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D36B0D-2B77-4D86-8CDA-DE490F5C4868}" type="presOf" srcId="{18C80688-E618-4210-93D5-5DB0529A4020}" destId="{8137DD96-0246-4DDD-A0EC-3DAA049202BE}" srcOrd="0" destOrd="0" presId="urn:microsoft.com/office/officeart/2018/2/layout/IconVerticalSolidList"/>
    <dgm:cxn modelId="{E86B321D-0510-4D1C-A2D2-E6DA8FB1A1D3}" srcId="{7ACFA93C-7D07-49F0-8C42-7D5E91B653A8}" destId="{D9C87C10-F188-4356-8DD8-EEEE3B7200A0}" srcOrd="1" destOrd="0" parTransId="{4481ACAA-8E63-4524-8CBC-16623AFEDDBB}" sibTransId="{F20A6722-008F-40F2-8F7C-27412512459C}"/>
    <dgm:cxn modelId="{E3DAD137-08D9-4975-B3EE-2626720DBB0B}" srcId="{7ACFA93C-7D07-49F0-8C42-7D5E91B653A8}" destId="{18C80688-E618-4210-93D5-5DB0529A4020}" srcOrd="2" destOrd="0" parTransId="{85D85545-AC27-4D2B-8E4A-1A68DD958246}" sibTransId="{F717B399-6F1C-4235-B4F2-4D2B648DA606}"/>
    <dgm:cxn modelId="{0C437943-B23A-4DD3-A03A-EDF8EA6A5517}" type="presOf" srcId="{7ACFA93C-7D07-49F0-8C42-7D5E91B653A8}" destId="{3E4A9CB8-55CF-4791-BB63-B0F4EEC3DD43}" srcOrd="0" destOrd="0" presId="urn:microsoft.com/office/officeart/2018/2/layout/IconVerticalSolidList"/>
    <dgm:cxn modelId="{8544A54F-4233-41E7-9BF2-83DBBF1213EF}" srcId="{7ACFA93C-7D07-49F0-8C42-7D5E91B653A8}" destId="{78551E11-D860-44B8-9992-958595B15793}" srcOrd="0" destOrd="0" parTransId="{C4BF5AEB-D8D0-45A4-9C24-B3B14910B1A4}" sibTransId="{F2482834-48CA-4A21-9F29-278FFE265B2D}"/>
    <dgm:cxn modelId="{F6616B50-B4CB-40CA-87F8-905C406FE16E}" type="presOf" srcId="{D9C87C10-F188-4356-8DD8-EEEE3B7200A0}" destId="{64431AD4-207D-4384-892E-D8F4624D8FBA}" srcOrd="0" destOrd="0" presId="urn:microsoft.com/office/officeart/2018/2/layout/IconVerticalSolidList"/>
    <dgm:cxn modelId="{4CCB9E86-0BF8-4053-87E5-998E5F5476FF}" type="presOf" srcId="{78551E11-D860-44B8-9992-958595B15793}" destId="{0BC06F2B-E777-4F44-A621-16EC352B017A}" srcOrd="0" destOrd="0" presId="urn:microsoft.com/office/officeart/2018/2/layout/IconVerticalSolidList"/>
    <dgm:cxn modelId="{76FD991D-DD1D-4931-922A-14388E6608C1}" type="presParOf" srcId="{3E4A9CB8-55CF-4791-BB63-B0F4EEC3DD43}" destId="{28D8DC73-B30C-4736-A18C-EF6812FE503F}" srcOrd="0" destOrd="0" presId="urn:microsoft.com/office/officeart/2018/2/layout/IconVerticalSolidList"/>
    <dgm:cxn modelId="{DE3E8C4A-D965-422C-80CA-CE116601A4C6}" type="presParOf" srcId="{28D8DC73-B30C-4736-A18C-EF6812FE503F}" destId="{5039C880-FE0C-4DA6-910F-7601852C7343}" srcOrd="0" destOrd="0" presId="urn:microsoft.com/office/officeart/2018/2/layout/IconVerticalSolidList"/>
    <dgm:cxn modelId="{560CB107-F498-4DF2-B1E7-CB6F502CB5B4}" type="presParOf" srcId="{28D8DC73-B30C-4736-A18C-EF6812FE503F}" destId="{F8AC9FF0-E5B7-4131-8DD0-D54B4C35D6AE}" srcOrd="1" destOrd="0" presId="urn:microsoft.com/office/officeart/2018/2/layout/IconVerticalSolidList"/>
    <dgm:cxn modelId="{DC146089-CCF2-45BB-9FAA-9270C8019085}" type="presParOf" srcId="{28D8DC73-B30C-4736-A18C-EF6812FE503F}" destId="{4540D6E3-8963-495F-97FF-F94E55270E07}" srcOrd="2" destOrd="0" presId="urn:microsoft.com/office/officeart/2018/2/layout/IconVerticalSolidList"/>
    <dgm:cxn modelId="{504B9D2A-C4DB-466B-956A-8A418CEB903F}" type="presParOf" srcId="{28D8DC73-B30C-4736-A18C-EF6812FE503F}" destId="{0BC06F2B-E777-4F44-A621-16EC352B017A}" srcOrd="3" destOrd="0" presId="urn:microsoft.com/office/officeart/2018/2/layout/IconVerticalSolidList"/>
    <dgm:cxn modelId="{38522DA5-B7BB-4914-A4D4-CB90D7195BBD}" type="presParOf" srcId="{3E4A9CB8-55CF-4791-BB63-B0F4EEC3DD43}" destId="{F0531908-5015-414B-8E59-6FB119CC1541}" srcOrd="1" destOrd="0" presId="urn:microsoft.com/office/officeart/2018/2/layout/IconVerticalSolidList"/>
    <dgm:cxn modelId="{B75B762E-679A-4D55-8D9C-8987E0EAEB54}" type="presParOf" srcId="{3E4A9CB8-55CF-4791-BB63-B0F4EEC3DD43}" destId="{965311E9-C5D0-438B-A696-CC9F78176384}" srcOrd="2" destOrd="0" presId="urn:microsoft.com/office/officeart/2018/2/layout/IconVerticalSolidList"/>
    <dgm:cxn modelId="{5444BBA1-022F-4AD5-996C-0D6B4A8DD57C}" type="presParOf" srcId="{965311E9-C5D0-438B-A696-CC9F78176384}" destId="{F22FE2D6-3269-4C71-9BCA-B9D6167560A2}" srcOrd="0" destOrd="0" presId="urn:microsoft.com/office/officeart/2018/2/layout/IconVerticalSolidList"/>
    <dgm:cxn modelId="{353ED29D-977F-4C82-B3B3-EEE0D3BEA4D2}" type="presParOf" srcId="{965311E9-C5D0-438B-A696-CC9F78176384}" destId="{9DA7BBAD-05DF-4A34-A479-23D81049ED8D}" srcOrd="1" destOrd="0" presId="urn:microsoft.com/office/officeart/2018/2/layout/IconVerticalSolidList"/>
    <dgm:cxn modelId="{FEFF0E89-667C-4A55-BCE5-412FEA5930B2}" type="presParOf" srcId="{965311E9-C5D0-438B-A696-CC9F78176384}" destId="{0E3371CE-837D-4666-B192-773157D68D1E}" srcOrd="2" destOrd="0" presId="urn:microsoft.com/office/officeart/2018/2/layout/IconVerticalSolidList"/>
    <dgm:cxn modelId="{B9273607-A75A-4A41-ADDF-F37F6D1A2E2C}" type="presParOf" srcId="{965311E9-C5D0-438B-A696-CC9F78176384}" destId="{64431AD4-207D-4384-892E-D8F4624D8FBA}" srcOrd="3" destOrd="0" presId="urn:microsoft.com/office/officeart/2018/2/layout/IconVerticalSolidList"/>
    <dgm:cxn modelId="{453C7AD6-AFB3-484F-8042-838B04B06BC9}" type="presParOf" srcId="{3E4A9CB8-55CF-4791-BB63-B0F4EEC3DD43}" destId="{7B2CA6F7-88A0-4E5A-A913-2C87F7DC212C}" srcOrd="3" destOrd="0" presId="urn:microsoft.com/office/officeart/2018/2/layout/IconVerticalSolidList"/>
    <dgm:cxn modelId="{A6D9A59C-BD0D-4FE7-AFA6-E4A8C6BAB801}" type="presParOf" srcId="{3E4A9CB8-55CF-4791-BB63-B0F4EEC3DD43}" destId="{FF8ECB04-292D-4844-A12A-509893A61A90}" srcOrd="4" destOrd="0" presId="urn:microsoft.com/office/officeart/2018/2/layout/IconVerticalSolidList"/>
    <dgm:cxn modelId="{9A35EC4C-099F-44F7-BFE3-8DD2A5C391C7}" type="presParOf" srcId="{FF8ECB04-292D-4844-A12A-509893A61A90}" destId="{8C8D02FE-FB19-4D3B-9148-90AE290AE10A}" srcOrd="0" destOrd="0" presId="urn:microsoft.com/office/officeart/2018/2/layout/IconVerticalSolidList"/>
    <dgm:cxn modelId="{9F9BA46C-FAD4-48A4-ABCE-4F2D69514B27}" type="presParOf" srcId="{FF8ECB04-292D-4844-A12A-509893A61A90}" destId="{9146751B-BF60-40D1-A8AE-F200B28D5BC9}" srcOrd="1" destOrd="0" presId="urn:microsoft.com/office/officeart/2018/2/layout/IconVerticalSolidList"/>
    <dgm:cxn modelId="{D49D205B-00AF-4E7A-952E-DFE579BD0FEA}" type="presParOf" srcId="{FF8ECB04-292D-4844-A12A-509893A61A90}" destId="{5A48B824-F5B0-4F22-822C-216BC6D00968}" srcOrd="2" destOrd="0" presId="urn:microsoft.com/office/officeart/2018/2/layout/IconVerticalSolidList"/>
    <dgm:cxn modelId="{FC409802-AE45-4966-A32A-6D704B877137}" type="presParOf" srcId="{FF8ECB04-292D-4844-A12A-509893A61A90}" destId="{8137DD96-0246-4DDD-A0EC-3DAA049202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65079-38CC-451D-BCBC-63E8A15D4539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F2FB6-93D6-4BA4-9C49-F650C1E008D2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2ABD-5BCD-44FD-B56D-4EB46B05432A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Data Refinement</a:t>
          </a:r>
        </a:p>
      </dsp:txBody>
      <dsp:txXfrm>
        <a:off x="664" y="1908431"/>
        <a:ext cx="1383398" cy="553359"/>
      </dsp:txXfrm>
    </dsp:sp>
    <dsp:sp modelId="{7CB44771-23F4-40BD-AE35-B5393FE5A9B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6A4DA-C23D-47D4-B4D5-1A403DCA0E79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49C56-CDDA-4586-B506-FF86E50908D8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Application Development</a:t>
          </a:r>
        </a:p>
      </dsp:txBody>
      <dsp:txXfrm>
        <a:off x="1626157" y="1908431"/>
        <a:ext cx="1383398" cy="553359"/>
      </dsp:txXfrm>
    </dsp:sp>
    <dsp:sp modelId="{CAC5FCF9-BF7D-4016-B93A-A4ACEED18E1B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66B4C-F902-4968-920A-FB0CC4D36F39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A135-77C1-4413-B8C9-9CF9DF71BE4F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Demonstration</a:t>
          </a:r>
        </a:p>
      </dsp:txBody>
      <dsp:txXfrm>
        <a:off x="3251650" y="1908431"/>
        <a:ext cx="1383398" cy="553359"/>
      </dsp:txXfrm>
    </dsp:sp>
    <dsp:sp modelId="{832059D7-76BA-4E21-B161-A4E15E779493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3B229-E50F-4EBA-8681-873DF11A6F97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37994-233C-4B64-AF64-535FB5A84971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Key Insights</a:t>
          </a:r>
        </a:p>
      </dsp:txBody>
      <dsp:txXfrm>
        <a:off x="4877143" y="1908431"/>
        <a:ext cx="1383398" cy="553359"/>
      </dsp:txXfrm>
    </dsp:sp>
    <dsp:sp modelId="{EA849F21-AAC2-4581-BB34-ECC8401E89FA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7BD41-D4BC-47B7-95E9-F1E099701A3A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FEE7-461A-40DC-A7ED-92995FC038CC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Moving Forward</a:t>
          </a:r>
        </a:p>
      </dsp:txBody>
      <dsp:txXfrm>
        <a:off x="6502637" y="1908431"/>
        <a:ext cx="1383398" cy="55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9C880-FE0C-4DA6-910F-7601852C7343}">
      <dsp:nvSpPr>
        <dsp:cNvPr id="0" name=""/>
        <dsp:cNvSpPr/>
      </dsp:nvSpPr>
      <dsp:spPr>
        <a:xfrm>
          <a:off x="0" y="375"/>
          <a:ext cx="7886700" cy="8783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AC9FF0-E5B7-4131-8DD0-D54B4C35D6AE}">
      <dsp:nvSpPr>
        <dsp:cNvPr id="0" name=""/>
        <dsp:cNvSpPr/>
      </dsp:nvSpPr>
      <dsp:spPr>
        <a:xfrm>
          <a:off x="265715" y="198014"/>
          <a:ext cx="483118" cy="483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06F2B-E777-4F44-A621-16EC352B017A}">
      <dsp:nvSpPr>
        <dsp:cNvPr id="0" name=""/>
        <dsp:cNvSpPr/>
      </dsp:nvSpPr>
      <dsp:spPr>
        <a:xfrm>
          <a:off x="1014549" y="375"/>
          <a:ext cx="6872150" cy="87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64" tIns="92964" rIns="92964" bIns="929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Accounted for ordinality.</a:t>
          </a:r>
        </a:p>
      </dsp:txBody>
      <dsp:txXfrm>
        <a:off x="1014549" y="375"/>
        <a:ext cx="6872150" cy="878397"/>
      </dsp:txXfrm>
    </dsp:sp>
    <dsp:sp modelId="{F22FE2D6-3269-4C71-9BCA-B9D6167560A2}">
      <dsp:nvSpPr>
        <dsp:cNvPr id="0" name=""/>
        <dsp:cNvSpPr/>
      </dsp:nvSpPr>
      <dsp:spPr>
        <a:xfrm>
          <a:off x="0" y="1098372"/>
          <a:ext cx="7886700" cy="8783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A7BBAD-05DF-4A34-A479-23D81049ED8D}">
      <dsp:nvSpPr>
        <dsp:cNvPr id="0" name=""/>
        <dsp:cNvSpPr/>
      </dsp:nvSpPr>
      <dsp:spPr>
        <a:xfrm>
          <a:off x="265715" y="1296012"/>
          <a:ext cx="483118" cy="483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431AD4-207D-4384-892E-D8F4624D8FBA}">
      <dsp:nvSpPr>
        <dsp:cNvPr id="0" name=""/>
        <dsp:cNvSpPr/>
      </dsp:nvSpPr>
      <dsp:spPr>
        <a:xfrm>
          <a:off x="1014549" y="1098372"/>
          <a:ext cx="6872150" cy="87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64" tIns="92964" rIns="92964" bIns="929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Joined on XID.</a:t>
          </a:r>
        </a:p>
      </dsp:txBody>
      <dsp:txXfrm>
        <a:off x="1014549" y="1098372"/>
        <a:ext cx="6872150" cy="878397"/>
      </dsp:txXfrm>
    </dsp:sp>
    <dsp:sp modelId="{8C8D02FE-FB19-4D3B-9148-90AE290AE10A}">
      <dsp:nvSpPr>
        <dsp:cNvPr id="0" name=""/>
        <dsp:cNvSpPr/>
      </dsp:nvSpPr>
      <dsp:spPr>
        <a:xfrm>
          <a:off x="0" y="2196369"/>
          <a:ext cx="7886700" cy="8783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6751B-BF60-40D1-A8AE-F200B28D5BC9}">
      <dsp:nvSpPr>
        <dsp:cNvPr id="0" name=""/>
        <dsp:cNvSpPr/>
      </dsp:nvSpPr>
      <dsp:spPr>
        <a:xfrm>
          <a:off x="265715" y="2394009"/>
          <a:ext cx="483118" cy="483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37DD96-0246-4DDD-A0EC-3DAA049202BE}">
      <dsp:nvSpPr>
        <dsp:cNvPr id="0" name=""/>
        <dsp:cNvSpPr/>
      </dsp:nvSpPr>
      <dsp:spPr>
        <a:xfrm>
          <a:off x="1014549" y="2196369"/>
          <a:ext cx="6872150" cy="87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64" tIns="92964" rIns="92964" bIns="929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Improved readability.</a:t>
          </a:r>
        </a:p>
      </dsp:txBody>
      <dsp:txXfrm>
        <a:off x="1014549" y="2196369"/>
        <a:ext cx="6872150" cy="87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F323-25C2-EC45-8262-C12E80E71E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-pp-template-01.png">
            <a:extLst>
              <a:ext uri="{FF2B5EF4-FFF2-40B4-BE49-F238E27FC236}">
                <a16:creationId xmlns:a16="http://schemas.microsoft.com/office/drawing/2014/main" id="{4E007D6B-A7B7-3661-73D5-700B24DE53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SAASE Orientation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3888" y="2880989"/>
            <a:ext cx="7886700" cy="1125140"/>
          </a:xfrm>
        </p:spPr>
        <p:txBody>
          <a:bodyPr anchor="b">
            <a:normAutofit/>
          </a:bodyPr>
          <a:lstStyle/>
          <a:p>
            <a:r>
              <a:rPr lang="en-US" dirty="0"/>
              <a:t>Ethan Lott</a:t>
            </a:r>
          </a:p>
          <a:p>
            <a:r>
              <a:rPr lang="en-US" dirty="0"/>
              <a:t>Spring 2025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82C680-746B-C840-6D31-7A5A187CCE4E}"/>
              </a:ext>
            </a:extLst>
          </p:cNvPr>
          <p:cNvSpPr txBox="1">
            <a:spLocks/>
          </p:cNvSpPr>
          <p:nvPr/>
        </p:nvSpPr>
        <p:spPr>
          <a:xfrm>
            <a:off x="623888" y="1870366"/>
            <a:ext cx="7886700" cy="67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Exploratory 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94597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6F1D-A50A-3AD8-1D29-6F6BFC47F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0643C5-97DF-5B80-60B8-E85953A4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/>
              <a:t>Moving Forward</a:t>
            </a:r>
            <a:endParaRPr lang="en-US" sz="3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64A6-A094-182D-2F2E-26EEBE9BEE3C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Scalability: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Differential privacy.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Random sampling.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Enhancement: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Aesthetic/usability improvements.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 implementation.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12D8-A40D-40ED-3CB3-60909E7B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E183-729C-F03E-42E4-5AED22F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32693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Thank you for your consideration!</a:t>
            </a:r>
          </a:p>
        </p:txBody>
      </p:sp>
    </p:spTree>
    <p:extLst>
      <p:ext uri="{BB962C8B-B14F-4D97-AF65-F5344CB8AC3E}">
        <p14:creationId xmlns:p14="http://schemas.microsoft.com/office/powerpoint/2010/main" val="17926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DB7680-B9C4-BFD3-E9CC-599DE7CD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4885"/>
            <a:ext cx="7886700" cy="864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/>
              <a:t>Overview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1155620D-A2E4-965D-DD93-CF076267A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73892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55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0543-85FB-415D-0520-0964507E4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D598F0D7-05D1-2C87-8647-03EE67EC6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732639"/>
              </p:ext>
            </p:extLst>
          </p:nvPr>
        </p:nvGraphicFramePr>
        <p:xfrm>
          <a:off x="628650" y="1557579"/>
          <a:ext cx="7886700" cy="307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DF608FF-2A81-2AED-8D6D-5B8293983D1A}"/>
              </a:ext>
            </a:extLst>
          </p:cNvPr>
          <p:cNvSpPr txBox="1">
            <a:spLocks/>
          </p:cNvSpPr>
          <p:nvPr/>
        </p:nvSpPr>
        <p:spPr>
          <a:xfrm>
            <a:off x="628650" y="504885"/>
            <a:ext cx="7886700" cy="86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Refinement</a:t>
            </a:r>
          </a:p>
        </p:txBody>
      </p:sp>
    </p:spTree>
    <p:extLst>
      <p:ext uri="{BB962C8B-B14F-4D97-AF65-F5344CB8AC3E}">
        <p14:creationId xmlns:p14="http://schemas.microsoft.com/office/powerpoint/2010/main" val="209953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6B66-5AE0-B346-91E9-2883F072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5433A-77DD-9850-7EC7-EBBD2C29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DF4E0-0AE7-9300-CF8F-6D0E401102E8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94E6-5262-8460-61B4-7FB1446F07AF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Architecture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A04A04-7D89-4892-9E05-5B1EF6B624D2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5237457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 Shiny Application: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Easily deployable.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Seamless integration with CSS and JavaScript.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Tab-based, point-and-click 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Visualization packages: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ggplot2, patchwork</a:t>
            </a:r>
          </a:p>
        </p:txBody>
      </p:sp>
    </p:spTree>
    <p:extLst>
      <p:ext uri="{BB962C8B-B14F-4D97-AF65-F5344CB8AC3E}">
        <p14:creationId xmlns:p14="http://schemas.microsoft.com/office/powerpoint/2010/main" val="41218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373-1B1C-4BCF-3DCA-C94C5E38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931D68-5D12-56D1-623F-F9237698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75A886-AA50-1C20-78B1-30AAA2AA3E9A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01ED6-7260-50AE-B8F8-71ADE9CDBFA3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62E3C3-E8E9-5939-1A6C-6FCA8351F2D2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4997235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Topic-centric exploration: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Sociality, Wellness, Success, and Grit.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 a more easily digestible narrative.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Filtering by demographic.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Statistical testing: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Looks for significance in variation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296973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0D03-D670-86E6-71FE-CE3F1914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2D666-1338-604A-8D4C-C58D97A2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0AD9AA-699A-FB55-EFD7-125B2B527A3D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8D27-AF77-1D74-7A9B-1370D456725B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Optimization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11B384-8715-336C-FA3F-BB1364F4A200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Dependence map.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19D5-E445-EDC7-293C-E29AA8F4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D6EE-2EBE-EDE3-34DA-6D980D2D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32693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16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7F41-561A-748E-47A6-0505820D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3ECD54-825D-5740-559A-341175CF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Key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D763-1CEC-B8C9-7BAC-87E7A13A4336}"/>
              </a:ext>
            </a:extLst>
          </p:cNvPr>
          <p:cNvSpPr txBox="1">
            <a:spLocks/>
          </p:cNvSpPr>
          <p:nvPr/>
        </p:nvSpPr>
        <p:spPr>
          <a:xfrm>
            <a:off x="628651" y="1568142"/>
            <a:ext cx="4834304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question had overwhelmingly positive responses.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only large jump came from Susquehanna College.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Upon further inspection, n was too small to make a reliable conclusion.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11E56-DF50-0025-34CE-0FFB119D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77" y="1404690"/>
            <a:ext cx="3187757" cy="30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215F-2AEC-C50E-6367-69C406AD7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7B732-A130-ECA0-DEA0-2CCFF5F7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Key Insights,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CA95F-DFF4-CE0F-557B-916F108C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7342"/>
            <a:ext cx="4112952" cy="318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BE065-F508-E4BE-885E-77469B66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656" y="1467342"/>
            <a:ext cx="3925703" cy="31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</TotalTime>
  <Words>173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2013 - 2022 Theme</vt:lpstr>
      <vt:lpstr>SAASE Orientation Survey</vt:lpstr>
      <vt:lpstr>Overview</vt:lpstr>
      <vt:lpstr>PowerPoint Presentation</vt:lpstr>
      <vt:lpstr>Application Development</vt:lpstr>
      <vt:lpstr>Application Development</vt:lpstr>
      <vt:lpstr>Application Development</vt:lpstr>
      <vt:lpstr>Application Demonstration</vt:lpstr>
      <vt:lpstr>Key Insights</vt:lpstr>
      <vt:lpstr>Key Insights, cont.</vt:lpstr>
      <vt:lpstr>Moving Forward</vt:lpstr>
      <vt:lpstr>Thank you for your consideration!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Jacob Lott</dc:creator>
  <cp:lastModifiedBy>Ethan Jacob Lott</cp:lastModifiedBy>
  <cp:revision>18</cp:revision>
  <dcterms:created xsi:type="dcterms:W3CDTF">2025-02-18T19:20:50Z</dcterms:created>
  <dcterms:modified xsi:type="dcterms:W3CDTF">2025-02-21T04:37:02Z</dcterms:modified>
</cp:coreProperties>
</file>