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1"/>
  </p:notesMasterIdLst>
  <p:sldIdLst>
    <p:sldId id="256" r:id="rId2"/>
    <p:sldId id="259" r:id="rId3"/>
    <p:sldId id="258" r:id="rId4"/>
    <p:sldId id="260" r:id="rId5"/>
    <p:sldId id="307" r:id="rId6"/>
    <p:sldId id="308" r:id="rId7"/>
    <p:sldId id="309" r:id="rId8"/>
    <p:sldId id="262" r:id="rId9"/>
    <p:sldId id="311" r:id="rId10"/>
    <p:sldId id="310" r:id="rId11"/>
    <p:sldId id="271" r:id="rId12"/>
    <p:sldId id="312" r:id="rId13"/>
    <p:sldId id="317" r:id="rId14"/>
    <p:sldId id="314" r:id="rId15"/>
    <p:sldId id="313" r:id="rId16"/>
    <p:sldId id="315" r:id="rId17"/>
    <p:sldId id="316" r:id="rId18"/>
    <p:sldId id="318" r:id="rId19"/>
    <p:sldId id="261" r:id="rId20"/>
    <p:sldId id="328" r:id="rId21"/>
    <p:sldId id="319" r:id="rId22"/>
    <p:sldId id="320" r:id="rId23"/>
    <p:sldId id="321" r:id="rId24"/>
    <p:sldId id="323" r:id="rId25"/>
    <p:sldId id="322" r:id="rId26"/>
    <p:sldId id="324" r:id="rId27"/>
    <p:sldId id="326" r:id="rId28"/>
    <p:sldId id="327" r:id="rId29"/>
    <p:sldId id="325" r:id="rId30"/>
  </p:sldIdLst>
  <p:sldSz cx="9144000" cy="5143500" type="screen16x9"/>
  <p:notesSz cx="6858000" cy="9144000"/>
  <p:embeddedFontLst>
    <p:embeddedFont>
      <p:font typeface="Cascadia Code" panose="020B0609020000020004" pitchFamily="49" charset="0"/>
      <p:regular r:id="rId32"/>
      <p:bold r:id="rId33"/>
      <p:italic r:id="rId34"/>
      <p:boldItalic r:id="rId35"/>
    </p:embeddedFont>
    <p:embeddedFont>
      <p:font typeface="Montserrat" panose="00000500000000000000" pitchFamily="2" charset="0"/>
      <p:regular r:id="rId36"/>
      <p:bold r:id="rId37"/>
      <p:italic r:id="rId38"/>
      <p:boldItalic r:id="rId39"/>
    </p:embeddedFont>
    <p:embeddedFont>
      <p:font typeface="Raleway" pitchFamily="2" charset="0"/>
      <p:regular r:id="rId40"/>
      <p:bold r:id="rId41"/>
      <p:italic r:id="rId42"/>
      <p:boldItalic r:id="rId43"/>
    </p:embeddedFont>
    <p:embeddedFont>
      <p:font typeface="Raleway Black" pitchFamily="2" charset="0"/>
      <p:bold r:id="rId44"/>
      <p:boldItalic r:id="rId45"/>
    </p:embeddedFont>
    <p:embeddedFont>
      <p:font typeface="Suez One" panose="00000500000000000000" pitchFamily="2" charset="-79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3B998D-42B3-4F28-9DF9-26F23EAD3FE9}">
  <a:tblStyle styleId="{E53B998D-42B3-4F28-9DF9-26F23EAD3F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2999" autoAdjust="0"/>
  </p:normalViewPr>
  <p:slideViewPr>
    <p:cSldViewPr snapToGrid="0">
      <p:cViewPr varScale="1">
        <p:scale>
          <a:sx n="107" d="100"/>
          <a:sy n="107" d="100"/>
        </p:scale>
        <p:origin x="37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0f774c2156_1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10f774c2156_1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139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10dbd2ffeaa_4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3" name="Google Shape;1733;g10dbd2ffeaa_4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10c85bfd5b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10c85bfd5b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Modified = pointer to location in memory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Old = value read into local variable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New = value to which *modified should be set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4322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0c85bfd5b9_4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10c85bfd5b9_4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8084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0c85bfd5b9_4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10c85bfd5b9_4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0402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0f774c2156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0f774c2156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9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10c85bfd5b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10c85bfd5b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080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0c85bfd5b9_4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10c85bfd5b9_4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PUSH: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  - </a:t>
            </a:r>
            <a:r>
              <a:rPr lang="en-US" dirty="0"/>
              <a:t>linearization point is the line on which the CAS function is called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  - if CAS fails, this is not the linearization point because loop iterates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POP: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  - linearization point differs by state of stack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  - if stack is empty, linearization point is top 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  - if stack not empty, linearization point is CAS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  - if CAS fails, this is not the linearization point because loop iterates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7838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0f774c2156_1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10f774c2156_1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18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10dbd2ffeaa_4_1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10dbd2ffeaa_4_1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0f774c215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10f774c215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10c85bfd5b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10c85bfd5b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160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0f774c2156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0f774c2156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3904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10c85bfd5b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10c85bfd5b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773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0c85bfd5b9_4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10c85bfd5b9_4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562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0c85bfd5b9_4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10c85bfd5b9_4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Explain context: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  - Inside function `modifyVehicleStatus`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  - takes list of vehicles as input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  - returns true only if all vehicles in input list have been dispatched to this event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Always checking VehicleStatus, returning early helps improve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555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0c85bfd5b9_4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10c85bfd5b9_4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Highlighted line is linearization point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(ONLY IF IT SUCCEEDS)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For loop is cleanup work after linearization point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  - vehicle statuses are not modified atomically</a:t>
            </a:r>
          </a:p>
        </p:txBody>
      </p:sp>
    </p:spTree>
    <p:extLst>
      <p:ext uri="{BB962C8B-B14F-4D97-AF65-F5344CB8AC3E}">
        <p14:creationId xmlns:p14="http://schemas.microsoft.com/office/powerpoint/2010/main" val="1884483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0f774c2156_1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10f774c2156_1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802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10c85bfd5b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10c85bfd5b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291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0f774c2156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0f774c2156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2292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10c85bfd5b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10c85bfd5b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21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0f774c215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0f774c215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0f774c2156_1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10f774c2156_1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10c85bfd5b9_4_1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10c85bfd5b9_4_1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17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10dbd2ffeaa_4_1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10dbd2ffeaa_4_1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319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10c85bfd5b9_3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10c85bfd5b9_3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606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0f774c2156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0f774c2156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0f774c2156_1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0f774c2156_1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323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3356150"/>
            <a:ext cx="9144000" cy="17874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8700" y="991800"/>
            <a:ext cx="4221300" cy="23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08700" y="3497300"/>
            <a:ext cx="296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 txBox="1">
            <a:spLocks noGrp="1"/>
          </p:cNvSpPr>
          <p:nvPr>
            <p:ph type="subTitle" idx="1"/>
          </p:nvPr>
        </p:nvSpPr>
        <p:spPr>
          <a:xfrm>
            <a:off x="5567375" y="2039425"/>
            <a:ext cx="2859300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4923100" y="541025"/>
            <a:ext cx="35031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/>
          <p:nvPr/>
        </p:nvSpPr>
        <p:spPr>
          <a:xfrm flipH="1">
            <a:off x="-808857" y="-866543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 flipH="1">
            <a:off x="-1127322" y="-700528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/>
          <p:nvPr/>
        </p:nvSpPr>
        <p:spPr>
          <a:xfrm flipH="1">
            <a:off x="-354958" y="-967590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/>
          <p:nvPr/>
        </p:nvSpPr>
        <p:spPr>
          <a:xfrm flipH="1">
            <a:off x="1244874" y="-591817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 rot="1639471" flipH="1">
            <a:off x="1086603" y="-933587"/>
            <a:ext cx="1789757" cy="128981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 rot="1639471" flipH="1">
            <a:off x="1892586" y="-290777"/>
            <a:ext cx="912477" cy="747478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0" y="4249325"/>
            <a:ext cx="9144000" cy="894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subTitle" idx="1"/>
          </p:nvPr>
        </p:nvSpPr>
        <p:spPr>
          <a:xfrm>
            <a:off x="2167300" y="3748129"/>
            <a:ext cx="38856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ubTitle" idx="2"/>
          </p:nvPr>
        </p:nvSpPr>
        <p:spPr>
          <a:xfrm>
            <a:off x="2167306" y="2144681"/>
            <a:ext cx="38856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3"/>
          </p:nvPr>
        </p:nvSpPr>
        <p:spPr>
          <a:xfrm>
            <a:off x="2167300" y="1726475"/>
            <a:ext cx="38856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4"/>
          </p:nvPr>
        </p:nvSpPr>
        <p:spPr>
          <a:xfrm>
            <a:off x="2167300" y="3329925"/>
            <a:ext cx="38856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1" name="Google Shape;211;p18"/>
          <p:cNvSpPr/>
          <p:nvPr/>
        </p:nvSpPr>
        <p:spPr>
          <a:xfrm rot="-1500772">
            <a:off x="5719755" y="-840235"/>
            <a:ext cx="1704382" cy="1396151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/>
          <p:cNvSpPr/>
          <p:nvPr/>
        </p:nvSpPr>
        <p:spPr>
          <a:xfrm rot="-1066182">
            <a:off x="7360364" y="-735301"/>
            <a:ext cx="2109808" cy="191696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"/>
          <p:cNvSpPr/>
          <p:nvPr/>
        </p:nvSpPr>
        <p:spPr>
          <a:xfrm rot="-264065">
            <a:off x="7815586" y="-508856"/>
            <a:ext cx="1776148" cy="1293384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"/>
          <p:cNvSpPr/>
          <p:nvPr/>
        </p:nvSpPr>
        <p:spPr>
          <a:xfrm rot="-1066199">
            <a:off x="6682945" y="-433549"/>
            <a:ext cx="1650322" cy="1189325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/>
          <p:nvPr/>
        </p:nvSpPr>
        <p:spPr>
          <a:xfrm rot="1549033">
            <a:off x="8192345" y="652438"/>
            <a:ext cx="1367721" cy="985644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 rot="-1066109">
            <a:off x="6266984" y="-681990"/>
            <a:ext cx="1155146" cy="832470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1_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1"/>
          </p:nvPr>
        </p:nvSpPr>
        <p:spPr>
          <a:xfrm>
            <a:off x="2085000" y="2929925"/>
            <a:ext cx="4169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subTitle" idx="2"/>
          </p:nvPr>
        </p:nvSpPr>
        <p:spPr>
          <a:xfrm>
            <a:off x="2085000" y="1859900"/>
            <a:ext cx="4169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2"/>
          <p:cNvSpPr txBox="1">
            <a:spLocks noGrp="1"/>
          </p:cNvSpPr>
          <p:nvPr>
            <p:ph type="subTitle" idx="3"/>
          </p:nvPr>
        </p:nvSpPr>
        <p:spPr>
          <a:xfrm>
            <a:off x="2084974" y="1421675"/>
            <a:ext cx="4169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endParaRPr/>
          </a:p>
        </p:txBody>
      </p:sp>
      <p:sp>
        <p:nvSpPr>
          <p:cNvPr id="282" name="Google Shape;282;p22"/>
          <p:cNvSpPr txBox="1">
            <a:spLocks noGrp="1"/>
          </p:cNvSpPr>
          <p:nvPr>
            <p:ph type="subTitle" idx="4"/>
          </p:nvPr>
        </p:nvSpPr>
        <p:spPr>
          <a:xfrm>
            <a:off x="2084974" y="2491725"/>
            <a:ext cx="4169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endParaRPr/>
          </a:p>
        </p:txBody>
      </p:sp>
      <p:sp>
        <p:nvSpPr>
          <p:cNvPr id="283" name="Google Shape;283;p22"/>
          <p:cNvSpPr txBox="1">
            <a:spLocks noGrp="1"/>
          </p:cNvSpPr>
          <p:nvPr>
            <p:ph type="subTitle" idx="5"/>
          </p:nvPr>
        </p:nvSpPr>
        <p:spPr>
          <a:xfrm>
            <a:off x="2085000" y="3999950"/>
            <a:ext cx="4169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subTitle" idx="6"/>
          </p:nvPr>
        </p:nvSpPr>
        <p:spPr>
          <a:xfrm flipH="1">
            <a:off x="2084826" y="3561775"/>
            <a:ext cx="4169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endParaRPr/>
          </a:p>
        </p:txBody>
      </p:sp>
      <p:sp>
        <p:nvSpPr>
          <p:cNvPr id="285" name="Google Shape;285;p22"/>
          <p:cNvSpPr/>
          <p:nvPr/>
        </p:nvSpPr>
        <p:spPr>
          <a:xfrm rot="-1066182">
            <a:off x="7836529" y="-1026708"/>
            <a:ext cx="1856112" cy="135161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2"/>
          <p:cNvSpPr/>
          <p:nvPr/>
        </p:nvSpPr>
        <p:spPr>
          <a:xfrm rot="-1066182">
            <a:off x="7666412" y="-888940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2"/>
          <p:cNvSpPr/>
          <p:nvPr/>
        </p:nvSpPr>
        <p:spPr>
          <a:xfrm rot="-1066182">
            <a:off x="7428763" y="-99304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2"/>
          <p:cNvSpPr/>
          <p:nvPr/>
        </p:nvSpPr>
        <p:spPr>
          <a:xfrm rot="-1066182">
            <a:off x="7174553" y="-267866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2"/>
          <p:cNvSpPr/>
          <p:nvPr/>
        </p:nvSpPr>
        <p:spPr>
          <a:xfrm rot="-1066182">
            <a:off x="8208919" y="394961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2"/>
          <p:cNvSpPr/>
          <p:nvPr/>
        </p:nvSpPr>
        <p:spPr>
          <a:xfrm rot="-1066182">
            <a:off x="6771941" y="-104000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8096112" y="-372528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7971221" y="868916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8156575" y="2017472"/>
            <a:ext cx="1578859" cy="1034382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8050724" y="3243932"/>
            <a:ext cx="1856085" cy="1983164"/>
            <a:chOff x="8050724" y="3243932"/>
            <a:chExt cx="1856085" cy="1983164"/>
          </a:xfrm>
        </p:grpSpPr>
        <p:sp>
          <p:nvSpPr>
            <p:cNvPr id="295" name="Google Shape;295;p22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0" name="Google Shape;300;p2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/>
          <p:nvPr/>
        </p:nvSpPr>
        <p:spPr>
          <a:xfrm>
            <a:off x="0" y="3074152"/>
            <a:ext cx="9144000" cy="20694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3" name="Google Shape;323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4"/>
          <p:cNvSpPr txBox="1">
            <a:spLocks noGrp="1"/>
          </p:cNvSpPr>
          <p:nvPr>
            <p:ph type="subTitle" idx="1"/>
          </p:nvPr>
        </p:nvSpPr>
        <p:spPr>
          <a:xfrm>
            <a:off x="717700" y="2263800"/>
            <a:ext cx="23052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4"/>
          <p:cNvSpPr txBox="1">
            <a:spLocks noGrp="1"/>
          </p:cNvSpPr>
          <p:nvPr>
            <p:ph type="subTitle" idx="2"/>
          </p:nvPr>
        </p:nvSpPr>
        <p:spPr>
          <a:xfrm>
            <a:off x="717700" y="1854644"/>
            <a:ext cx="21339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6" name="Google Shape;326;p24"/>
          <p:cNvSpPr txBox="1">
            <a:spLocks noGrp="1"/>
          </p:cNvSpPr>
          <p:nvPr>
            <p:ph type="subTitle" idx="3"/>
          </p:nvPr>
        </p:nvSpPr>
        <p:spPr>
          <a:xfrm>
            <a:off x="3505000" y="2263800"/>
            <a:ext cx="23052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4"/>
          <p:cNvSpPr txBox="1">
            <a:spLocks noGrp="1"/>
          </p:cNvSpPr>
          <p:nvPr>
            <p:ph type="subTitle" idx="4"/>
          </p:nvPr>
        </p:nvSpPr>
        <p:spPr>
          <a:xfrm>
            <a:off x="3505000" y="1854644"/>
            <a:ext cx="21339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24"/>
          <p:cNvSpPr txBox="1">
            <a:spLocks noGrp="1"/>
          </p:cNvSpPr>
          <p:nvPr>
            <p:ph type="subTitle" idx="5"/>
          </p:nvPr>
        </p:nvSpPr>
        <p:spPr>
          <a:xfrm>
            <a:off x="717700" y="3673499"/>
            <a:ext cx="23052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4"/>
          <p:cNvSpPr txBox="1">
            <a:spLocks noGrp="1"/>
          </p:cNvSpPr>
          <p:nvPr>
            <p:ph type="subTitle" idx="6"/>
          </p:nvPr>
        </p:nvSpPr>
        <p:spPr>
          <a:xfrm>
            <a:off x="717700" y="3264421"/>
            <a:ext cx="21339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24"/>
          <p:cNvSpPr txBox="1">
            <a:spLocks noGrp="1"/>
          </p:cNvSpPr>
          <p:nvPr>
            <p:ph type="subTitle" idx="7"/>
          </p:nvPr>
        </p:nvSpPr>
        <p:spPr>
          <a:xfrm>
            <a:off x="3505000" y="3673498"/>
            <a:ext cx="23052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4"/>
          <p:cNvSpPr txBox="1">
            <a:spLocks noGrp="1"/>
          </p:cNvSpPr>
          <p:nvPr>
            <p:ph type="subTitle" idx="8"/>
          </p:nvPr>
        </p:nvSpPr>
        <p:spPr>
          <a:xfrm>
            <a:off x="3505000" y="3264421"/>
            <a:ext cx="21339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24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7513710" y="-302455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8157246" y="-192859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8009906" y="-353177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8098100" y="-927690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4"/>
          <p:cNvSpPr txBox="1">
            <a:spLocks noGrp="1"/>
          </p:cNvSpPr>
          <p:nvPr>
            <p:ph type="subTitle" idx="9"/>
          </p:nvPr>
        </p:nvSpPr>
        <p:spPr>
          <a:xfrm>
            <a:off x="6292300" y="2263800"/>
            <a:ext cx="23052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4"/>
          <p:cNvSpPr txBox="1">
            <a:spLocks noGrp="1"/>
          </p:cNvSpPr>
          <p:nvPr>
            <p:ph type="subTitle" idx="13"/>
          </p:nvPr>
        </p:nvSpPr>
        <p:spPr>
          <a:xfrm>
            <a:off x="6292300" y="1854644"/>
            <a:ext cx="21339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9" name="Google Shape;339;p24"/>
          <p:cNvSpPr txBox="1">
            <a:spLocks noGrp="1"/>
          </p:cNvSpPr>
          <p:nvPr>
            <p:ph type="subTitle" idx="14"/>
          </p:nvPr>
        </p:nvSpPr>
        <p:spPr>
          <a:xfrm>
            <a:off x="6292300" y="3673498"/>
            <a:ext cx="23052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4"/>
          <p:cNvSpPr txBox="1">
            <a:spLocks noGrp="1"/>
          </p:cNvSpPr>
          <p:nvPr>
            <p:ph type="subTitle" idx="15"/>
          </p:nvPr>
        </p:nvSpPr>
        <p:spPr>
          <a:xfrm>
            <a:off x="6292300" y="3264421"/>
            <a:ext cx="21339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3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3"/>
          <p:cNvSpPr/>
          <p:nvPr/>
        </p:nvSpPr>
        <p:spPr>
          <a:xfrm rot="-1066182">
            <a:off x="8095004" y="-638308"/>
            <a:ext cx="1856112" cy="135161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3"/>
          <p:cNvSpPr/>
          <p:nvPr/>
        </p:nvSpPr>
        <p:spPr>
          <a:xfrm rot="1066182" flipH="1">
            <a:off x="-1261423" y="-512718"/>
            <a:ext cx="2262613" cy="2117076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3"/>
          <p:cNvSpPr/>
          <p:nvPr/>
        </p:nvSpPr>
        <p:spPr>
          <a:xfrm rot="1066182" flipH="1">
            <a:off x="-517607" y="-420709"/>
            <a:ext cx="1578872" cy="1500610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3"/>
          <p:cNvSpPr/>
          <p:nvPr/>
        </p:nvSpPr>
        <p:spPr>
          <a:xfrm rot="1066182" flipH="1">
            <a:off x="-11740" y="-617250"/>
            <a:ext cx="1613391" cy="1468735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/>
          <p:nvPr/>
        </p:nvSpPr>
        <p:spPr>
          <a:xfrm rot="-1066182">
            <a:off x="7924887" y="-500540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3"/>
          <p:cNvSpPr/>
          <p:nvPr/>
        </p:nvSpPr>
        <p:spPr>
          <a:xfrm rot="-1066182">
            <a:off x="7687238" y="-60464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3"/>
          <p:cNvSpPr/>
          <p:nvPr/>
        </p:nvSpPr>
        <p:spPr>
          <a:xfrm rot="-1066182">
            <a:off x="7052028" y="120534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3"/>
          <p:cNvSpPr/>
          <p:nvPr/>
        </p:nvSpPr>
        <p:spPr>
          <a:xfrm rot="-1066182">
            <a:off x="8467394" y="783361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/>
          <p:cNvSpPr/>
          <p:nvPr/>
        </p:nvSpPr>
        <p:spPr>
          <a:xfrm rot="1066182" flipH="1">
            <a:off x="-1177460" y="1846704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3"/>
          <p:cNvSpPr/>
          <p:nvPr/>
        </p:nvSpPr>
        <p:spPr>
          <a:xfrm rot="-1066182">
            <a:off x="6649416" y="-65160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3"/>
          <p:cNvSpPr/>
          <p:nvPr/>
        </p:nvSpPr>
        <p:spPr>
          <a:xfrm rot="1066182" flipH="1">
            <a:off x="1243050" y="-155022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3"/>
          <p:cNvSpPr/>
          <p:nvPr/>
        </p:nvSpPr>
        <p:spPr>
          <a:xfrm rot="1066182" flipH="1">
            <a:off x="1011327" y="-42618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3"/>
          <p:cNvSpPr/>
          <p:nvPr/>
        </p:nvSpPr>
        <p:spPr>
          <a:xfrm flipH="1">
            <a:off x="-1126166" y="1064707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3"/>
          <p:cNvSpPr/>
          <p:nvPr/>
        </p:nvSpPr>
        <p:spPr>
          <a:xfrm>
            <a:off x="8354587" y="15872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3"/>
          <p:cNvSpPr/>
          <p:nvPr/>
        </p:nvSpPr>
        <p:spPr>
          <a:xfrm>
            <a:off x="8229696" y="1257316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/>
          <p:cNvSpPr/>
          <p:nvPr/>
        </p:nvSpPr>
        <p:spPr>
          <a:xfrm flipH="1">
            <a:off x="-824667" y="963660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3"/>
          <p:cNvGrpSpPr/>
          <p:nvPr/>
        </p:nvGrpSpPr>
        <p:grpSpPr>
          <a:xfrm>
            <a:off x="8129787" y="3243932"/>
            <a:ext cx="1856085" cy="1983164"/>
            <a:chOff x="8050724" y="3243932"/>
            <a:chExt cx="1856085" cy="1983164"/>
          </a:xfrm>
        </p:grpSpPr>
        <p:sp>
          <p:nvSpPr>
            <p:cNvPr id="513" name="Google Shape;513;p33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3"/>
          <p:cNvGrpSpPr/>
          <p:nvPr/>
        </p:nvGrpSpPr>
        <p:grpSpPr>
          <a:xfrm flipH="1">
            <a:off x="-841869" y="3243932"/>
            <a:ext cx="1856085" cy="1983164"/>
            <a:chOff x="8050724" y="3243932"/>
            <a:chExt cx="1856085" cy="1983164"/>
          </a:xfrm>
        </p:grpSpPr>
        <p:sp>
          <p:nvSpPr>
            <p:cNvPr id="519" name="Google Shape;519;p33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33"/>
          <p:cNvSpPr/>
          <p:nvPr/>
        </p:nvSpPr>
        <p:spPr>
          <a:xfrm flipH="1">
            <a:off x="-1278566" y="547532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3"/>
          <p:cNvSpPr/>
          <p:nvPr/>
        </p:nvSpPr>
        <p:spPr>
          <a:xfrm flipH="1">
            <a:off x="-824667" y="446485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8415050" y="2405872"/>
            <a:ext cx="1578859" cy="1034382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4"/>
          <p:cNvSpPr/>
          <p:nvPr/>
        </p:nvSpPr>
        <p:spPr>
          <a:xfrm>
            <a:off x="0" y="2458925"/>
            <a:ext cx="9144000" cy="26850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9" name="Google Shape;529;p3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4"/>
          <p:cNvSpPr/>
          <p:nvPr/>
        </p:nvSpPr>
        <p:spPr>
          <a:xfrm rot="-1066182">
            <a:off x="7836529" y="-1026708"/>
            <a:ext cx="1856112" cy="135161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4"/>
          <p:cNvSpPr/>
          <p:nvPr/>
        </p:nvSpPr>
        <p:spPr>
          <a:xfrm rot="-1066182">
            <a:off x="7666412" y="-888940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4"/>
          <p:cNvSpPr/>
          <p:nvPr/>
        </p:nvSpPr>
        <p:spPr>
          <a:xfrm rot="-1066182">
            <a:off x="7428763" y="-99304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4"/>
          <p:cNvSpPr/>
          <p:nvPr/>
        </p:nvSpPr>
        <p:spPr>
          <a:xfrm rot="-1066182">
            <a:off x="7174553" y="-267866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4"/>
          <p:cNvSpPr/>
          <p:nvPr/>
        </p:nvSpPr>
        <p:spPr>
          <a:xfrm rot="-1066182">
            <a:off x="8208919" y="394961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4"/>
          <p:cNvSpPr/>
          <p:nvPr/>
        </p:nvSpPr>
        <p:spPr>
          <a:xfrm rot="-1066182">
            <a:off x="6771941" y="-104000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4"/>
          <p:cNvSpPr/>
          <p:nvPr/>
        </p:nvSpPr>
        <p:spPr>
          <a:xfrm>
            <a:off x="8096112" y="-372528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4"/>
          <p:cNvSpPr/>
          <p:nvPr/>
        </p:nvSpPr>
        <p:spPr>
          <a:xfrm>
            <a:off x="7971221" y="868916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4"/>
          <p:cNvGrpSpPr/>
          <p:nvPr/>
        </p:nvGrpSpPr>
        <p:grpSpPr>
          <a:xfrm>
            <a:off x="7974762" y="3313632"/>
            <a:ext cx="1856085" cy="1983164"/>
            <a:chOff x="8050724" y="3243932"/>
            <a:chExt cx="1856085" cy="1983164"/>
          </a:xfrm>
        </p:grpSpPr>
        <p:sp>
          <p:nvSpPr>
            <p:cNvPr id="539" name="Google Shape;539;p34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4"/>
          <p:cNvSpPr/>
          <p:nvPr/>
        </p:nvSpPr>
        <p:spPr>
          <a:xfrm>
            <a:off x="8156575" y="2017472"/>
            <a:ext cx="1578859" cy="1034382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7698" y="3108400"/>
            <a:ext cx="51846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7698" y="3810725"/>
            <a:ext cx="5184600" cy="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17700" y="1653875"/>
            <a:ext cx="1949400" cy="135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 rot="-1066182">
            <a:off x="7561604" y="-638308"/>
            <a:ext cx="1856112" cy="135161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-1066182">
            <a:off x="8770804" y="-512718"/>
            <a:ext cx="2262613" cy="2117076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1066182">
            <a:off x="8710729" y="-420709"/>
            <a:ext cx="1578872" cy="1500610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1066182">
            <a:off x="8170343" y="-617250"/>
            <a:ext cx="1613391" cy="1468735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1066182">
            <a:off x="7153838" y="-60464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-1066182">
            <a:off x="5277816" y="-65160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-2858800" flipH="1">
            <a:off x="7476087" y="3847109"/>
            <a:ext cx="1856061" cy="1791931"/>
          </a:xfrm>
          <a:custGeom>
            <a:avLst/>
            <a:gdLst/>
            <a:ahLst/>
            <a:cxnLst/>
            <a:rect l="l" t="t" r="r" b="b"/>
            <a:pathLst>
              <a:path w="12752" h="12312" extrusionOk="0">
                <a:moveTo>
                  <a:pt x="9251" y="8633"/>
                </a:moveTo>
                <a:cubicBezTo>
                  <a:pt x="9299" y="7990"/>
                  <a:pt x="8918" y="6323"/>
                  <a:pt x="9704" y="6395"/>
                </a:cubicBezTo>
                <a:cubicBezTo>
                  <a:pt x="11692" y="6573"/>
                  <a:pt x="11871" y="5430"/>
                  <a:pt x="11871" y="5430"/>
                </a:cubicBezTo>
                <a:cubicBezTo>
                  <a:pt x="11621" y="3597"/>
                  <a:pt x="12752" y="1870"/>
                  <a:pt x="6954" y="1561"/>
                </a:cubicBezTo>
                <a:cubicBezTo>
                  <a:pt x="8144" y="1989"/>
                  <a:pt x="9597" y="3001"/>
                  <a:pt x="7823" y="3168"/>
                </a:cubicBezTo>
                <a:cubicBezTo>
                  <a:pt x="4727" y="3394"/>
                  <a:pt x="3560" y="953"/>
                  <a:pt x="3239" y="1"/>
                </a:cubicBezTo>
                <a:cubicBezTo>
                  <a:pt x="2751" y="1251"/>
                  <a:pt x="2739" y="4263"/>
                  <a:pt x="4608" y="4918"/>
                </a:cubicBezTo>
                <a:cubicBezTo>
                  <a:pt x="4668" y="5192"/>
                  <a:pt x="3215" y="5013"/>
                  <a:pt x="2584" y="4418"/>
                </a:cubicBezTo>
                <a:cubicBezTo>
                  <a:pt x="3608" y="5204"/>
                  <a:pt x="3060" y="5906"/>
                  <a:pt x="3906" y="5859"/>
                </a:cubicBezTo>
                <a:cubicBezTo>
                  <a:pt x="2417" y="6025"/>
                  <a:pt x="1155" y="6252"/>
                  <a:pt x="0" y="4418"/>
                </a:cubicBezTo>
                <a:cubicBezTo>
                  <a:pt x="536" y="5811"/>
                  <a:pt x="215" y="8240"/>
                  <a:pt x="5691" y="9835"/>
                </a:cubicBezTo>
                <a:cubicBezTo>
                  <a:pt x="5691" y="9835"/>
                  <a:pt x="4179" y="10919"/>
                  <a:pt x="1512" y="9181"/>
                </a:cubicBezTo>
                <a:cubicBezTo>
                  <a:pt x="2274" y="10085"/>
                  <a:pt x="2227" y="11252"/>
                  <a:pt x="4191" y="11788"/>
                </a:cubicBezTo>
                <a:cubicBezTo>
                  <a:pt x="6156" y="12312"/>
                  <a:pt x="6692" y="12098"/>
                  <a:pt x="8394" y="11228"/>
                </a:cubicBezTo>
                <a:cubicBezTo>
                  <a:pt x="8930" y="10955"/>
                  <a:pt x="9168" y="9895"/>
                  <a:pt x="9251" y="86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2858800" flipH="1">
            <a:off x="7666995" y="4197843"/>
            <a:ext cx="1568453" cy="1350061"/>
          </a:xfrm>
          <a:custGeom>
            <a:avLst/>
            <a:gdLst/>
            <a:ahLst/>
            <a:cxnLst/>
            <a:rect l="l" t="t" r="r" b="b"/>
            <a:pathLst>
              <a:path w="10776" h="9276" extrusionOk="0">
                <a:moveTo>
                  <a:pt x="8084" y="3679"/>
                </a:moveTo>
                <a:cubicBezTo>
                  <a:pt x="9370" y="3786"/>
                  <a:pt x="10775" y="1310"/>
                  <a:pt x="6715" y="1096"/>
                </a:cubicBezTo>
                <a:cubicBezTo>
                  <a:pt x="7549" y="1393"/>
                  <a:pt x="8561" y="2108"/>
                  <a:pt x="7334" y="2215"/>
                </a:cubicBezTo>
                <a:cubicBezTo>
                  <a:pt x="5155" y="2370"/>
                  <a:pt x="4346" y="667"/>
                  <a:pt x="4120" y="0"/>
                </a:cubicBezTo>
                <a:cubicBezTo>
                  <a:pt x="3774" y="881"/>
                  <a:pt x="3655" y="2239"/>
                  <a:pt x="4465" y="2513"/>
                </a:cubicBezTo>
                <a:cubicBezTo>
                  <a:pt x="3155" y="2655"/>
                  <a:pt x="3512" y="1762"/>
                  <a:pt x="3167" y="1655"/>
                </a:cubicBezTo>
                <a:cubicBezTo>
                  <a:pt x="3358" y="1953"/>
                  <a:pt x="2929" y="2917"/>
                  <a:pt x="4191" y="3215"/>
                </a:cubicBezTo>
                <a:cubicBezTo>
                  <a:pt x="4239" y="3405"/>
                  <a:pt x="4858" y="3310"/>
                  <a:pt x="4774" y="3560"/>
                </a:cubicBezTo>
                <a:cubicBezTo>
                  <a:pt x="4727" y="3703"/>
                  <a:pt x="3429" y="3691"/>
                  <a:pt x="3000" y="3275"/>
                </a:cubicBezTo>
                <a:cubicBezTo>
                  <a:pt x="3727" y="3822"/>
                  <a:pt x="3965" y="4144"/>
                  <a:pt x="4560" y="4108"/>
                </a:cubicBezTo>
                <a:cubicBezTo>
                  <a:pt x="3524" y="4227"/>
                  <a:pt x="798" y="3798"/>
                  <a:pt x="0" y="2513"/>
                </a:cubicBezTo>
                <a:cubicBezTo>
                  <a:pt x="369" y="3501"/>
                  <a:pt x="822" y="5608"/>
                  <a:pt x="3810" y="6311"/>
                </a:cubicBezTo>
                <a:cubicBezTo>
                  <a:pt x="3810" y="6311"/>
                  <a:pt x="1143" y="5918"/>
                  <a:pt x="524" y="5644"/>
                </a:cubicBezTo>
                <a:cubicBezTo>
                  <a:pt x="1060" y="6287"/>
                  <a:pt x="2405" y="7406"/>
                  <a:pt x="3798" y="7775"/>
                </a:cubicBezTo>
                <a:cubicBezTo>
                  <a:pt x="5155" y="8144"/>
                  <a:pt x="7310" y="9275"/>
                  <a:pt x="7263" y="8156"/>
                </a:cubicBezTo>
                <a:cubicBezTo>
                  <a:pt x="7227" y="7132"/>
                  <a:pt x="8084" y="3679"/>
                  <a:pt x="8084" y="36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-2858800" flipH="1">
            <a:off x="8070390" y="4436455"/>
            <a:ext cx="1052039" cy="996536"/>
          </a:xfrm>
          <a:custGeom>
            <a:avLst/>
            <a:gdLst/>
            <a:ahLst/>
            <a:cxnLst/>
            <a:rect l="l" t="t" r="r" b="b"/>
            <a:pathLst>
              <a:path w="7228" h="6847" extrusionOk="0">
                <a:moveTo>
                  <a:pt x="6323" y="1965"/>
                </a:moveTo>
                <a:cubicBezTo>
                  <a:pt x="6204" y="1072"/>
                  <a:pt x="7228" y="560"/>
                  <a:pt x="4406" y="417"/>
                </a:cubicBezTo>
                <a:cubicBezTo>
                  <a:pt x="4978" y="620"/>
                  <a:pt x="5537" y="1465"/>
                  <a:pt x="4668" y="1548"/>
                </a:cubicBezTo>
                <a:cubicBezTo>
                  <a:pt x="3156" y="1656"/>
                  <a:pt x="2585" y="465"/>
                  <a:pt x="2418" y="1"/>
                </a:cubicBezTo>
                <a:cubicBezTo>
                  <a:pt x="2180" y="608"/>
                  <a:pt x="2096" y="1560"/>
                  <a:pt x="2656" y="1751"/>
                </a:cubicBezTo>
                <a:cubicBezTo>
                  <a:pt x="1751" y="1846"/>
                  <a:pt x="2001" y="1227"/>
                  <a:pt x="1763" y="1144"/>
                </a:cubicBezTo>
                <a:cubicBezTo>
                  <a:pt x="1906" y="1358"/>
                  <a:pt x="1608" y="2025"/>
                  <a:pt x="2477" y="2227"/>
                </a:cubicBezTo>
                <a:cubicBezTo>
                  <a:pt x="2513" y="2358"/>
                  <a:pt x="2942" y="2287"/>
                  <a:pt x="2882" y="2465"/>
                </a:cubicBezTo>
                <a:cubicBezTo>
                  <a:pt x="2858" y="2572"/>
                  <a:pt x="1965" y="2561"/>
                  <a:pt x="1644" y="2275"/>
                </a:cubicBezTo>
                <a:cubicBezTo>
                  <a:pt x="2156" y="2656"/>
                  <a:pt x="3013" y="3787"/>
                  <a:pt x="3430" y="3763"/>
                </a:cubicBezTo>
                <a:cubicBezTo>
                  <a:pt x="2704" y="3834"/>
                  <a:pt x="1311" y="3942"/>
                  <a:pt x="739" y="3049"/>
                </a:cubicBezTo>
                <a:cubicBezTo>
                  <a:pt x="1013" y="3727"/>
                  <a:pt x="1084" y="5001"/>
                  <a:pt x="3180" y="5489"/>
                </a:cubicBezTo>
                <a:cubicBezTo>
                  <a:pt x="3180" y="5489"/>
                  <a:pt x="1799" y="6251"/>
                  <a:pt x="1" y="5275"/>
                </a:cubicBezTo>
                <a:cubicBezTo>
                  <a:pt x="370" y="5728"/>
                  <a:pt x="1144" y="6311"/>
                  <a:pt x="2096" y="6573"/>
                </a:cubicBezTo>
                <a:cubicBezTo>
                  <a:pt x="3049" y="6847"/>
                  <a:pt x="5382" y="6787"/>
                  <a:pt x="5382" y="5990"/>
                </a:cubicBezTo>
                <a:cubicBezTo>
                  <a:pt x="5418" y="3644"/>
                  <a:pt x="6323" y="1965"/>
                  <a:pt x="6323" y="19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2429881">
            <a:off x="7828269" y="3965012"/>
            <a:ext cx="176606" cy="338637"/>
          </a:xfrm>
          <a:custGeom>
            <a:avLst/>
            <a:gdLst/>
            <a:ahLst/>
            <a:cxnLst/>
            <a:rect l="l" t="t" r="r" b="b"/>
            <a:pathLst>
              <a:path w="3692" h="7079" extrusionOk="0">
                <a:moveTo>
                  <a:pt x="0" y="0"/>
                </a:moveTo>
                <a:lnTo>
                  <a:pt x="0" y="0"/>
                </a:lnTo>
                <a:cubicBezTo>
                  <a:pt x="500" y="524"/>
                  <a:pt x="870" y="1429"/>
                  <a:pt x="798" y="3644"/>
                </a:cubicBezTo>
                <a:cubicBezTo>
                  <a:pt x="715" y="5858"/>
                  <a:pt x="1346" y="6513"/>
                  <a:pt x="2453" y="7073"/>
                </a:cubicBezTo>
                <a:cubicBezTo>
                  <a:pt x="2453" y="7073"/>
                  <a:pt x="2455" y="7078"/>
                  <a:pt x="2462" y="7078"/>
                </a:cubicBezTo>
                <a:cubicBezTo>
                  <a:pt x="2496" y="7078"/>
                  <a:pt x="2636" y="6947"/>
                  <a:pt x="3120" y="5406"/>
                </a:cubicBezTo>
                <a:cubicBezTo>
                  <a:pt x="3691" y="3525"/>
                  <a:pt x="870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-980951">
            <a:off x="8373179" y="3539542"/>
            <a:ext cx="232971" cy="446696"/>
          </a:xfrm>
          <a:custGeom>
            <a:avLst/>
            <a:gdLst/>
            <a:ahLst/>
            <a:cxnLst/>
            <a:rect l="l" t="t" r="r" b="b"/>
            <a:pathLst>
              <a:path w="3692" h="7079" extrusionOk="0">
                <a:moveTo>
                  <a:pt x="0" y="0"/>
                </a:moveTo>
                <a:lnTo>
                  <a:pt x="0" y="0"/>
                </a:lnTo>
                <a:cubicBezTo>
                  <a:pt x="500" y="524"/>
                  <a:pt x="870" y="1429"/>
                  <a:pt x="798" y="3644"/>
                </a:cubicBezTo>
                <a:cubicBezTo>
                  <a:pt x="715" y="5858"/>
                  <a:pt x="1346" y="6513"/>
                  <a:pt x="2453" y="7073"/>
                </a:cubicBezTo>
                <a:cubicBezTo>
                  <a:pt x="2453" y="7073"/>
                  <a:pt x="2455" y="7078"/>
                  <a:pt x="2462" y="7078"/>
                </a:cubicBezTo>
                <a:cubicBezTo>
                  <a:pt x="2496" y="7078"/>
                  <a:pt x="2636" y="6947"/>
                  <a:pt x="3120" y="5406"/>
                </a:cubicBezTo>
                <a:cubicBezTo>
                  <a:pt x="3691" y="3525"/>
                  <a:pt x="870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10295751">
            <a:off x="8581258" y="3519902"/>
            <a:ext cx="70046" cy="183007"/>
          </a:xfrm>
          <a:custGeom>
            <a:avLst/>
            <a:gdLst/>
            <a:ahLst/>
            <a:cxnLst/>
            <a:rect l="l" t="t" r="r" b="b"/>
            <a:pathLst>
              <a:path w="1167" h="3049" extrusionOk="0">
                <a:moveTo>
                  <a:pt x="0" y="0"/>
                </a:moveTo>
                <a:cubicBezTo>
                  <a:pt x="643" y="1143"/>
                  <a:pt x="60" y="1727"/>
                  <a:pt x="464" y="3048"/>
                </a:cubicBezTo>
                <a:cubicBezTo>
                  <a:pt x="464" y="3048"/>
                  <a:pt x="476" y="2310"/>
                  <a:pt x="822" y="1739"/>
                </a:cubicBezTo>
                <a:cubicBezTo>
                  <a:pt x="1167" y="1155"/>
                  <a:pt x="1095" y="12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074738" y="3356406"/>
            <a:ext cx="2425200" cy="8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074738" y="2567413"/>
            <a:ext cx="24252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4779438" y="3356406"/>
            <a:ext cx="2425200" cy="8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779438" y="2567413"/>
            <a:ext cx="24252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7513710" y="-302455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8157246" y="-192859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8009906" y="-353177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8098100" y="-927690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 rot="-1066182">
            <a:off x="8095004" y="-638308"/>
            <a:ext cx="1856112" cy="135161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rot="-1066182">
            <a:off x="7924887" y="-500540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rot="-1066182">
            <a:off x="7687238" y="-60464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-1066182">
            <a:off x="7052028" y="120534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/>
          <p:nvPr/>
        </p:nvSpPr>
        <p:spPr>
          <a:xfrm rot="-1066182">
            <a:off x="8467394" y="783361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/>
          <p:nvPr/>
        </p:nvSpPr>
        <p:spPr>
          <a:xfrm rot="-1066182">
            <a:off x="6649416" y="-65160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8354587" y="15872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/>
          <p:nvPr/>
        </p:nvSpPr>
        <p:spPr>
          <a:xfrm>
            <a:off x="0" y="4249325"/>
            <a:ext cx="9144000" cy="894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717700" y="1497500"/>
            <a:ext cx="5196000" cy="8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717750" y="2410900"/>
            <a:ext cx="5196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>
            <a:off x="1899975" y="1463040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2"/>
          </p:nvPr>
        </p:nvSpPr>
        <p:spPr>
          <a:xfrm>
            <a:off x="6040000" y="2194560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3"/>
          </p:nvPr>
        </p:nvSpPr>
        <p:spPr>
          <a:xfrm>
            <a:off x="6040000" y="1463040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hasCustomPrompt="1"/>
          </p:nvPr>
        </p:nvSpPr>
        <p:spPr>
          <a:xfrm>
            <a:off x="714975" y="1566785"/>
            <a:ext cx="1032600" cy="1101300"/>
          </a:xfrm>
          <a:prstGeom prst="rect">
            <a:avLst/>
          </a:prstGeom>
          <a:solidFill>
            <a:srgbClr val="000000">
              <a:alpha val="52679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4855000" y="1566775"/>
            <a:ext cx="1032600" cy="1101300"/>
          </a:xfrm>
          <a:prstGeom prst="rect">
            <a:avLst/>
          </a:prstGeom>
          <a:solidFill>
            <a:srgbClr val="000000">
              <a:alpha val="52679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5"/>
          </p:nvPr>
        </p:nvSpPr>
        <p:spPr>
          <a:xfrm>
            <a:off x="1899975" y="3879538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6"/>
          </p:nvPr>
        </p:nvSpPr>
        <p:spPr>
          <a:xfrm>
            <a:off x="1899975" y="3148363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7"/>
          </p:nvPr>
        </p:nvSpPr>
        <p:spPr>
          <a:xfrm>
            <a:off x="6040000" y="3879538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8"/>
          </p:nvPr>
        </p:nvSpPr>
        <p:spPr>
          <a:xfrm>
            <a:off x="6040000" y="3148363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9" hasCustomPrompt="1"/>
          </p:nvPr>
        </p:nvSpPr>
        <p:spPr>
          <a:xfrm>
            <a:off x="714975" y="3249650"/>
            <a:ext cx="1032600" cy="1101300"/>
          </a:xfrm>
          <a:prstGeom prst="rect">
            <a:avLst/>
          </a:prstGeom>
          <a:solidFill>
            <a:srgbClr val="000000">
              <a:alpha val="52679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5000" y="3249650"/>
            <a:ext cx="1032600" cy="1101300"/>
          </a:xfrm>
          <a:prstGeom prst="rect">
            <a:avLst/>
          </a:prstGeom>
          <a:solidFill>
            <a:srgbClr val="000000">
              <a:alpha val="52679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14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7230554" y="-653505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8217220" y="-121077"/>
            <a:ext cx="2262595" cy="2117059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8242312" y="-141422"/>
            <a:ext cx="1578859" cy="1500598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7791737" y="-487490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6842981" y="-754552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6120435" y="-378780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5"/>
          </p:nvPr>
        </p:nvSpPr>
        <p:spPr>
          <a:xfrm>
            <a:off x="1899975" y="2194560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/>
          <p:nvPr/>
        </p:nvSpPr>
        <p:spPr>
          <a:xfrm>
            <a:off x="0" y="3353975"/>
            <a:ext cx="9144000" cy="17898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ubTitle" idx="1"/>
          </p:nvPr>
        </p:nvSpPr>
        <p:spPr>
          <a:xfrm>
            <a:off x="717700" y="1456525"/>
            <a:ext cx="5444700" cy="16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717700" y="3567132"/>
            <a:ext cx="38820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7230554" y="-653505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8217220" y="-121077"/>
            <a:ext cx="2262595" cy="2117059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8242312" y="-141422"/>
            <a:ext cx="1578859" cy="1500598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7791737" y="-487490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6842981" y="-754552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6120435" y="-378780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"/>
          <p:cNvSpPr/>
          <p:nvPr/>
        </p:nvSpPr>
        <p:spPr>
          <a:xfrm rot="1287223">
            <a:off x="8503935" y="2405175"/>
            <a:ext cx="1335755" cy="875126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"/>
          <p:cNvSpPr/>
          <p:nvPr/>
        </p:nvSpPr>
        <p:spPr>
          <a:xfrm flipH="1">
            <a:off x="6566510" y="-1141255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 rot="1066182" flipH="1">
            <a:off x="3211610" y="-1655468"/>
            <a:ext cx="2262613" cy="2117076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 rot="1066182" flipH="1">
            <a:off x="5460351" y="-1164709"/>
            <a:ext cx="1578872" cy="1500610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 rot="1066182" flipH="1">
            <a:off x="6545822" y="-1569046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 flipH="1">
            <a:off x="4490653" y="-203703"/>
            <a:ext cx="698752" cy="57240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/>
          <p:cNvSpPr/>
          <p:nvPr/>
        </p:nvSpPr>
        <p:spPr>
          <a:xfrm rot="1066219" flipH="1">
            <a:off x="3705674" y="-1268090"/>
            <a:ext cx="1732635" cy="1621187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"/>
          <p:cNvSpPr/>
          <p:nvPr/>
        </p:nvSpPr>
        <p:spPr>
          <a:xfrm rot="1066219" flipH="1">
            <a:off x="4637153" y="-1212754"/>
            <a:ext cx="1209048" cy="1149118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 rot="1350718" flipH="1">
            <a:off x="3400501" y="-994618"/>
            <a:ext cx="1182309" cy="107424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 flipH="1">
            <a:off x="4909874" y="-420185"/>
            <a:ext cx="873061" cy="6210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 rot="933147" flipH="1">
            <a:off x="5179814" y="-1035985"/>
            <a:ext cx="2139936" cy="1785556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 rot="933147" flipH="1">
            <a:off x="5101662" y="-1333210"/>
            <a:ext cx="1493266" cy="1265624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"/>
          <p:cNvSpPr/>
          <p:nvPr/>
        </p:nvSpPr>
        <p:spPr>
          <a:xfrm flipH="1">
            <a:off x="7106599" y="-228148"/>
            <a:ext cx="611462" cy="500895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"/>
          <p:cNvSpPr/>
          <p:nvPr/>
        </p:nvSpPr>
        <p:spPr>
          <a:xfrm rot="1066208" flipH="1">
            <a:off x="3947859" y="-741366"/>
            <a:ext cx="1516208" cy="1418681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"/>
          <p:cNvSpPr/>
          <p:nvPr/>
        </p:nvSpPr>
        <p:spPr>
          <a:xfrm rot="1350718" flipH="1">
            <a:off x="4910863" y="-569138"/>
            <a:ext cx="1182309" cy="107424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/>
          <p:nvPr/>
        </p:nvSpPr>
        <p:spPr>
          <a:xfrm>
            <a:off x="0" y="3812700"/>
            <a:ext cx="9144000" cy="13311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5"/>
          <p:cNvSpPr txBox="1">
            <a:spLocks noGrp="1"/>
          </p:cNvSpPr>
          <p:nvPr>
            <p:ph type="title"/>
          </p:nvPr>
        </p:nvSpPr>
        <p:spPr>
          <a:xfrm>
            <a:off x="717700" y="548250"/>
            <a:ext cx="4246200" cy="11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1"/>
          </p:nvPr>
        </p:nvSpPr>
        <p:spPr>
          <a:xfrm>
            <a:off x="717700" y="1823850"/>
            <a:ext cx="4246200" cy="19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17700" y="1152475"/>
            <a:ext cx="7708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7750" y="541025"/>
            <a:ext cx="77085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4" r:id="rId11"/>
    <p:sldLayoutId id="2147483668" r:id="rId12"/>
    <p:sldLayoutId id="2147483670" r:id="rId13"/>
    <p:sldLayoutId id="2147483679" r:id="rId14"/>
    <p:sldLayoutId id="214748368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 txBox="1">
            <a:spLocks noGrp="1"/>
          </p:cNvSpPr>
          <p:nvPr>
            <p:ph type="ctrTitle"/>
          </p:nvPr>
        </p:nvSpPr>
        <p:spPr>
          <a:xfrm>
            <a:off x="310873" y="850029"/>
            <a:ext cx="4783087" cy="2457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 dirty="0"/>
              <a:t>Lock-Free Fire Dispatch Sytem</a:t>
            </a:r>
            <a:br>
              <a:rPr lang="en" sz="4500" dirty="0"/>
            </a:br>
            <a:r>
              <a:rPr lang="en" sz="2800" dirty="0">
                <a:solidFill>
                  <a:schemeClr val="lt2"/>
                </a:solidFill>
                <a:latin typeface="Suez One"/>
                <a:ea typeface="Suez One"/>
                <a:cs typeface="Suez One"/>
                <a:sym typeface="Suez One"/>
              </a:rPr>
              <a:t>SENG490 – Directed Study</a:t>
            </a:r>
            <a:endParaRPr sz="3500" dirty="0">
              <a:solidFill>
                <a:schemeClr val="lt2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556" name="Google Shape;556;p38"/>
          <p:cNvSpPr txBox="1">
            <a:spLocks noGrp="1"/>
          </p:cNvSpPr>
          <p:nvPr>
            <p:ph type="subTitle" idx="1"/>
          </p:nvPr>
        </p:nvSpPr>
        <p:spPr>
          <a:xfrm>
            <a:off x="919505" y="3497293"/>
            <a:ext cx="296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Ethan McNamara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Professor: Sean Chester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Fall 2022</a:t>
            </a:r>
            <a:endParaRPr dirty="0"/>
          </a:p>
        </p:txBody>
      </p:sp>
      <p:grpSp>
        <p:nvGrpSpPr>
          <p:cNvPr id="557" name="Google Shape;557;p38"/>
          <p:cNvGrpSpPr/>
          <p:nvPr/>
        </p:nvGrpSpPr>
        <p:grpSpPr>
          <a:xfrm>
            <a:off x="4044525" y="-1"/>
            <a:ext cx="5631936" cy="4689176"/>
            <a:chOff x="4044525" y="-1"/>
            <a:chExt cx="5631936" cy="4689176"/>
          </a:xfrm>
        </p:grpSpPr>
        <p:grpSp>
          <p:nvGrpSpPr>
            <p:cNvPr id="558" name="Google Shape;558;p38"/>
            <p:cNvGrpSpPr/>
            <p:nvPr/>
          </p:nvGrpSpPr>
          <p:grpSpPr>
            <a:xfrm>
              <a:off x="7199351" y="3675449"/>
              <a:ext cx="954709" cy="333315"/>
              <a:chOff x="495200" y="1555650"/>
              <a:chExt cx="6785425" cy="2368975"/>
            </a:xfrm>
          </p:grpSpPr>
          <p:sp>
            <p:nvSpPr>
              <p:cNvPr id="559" name="Google Shape;559;p38"/>
              <p:cNvSpPr/>
              <p:nvPr/>
            </p:nvSpPr>
            <p:spPr>
              <a:xfrm>
                <a:off x="495200" y="1555650"/>
                <a:ext cx="6785425" cy="1790375"/>
              </a:xfrm>
              <a:custGeom>
                <a:avLst/>
                <a:gdLst/>
                <a:ahLst/>
                <a:cxnLst/>
                <a:rect l="l" t="t" r="r" b="b"/>
                <a:pathLst>
                  <a:path w="271417" h="71615" extrusionOk="0">
                    <a:moveTo>
                      <a:pt x="140127" y="15412"/>
                    </a:moveTo>
                    <a:cubicBezTo>
                      <a:pt x="140127" y="17910"/>
                      <a:pt x="140127" y="19962"/>
                      <a:pt x="140364" y="21540"/>
                    </a:cubicBezTo>
                    <a:cubicBezTo>
                      <a:pt x="141047" y="17700"/>
                      <a:pt x="140364" y="11362"/>
                      <a:pt x="140127" y="15412"/>
                    </a:cubicBezTo>
                    <a:close/>
                    <a:moveTo>
                      <a:pt x="206561" y="63488"/>
                    </a:moveTo>
                    <a:cubicBezTo>
                      <a:pt x="207245" y="65303"/>
                      <a:pt x="212452" y="66881"/>
                      <a:pt x="214056" y="66881"/>
                    </a:cubicBezTo>
                    <a:cubicBezTo>
                      <a:pt x="215661" y="66881"/>
                      <a:pt x="213820" y="61226"/>
                      <a:pt x="216108" y="63672"/>
                    </a:cubicBezTo>
                    <a:cubicBezTo>
                      <a:pt x="221105" y="69353"/>
                      <a:pt x="219948" y="62752"/>
                      <a:pt x="224471" y="60963"/>
                    </a:cubicBezTo>
                    <a:cubicBezTo>
                      <a:pt x="229258" y="59149"/>
                      <a:pt x="226523" y="60490"/>
                      <a:pt x="233781" y="62988"/>
                    </a:cubicBezTo>
                    <a:cubicBezTo>
                      <a:pt x="240830" y="65487"/>
                      <a:pt x="240356" y="62752"/>
                      <a:pt x="243539" y="61884"/>
                    </a:cubicBezTo>
                    <a:cubicBezTo>
                      <a:pt x="246747" y="60963"/>
                      <a:pt x="242618" y="62094"/>
                      <a:pt x="247168" y="61410"/>
                    </a:cubicBezTo>
                    <a:cubicBezTo>
                      <a:pt x="251692" y="60727"/>
                      <a:pt x="260765" y="64593"/>
                      <a:pt x="266209" y="62541"/>
                    </a:cubicBezTo>
                    <a:cubicBezTo>
                      <a:pt x="271417" y="60253"/>
                      <a:pt x="262133" y="50312"/>
                      <a:pt x="262133" y="50312"/>
                    </a:cubicBezTo>
                    <a:cubicBezTo>
                      <a:pt x="263474" y="44842"/>
                      <a:pt x="258267" y="37846"/>
                      <a:pt x="258267" y="39871"/>
                    </a:cubicBezTo>
                    <a:cubicBezTo>
                      <a:pt x="258267" y="47577"/>
                      <a:pt x="255768" y="52574"/>
                      <a:pt x="253980" y="51232"/>
                    </a:cubicBezTo>
                    <a:cubicBezTo>
                      <a:pt x="252402" y="50102"/>
                      <a:pt x="252849" y="43079"/>
                      <a:pt x="251928" y="44868"/>
                    </a:cubicBezTo>
                    <a:cubicBezTo>
                      <a:pt x="250824" y="46683"/>
                      <a:pt x="248536" y="47840"/>
                      <a:pt x="245827" y="45578"/>
                    </a:cubicBezTo>
                    <a:cubicBezTo>
                      <a:pt x="243092" y="43290"/>
                      <a:pt x="242618" y="36952"/>
                      <a:pt x="242434" y="37425"/>
                    </a:cubicBezTo>
                    <a:cubicBezTo>
                      <a:pt x="241961" y="37872"/>
                      <a:pt x="241961" y="46709"/>
                      <a:pt x="240172" y="44210"/>
                    </a:cubicBezTo>
                    <a:cubicBezTo>
                      <a:pt x="238121" y="41712"/>
                      <a:pt x="238594" y="33348"/>
                      <a:pt x="238805" y="29719"/>
                    </a:cubicBezTo>
                    <a:cubicBezTo>
                      <a:pt x="237700" y="30403"/>
                      <a:pt x="235859" y="35374"/>
                      <a:pt x="236306" y="42185"/>
                    </a:cubicBezTo>
                    <a:cubicBezTo>
                      <a:pt x="236780" y="48997"/>
                      <a:pt x="234044" y="44684"/>
                      <a:pt x="233124" y="45578"/>
                    </a:cubicBezTo>
                    <a:cubicBezTo>
                      <a:pt x="232019" y="46498"/>
                      <a:pt x="234939" y="42369"/>
                      <a:pt x="233808" y="31744"/>
                    </a:cubicBezTo>
                    <a:cubicBezTo>
                      <a:pt x="232703" y="21093"/>
                      <a:pt x="227943" y="11309"/>
                      <a:pt x="229731" y="19278"/>
                    </a:cubicBezTo>
                    <a:cubicBezTo>
                      <a:pt x="231546" y="27194"/>
                      <a:pt x="218159" y="39923"/>
                      <a:pt x="217712" y="37188"/>
                    </a:cubicBezTo>
                    <a:cubicBezTo>
                      <a:pt x="217239" y="34453"/>
                      <a:pt x="218554" y="29456"/>
                      <a:pt x="212478" y="21093"/>
                    </a:cubicBezTo>
                    <a:cubicBezTo>
                      <a:pt x="212478" y="21093"/>
                      <a:pt x="215108" y="34821"/>
                      <a:pt x="212715" y="39003"/>
                    </a:cubicBezTo>
                    <a:cubicBezTo>
                      <a:pt x="209322" y="29219"/>
                      <a:pt x="203168" y="32665"/>
                      <a:pt x="205220" y="12940"/>
                    </a:cubicBezTo>
                    <a:cubicBezTo>
                      <a:pt x="205456" y="10205"/>
                      <a:pt x="202721" y="16780"/>
                      <a:pt x="200670" y="22224"/>
                    </a:cubicBezTo>
                    <a:cubicBezTo>
                      <a:pt x="198881" y="27694"/>
                      <a:pt x="182523" y="25195"/>
                      <a:pt x="180734" y="13860"/>
                    </a:cubicBezTo>
                    <a:cubicBezTo>
                      <a:pt x="178920" y="2499"/>
                      <a:pt x="180945" y="2735"/>
                      <a:pt x="177526" y="14307"/>
                    </a:cubicBezTo>
                    <a:cubicBezTo>
                      <a:pt x="174159" y="26116"/>
                      <a:pt x="176421" y="42185"/>
                      <a:pt x="168452" y="30640"/>
                    </a:cubicBezTo>
                    <a:cubicBezTo>
                      <a:pt x="164376" y="24775"/>
                      <a:pt x="168689" y="2551"/>
                      <a:pt x="163929" y="21356"/>
                    </a:cubicBezTo>
                    <a:cubicBezTo>
                      <a:pt x="159168" y="40160"/>
                      <a:pt x="151699" y="47656"/>
                      <a:pt x="150068" y="37872"/>
                    </a:cubicBezTo>
                    <a:cubicBezTo>
                      <a:pt x="148727" y="29719"/>
                      <a:pt x="142152" y="30850"/>
                      <a:pt x="140548" y="21776"/>
                    </a:cubicBezTo>
                    <a:cubicBezTo>
                      <a:pt x="140101" y="24722"/>
                      <a:pt x="138970" y="26300"/>
                      <a:pt x="136471" y="21540"/>
                    </a:cubicBezTo>
                    <a:cubicBezTo>
                      <a:pt x="128555" y="6575"/>
                      <a:pt x="133289" y="0"/>
                      <a:pt x="128976" y="8153"/>
                    </a:cubicBezTo>
                    <a:cubicBezTo>
                      <a:pt x="124663" y="16069"/>
                      <a:pt x="123505" y="29009"/>
                      <a:pt x="120139" y="30166"/>
                    </a:cubicBezTo>
                    <a:cubicBezTo>
                      <a:pt x="113091" y="32665"/>
                      <a:pt x="103807" y="29246"/>
                      <a:pt x="104701" y="24275"/>
                    </a:cubicBezTo>
                    <a:cubicBezTo>
                      <a:pt x="105832" y="17937"/>
                      <a:pt x="94523" y="32665"/>
                      <a:pt x="93602" y="44237"/>
                    </a:cubicBezTo>
                    <a:cubicBezTo>
                      <a:pt x="89079" y="39923"/>
                      <a:pt x="89079" y="33348"/>
                      <a:pt x="89999" y="29035"/>
                    </a:cubicBezTo>
                    <a:cubicBezTo>
                      <a:pt x="83187" y="37662"/>
                      <a:pt x="85212" y="42659"/>
                      <a:pt x="84529" y="45368"/>
                    </a:cubicBezTo>
                    <a:cubicBezTo>
                      <a:pt x="83845" y="48103"/>
                      <a:pt x="72299" y="34032"/>
                      <a:pt x="75455" y="26116"/>
                    </a:cubicBezTo>
                    <a:cubicBezTo>
                      <a:pt x="78401" y="18200"/>
                      <a:pt x="74324" y="25879"/>
                      <a:pt x="72483" y="36531"/>
                    </a:cubicBezTo>
                    <a:cubicBezTo>
                      <a:pt x="70458" y="47182"/>
                      <a:pt x="67960" y="48997"/>
                      <a:pt x="66145" y="48103"/>
                    </a:cubicBezTo>
                    <a:cubicBezTo>
                      <a:pt x="64357" y="47182"/>
                      <a:pt x="55967" y="55151"/>
                      <a:pt x="56624" y="48339"/>
                    </a:cubicBezTo>
                    <a:cubicBezTo>
                      <a:pt x="57308" y="41528"/>
                      <a:pt x="54363" y="36531"/>
                      <a:pt x="52758" y="35873"/>
                    </a:cubicBezTo>
                    <a:cubicBezTo>
                      <a:pt x="52995" y="39266"/>
                      <a:pt x="53468" y="47919"/>
                      <a:pt x="50260" y="50154"/>
                    </a:cubicBezTo>
                    <a:cubicBezTo>
                      <a:pt x="47077" y="52653"/>
                      <a:pt x="47077" y="43790"/>
                      <a:pt x="46420" y="43342"/>
                    </a:cubicBezTo>
                    <a:cubicBezTo>
                      <a:pt x="45762" y="42869"/>
                      <a:pt x="45079" y="49234"/>
                      <a:pt x="40529" y="51495"/>
                    </a:cubicBezTo>
                    <a:cubicBezTo>
                      <a:pt x="36005" y="53757"/>
                      <a:pt x="31929" y="52416"/>
                      <a:pt x="30351" y="50575"/>
                    </a:cubicBezTo>
                    <a:cubicBezTo>
                      <a:pt x="28773" y="48760"/>
                      <a:pt x="29667" y="55809"/>
                      <a:pt x="26958" y="56913"/>
                    </a:cubicBezTo>
                    <a:cubicBezTo>
                      <a:pt x="24275" y="58044"/>
                      <a:pt x="21067" y="53073"/>
                      <a:pt x="21067" y="45341"/>
                    </a:cubicBezTo>
                    <a:cubicBezTo>
                      <a:pt x="21067" y="43316"/>
                      <a:pt x="16306" y="52837"/>
                      <a:pt x="18358" y="58254"/>
                    </a:cubicBezTo>
                    <a:cubicBezTo>
                      <a:pt x="18358" y="58254"/>
                      <a:pt x="16096" y="58728"/>
                      <a:pt x="13124" y="59622"/>
                    </a:cubicBezTo>
                    <a:cubicBezTo>
                      <a:pt x="12019" y="59832"/>
                      <a:pt x="12440" y="60306"/>
                      <a:pt x="11309" y="60727"/>
                    </a:cubicBezTo>
                    <a:cubicBezTo>
                      <a:pt x="10626" y="60963"/>
                      <a:pt x="7022" y="58228"/>
                      <a:pt x="9048" y="50312"/>
                    </a:cubicBezTo>
                    <a:cubicBezTo>
                      <a:pt x="9284" y="49181"/>
                      <a:pt x="6312" y="61884"/>
                      <a:pt x="5655" y="62121"/>
                    </a:cubicBezTo>
                    <a:cubicBezTo>
                      <a:pt x="658" y="63909"/>
                      <a:pt x="0" y="65066"/>
                      <a:pt x="4077" y="66197"/>
                    </a:cubicBezTo>
                    <a:cubicBezTo>
                      <a:pt x="12940" y="68459"/>
                      <a:pt x="30850" y="66407"/>
                      <a:pt x="38530" y="67302"/>
                    </a:cubicBezTo>
                    <a:cubicBezTo>
                      <a:pt x="46236" y="68222"/>
                      <a:pt x="39450" y="66855"/>
                      <a:pt x="44658" y="67985"/>
                    </a:cubicBezTo>
                    <a:cubicBezTo>
                      <a:pt x="50102" y="69116"/>
                      <a:pt x="49181" y="71615"/>
                      <a:pt x="60753" y="69353"/>
                    </a:cubicBezTo>
                    <a:cubicBezTo>
                      <a:pt x="72562" y="67065"/>
                      <a:pt x="68249" y="65724"/>
                      <a:pt x="76192" y="67538"/>
                    </a:cubicBezTo>
                    <a:cubicBezTo>
                      <a:pt x="83871" y="69353"/>
                      <a:pt x="84108" y="69800"/>
                      <a:pt x="92524" y="64146"/>
                    </a:cubicBezTo>
                    <a:cubicBezTo>
                      <a:pt x="95917" y="61884"/>
                      <a:pt x="95022" y="61410"/>
                      <a:pt x="97047" y="61410"/>
                    </a:cubicBezTo>
                    <a:lnTo>
                      <a:pt x="102518" y="65724"/>
                    </a:lnTo>
                    <a:cubicBezTo>
                      <a:pt x="102518" y="65724"/>
                      <a:pt x="131080" y="61200"/>
                      <a:pt x="136313" y="65040"/>
                    </a:cubicBezTo>
                    <a:cubicBezTo>
                      <a:pt x="141547" y="68880"/>
                      <a:pt x="150384" y="68433"/>
                      <a:pt x="160562" y="65960"/>
                    </a:cubicBezTo>
                    <a:cubicBezTo>
                      <a:pt x="170530" y="63225"/>
                      <a:pt x="170109" y="67775"/>
                      <a:pt x="178499" y="66407"/>
                    </a:cubicBezTo>
                    <a:cubicBezTo>
                      <a:pt x="182339" y="65724"/>
                      <a:pt x="187783" y="63462"/>
                      <a:pt x="191859" y="65487"/>
                    </a:cubicBezTo>
                    <a:cubicBezTo>
                      <a:pt x="203694" y="67381"/>
                      <a:pt x="198908" y="55493"/>
                      <a:pt x="198908" y="5549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8"/>
              <p:cNvSpPr/>
              <p:nvPr/>
            </p:nvSpPr>
            <p:spPr>
              <a:xfrm>
                <a:off x="1010675" y="1754875"/>
                <a:ext cx="5510550" cy="1934375"/>
              </a:xfrm>
              <a:custGeom>
                <a:avLst/>
                <a:gdLst/>
                <a:ahLst/>
                <a:cxnLst/>
                <a:rect l="l" t="t" r="r" b="b"/>
                <a:pathLst>
                  <a:path w="220422" h="77375" extrusionOk="0">
                    <a:moveTo>
                      <a:pt x="14176" y="50759"/>
                    </a:moveTo>
                    <a:cubicBezTo>
                      <a:pt x="25406" y="40134"/>
                      <a:pt x="21567" y="47866"/>
                      <a:pt x="22198" y="51416"/>
                    </a:cubicBezTo>
                    <a:cubicBezTo>
                      <a:pt x="23145" y="55598"/>
                      <a:pt x="32139" y="54309"/>
                      <a:pt x="33770" y="51732"/>
                    </a:cubicBezTo>
                    <a:cubicBezTo>
                      <a:pt x="36663" y="46893"/>
                      <a:pt x="45342" y="16411"/>
                      <a:pt x="44684" y="20567"/>
                    </a:cubicBezTo>
                    <a:cubicBezTo>
                      <a:pt x="44342" y="22802"/>
                      <a:pt x="48524" y="54020"/>
                      <a:pt x="57203" y="52731"/>
                    </a:cubicBezTo>
                    <a:cubicBezTo>
                      <a:pt x="68460" y="50785"/>
                      <a:pt x="72299" y="22171"/>
                      <a:pt x="72010" y="27983"/>
                    </a:cubicBezTo>
                    <a:cubicBezTo>
                      <a:pt x="71037" y="40818"/>
                      <a:pt x="72957" y="44052"/>
                      <a:pt x="79400" y="46945"/>
                    </a:cubicBezTo>
                    <a:cubicBezTo>
                      <a:pt x="83240" y="48550"/>
                      <a:pt x="112170" y="44052"/>
                      <a:pt x="97390" y="14781"/>
                    </a:cubicBezTo>
                    <a:cubicBezTo>
                      <a:pt x="89973" y="0"/>
                      <a:pt x="106726" y="37925"/>
                      <a:pt x="112801" y="42764"/>
                    </a:cubicBezTo>
                    <a:cubicBezTo>
                      <a:pt x="124689" y="52100"/>
                      <a:pt x="134999" y="27010"/>
                      <a:pt x="129818" y="17674"/>
                    </a:cubicBezTo>
                    <a:cubicBezTo>
                      <a:pt x="127582" y="13518"/>
                      <a:pt x="134946" y="22513"/>
                      <a:pt x="137839" y="31481"/>
                    </a:cubicBezTo>
                    <a:cubicBezTo>
                      <a:pt x="140732" y="40502"/>
                      <a:pt x="146860" y="41449"/>
                      <a:pt x="149753" y="37267"/>
                    </a:cubicBezTo>
                    <a:cubicBezTo>
                      <a:pt x="152646" y="33085"/>
                      <a:pt x="158090" y="22486"/>
                      <a:pt x="157485" y="24433"/>
                    </a:cubicBezTo>
                    <a:cubicBezTo>
                      <a:pt x="154908" y="36951"/>
                      <a:pt x="160694" y="39844"/>
                      <a:pt x="165822" y="44342"/>
                    </a:cubicBezTo>
                    <a:cubicBezTo>
                      <a:pt x="169057" y="43053"/>
                      <a:pt x="183522" y="51074"/>
                      <a:pt x="179972" y="37898"/>
                    </a:cubicBezTo>
                    <a:cubicBezTo>
                      <a:pt x="175790" y="22145"/>
                      <a:pt x="186705" y="16359"/>
                      <a:pt x="188309" y="12808"/>
                    </a:cubicBezTo>
                    <a:cubicBezTo>
                      <a:pt x="188309" y="12808"/>
                      <a:pt x="183812" y="20225"/>
                      <a:pt x="188309" y="40476"/>
                    </a:cubicBezTo>
                    <a:cubicBezTo>
                      <a:pt x="190255" y="48497"/>
                      <a:pt x="195042" y="55887"/>
                      <a:pt x="195384" y="59753"/>
                    </a:cubicBezTo>
                    <a:cubicBezTo>
                      <a:pt x="196988" y="51074"/>
                      <a:pt x="201485" y="47866"/>
                      <a:pt x="197330" y="37583"/>
                    </a:cubicBezTo>
                    <a:cubicBezTo>
                      <a:pt x="202774" y="44631"/>
                      <a:pt x="209507" y="58780"/>
                      <a:pt x="208244" y="63278"/>
                    </a:cubicBezTo>
                    <a:cubicBezTo>
                      <a:pt x="216266" y="58149"/>
                      <a:pt x="213057" y="51390"/>
                      <a:pt x="213688" y="51390"/>
                    </a:cubicBezTo>
                    <a:cubicBezTo>
                      <a:pt x="215635" y="52337"/>
                      <a:pt x="220421" y="56834"/>
                      <a:pt x="218817" y="63278"/>
                    </a:cubicBezTo>
                    <a:cubicBezTo>
                      <a:pt x="217528" y="69064"/>
                      <a:pt x="206614" y="68406"/>
                      <a:pt x="206614" y="68406"/>
                    </a:cubicBezTo>
                    <a:cubicBezTo>
                      <a:pt x="206614" y="68406"/>
                      <a:pt x="191544" y="76428"/>
                      <a:pt x="184127" y="70352"/>
                    </a:cubicBezTo>
                    <a:cubicBezTo>
                      <a:pt x="176737" y="64566"/>
                      <a:pt x="177684" y="69406"/>
                      <a:pt x="171950" y="70352"/>
                    </a:cubicBezTo>
                    <a:cubicBezTo>
                      <a:pt x="166822" y="71299"/>
                      <a:pt x="160694" y="76454"/>
                      <a:pt x="160036" y="70352"/>
                    </a:cubicBezTo>
                    <a:cubicBezTo>
                      <a:pt x="159694" y="70352"/>
                      <a:pt x="151042" y="71299"/>
                      <a:pt x="150700" y="71299"/>
                    </a:cubicBezTo>
                    <a:cubicBezTo>
                      <a:pt x="144914" y="69695"/>
                      <a:pt x="131106" y="75796"/>
                      <a:pt x="125320" y="76428"/>
                    </a:cubicBezTo>
                    <a:cubicBezTo>
                      <a:pt x="112801" y="77374"/>
                      <a:pt x="86764" y="67749"/>
                      <a:pt x="70064" y="72246"/>
                    </a:cubicBezTo>
                    <a:cubicBezTo>
                      <a:pt x="55257" y="76112"/>
                      <a:pt x="31166" y="68695"/>
                      <a:pt x="18305" y="66802"/>
                    </a:cubicBezTo>
                    <a:cubicBezTo>
                      <a:pt x="10284" y="65513"/>
                      <a:pt x="1" y="70352"/>
                      <a:pt x="1" y="70352"/>
                    </a:cubicBezTo>
                    <a:lnTo>
                      <a:pt x="658" y="63909"/>
                    </a:lnTo>
                    <a:cubicBezTo>
                      <a:pt x="1026" y="63278"/>
                      <a:pt x="12598" y="52048"/>
                      <a:pt x="14176" y="5075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8"/>
              <p:cNvSpPr/>
              <p:nvPr/>
            </p:nvSpPr>
            <p:spPr>
              <a:xfrm>
                <a:off x="1946950" y="2558325"/>
                <a:ext cx="3888500" cy="1366300"/>
              </a:xfrm>
              <a:custGeom>
                <a:avLst/>
                <a:gdLst/>
                <a:ahLst/>
                <a:cxnLst/>
                <a:rect l="l" t="t" r="r" b="b"/>
                <a:pathLst>
                  <a:path w="155540" h="54652" extrusionOk="0">
                    <a:moveTo>
                      <a:pt x="10047" y="35821"/>
                    </a:moveTo>
                    <a:cubicBezTo>
                      <a:pt x="17990" y="28326"/>
                      <a:pt x="15281" y="33770"/>
                      <a:pt x="15702" y="36268"/>
                    </a:cubicBezTo>
                    <a:cubicBezTo>
                      <a:pt x="16412" y="39240"/>
                      <a:pt x="22750" y="38320"/>
                      <a:pt x="23855" y="36505"/>
                    </a:cubicBezTo>
                    <a:cubicBezTo>
                      <a:pt x="25906" y="33112"/>
                      <a:pt x="32008" y="11546"/>
                      <a:pt x="31561" y="14518"/>
                    </a:cubicBezTo>
                    <a:cubicBezTo>
                      <a:pt x="31324" y="16070"/>
                      <a:pt x="34270" y="38083"/>
                      <a:pt x="40398" y="37189"/>
                    </a:cubicBezTo>
                    <a:cubicBezTo>
                      <a:pt x="48314" y="35847"/>
                      <a:pt x="51049" y="15649"/>
                      <a:pt x="50813" y="19725"/>
                    </a:cubicBezTo>
                    <a:cubicBezTo>
                      <a:pt x="50129" y="28799"/>
                      <a:pt x="51523" y="31087"/>
                      <a:pt x="56046" y="33112"/>
                    </a:cubicBezTo>
                    <a:cubicBezTo>
                      <a:pt x="58781" y="34243"/>
                      <a:pt x="79164" y="31087"/>
                      <a:pt x="68749" y="10442"/>
                    </a:cubicBezTo>
                    <a:cubicBezTo>
                      <a:pt x="63515" y="1"/>
                      <a:pt x="75324" y="26774"/>
                      <a:pt x="79611" y="30167"/>
                    </a:cubicBezTo>
                    <a:cubicBezTo>
                      <a:pt x="88001" y="36742"/>
                      <a:pt x="95260" y="19042"/>
                      <a:pt x="91656" y="12467"/>
                    </a:cubicBezTo>
                    <a:cubicBezTo>
                      <a:pt x="90078" y="9521"/>
                      <a:pt x="95260" y="15859"/>
                      <a:pt x="97311" y="22224"/>
                    </a:cubicBezTo>
                    <a:cubicBezTo>
                      <a:pt x="99336" y="28615"/>
                      <a:pt x="103649" y="29272"/>
                      <a:pt x="105701" y="26300"/>
                    </a:cubicBezTo>
                    <a:cubicBezTo>
                      <a:pt x="107726" y="23355"/>
                      <a:pt x="111566" y="15886"/>
                      <a:pt x="111145" y="17227"/>
                    </a:cubicBezTo>
                    <a:cubicBezTo>
                      <a:pt x="109330" y="26090"/>
                      <a:pt x="113407" y="28115"/>
                      <a:pt x="117036" y="31297"/>
                    </a:cubicBezTo>
                    <a:cubicBezTo>
                      <a:pt x="119298" y="30377"/>
                      <a:pt x="129476" y="36084"/>
                      <a:pt x="127004" y="26774"/>
                    </a:cubicBezTo>
                    <a:cubicBezTo>
                      <a:pt x="124032" y="15649"/>
                      <a:pt x="131764" y="11573"/>
                      <a:pt x="132869" y="9074"/>
                    </a:cubicBezTo>
                    <a:cubicBezTo>
                      <a:pt x="132869" y="9074"/>
                      <a:pt x="129686" y="14308"/>
                      <a:pt x="132869" y="28589"/>
                    </a:cubicBezTo>
                    <a:cubicBezTo>
                      <a:pt x="134236" y="34243"/>
                      <a:pt x="137655" y="39450"/>
                      <a:pt x="137866" y="42186"/>
                    </a:cubicBezTo>
                    <a:cubicBezTo>
                      <a:pt x="138997" y="36084"/>
                      <a:pt x="142179" y="33796"/>
                      <a:pt x="139233" y="26537"/>
                    </a:cubicBezTo>
                    <a:cubicBezTo>
                      <a:pt x="143073" y="31534"/>
                      <a:pt x="147833" y="41502"/>
                      <a:pt x="146913" y="44684"/>
                    </a:cubicBezTo>
                    <a:cubicBezTo>
                      <a:pt x="152567" y="41081"/>
                      <a:pt x="150306" y="36294"/>
                      <a:pt x="150753" y="36294"/>
                    </a:cubicBezTo>
                    <a:cubicBezTo>
                      <a:pt x="152120" y="37005"/>
                      <a:pt x="155539" y="40161"/>
                      <a:pt x="154382" y="44684"/>
                    </a:cubicBezTo>
                    <a:cubicBezTo>
                      <a:pt x="153462" y="48761"/>
                      <a:pt x="145756" y="48313"/>
                      <a:pt x="145756" y="48313"/>
                    </a:cubicBezTo>
                    <a:cubicBezTo>
                      <a:pt x="145756" y="48313"/>
                      <a:pt x="135104" y="53968"/>
                      <a:pt x="129897" y="49655"/>
                    </a:cubicBezTo>
                    <a:cubicBezTo>
                      <a:pt x="124663" y="45578"/>
                      <a:pt x="125347" y="48971"/>
                      <a:pt x="121270" y="49655"/>
                    </a:cubicBezTo>
                    <a:cubicBezTo>
                      <a:pt x="117667" y="50339"/>
                      <a:pt x="113354" y="53968"/>
                      <a:pt x="112881" y="49655"/>
                    </a:cubicBezTo>
                    <a:cubicBezTo>
                      <a:pt x="112670" y="49655"/>
                      <a:pt x="106542" y="50339"/>
                      <a:pt x="106306" y="50339"/>
                    </a:cubicBezTo>
                    <a:cubicBezTo>
                      <a:pt x="102229" y="49234"/>
                      <a:pt x="92472" y="53521"/>
                      <a:pt x="88395" y="53968"/>
                    </a:cubicBezTo>
                    <a:cubicBezTo>
                      <a:pt x="79558" y="54652"/>
                      <a:pt x="61175" y="47840"/>
                      <a:pt x="49419" y="50996"/>
                    </a:cubicBezTo>
                    <a:cubicBezTo>
                      <a:pt x="38977" y="53731"/>
                      <a:pt x="21988" y="48498"/>
                      <a:pt x="12914" y="47156"/>
                    </a:cubicBezTo>
                    <a:cubicBezTo>
                      <a:pt x="7260" y="46236"/>
                      <a:pt x="1" y="49655"/>
                      <a:pt x="1" y="49655"/>
                    </a:cubicBezTo>
                    <a:lnTo>
                      <a:pt x="448" y="45105"/>
                    </a:lnTo>
                    <a:cubicBezTo>
                      <a:pt x="764" y="44658"/>
                      <a:pt x="8917" y="36689"/>
                      <a:pt x="10047" y="35821"/>
                    </a:cubicBezTo>
                    <a:close/>
                  </a:path>
                </a:pathLst>
              </a:custGeom>
              <a:solidFill>
                <a:srgbClr val="FEBA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2" name="Google Shape;562;p38"/>
            <p:cNvSpPr/>
            <p:nvPr/>
          </p:nvSpPr>
          <p:spPr>
            <a:xfrm>
              <a:off x="7733769" y="2595696"/>
              <a:ext cx="1832971" cy="1123261"/>
            </a:xfrm>
            <a:custGeom>
              <a:avLst/>
              <a:gdLst/>
              <a:ahLst/>
              <a:cxnLst/>
              <a:rect l="l" t="t" r="r" b="b"/>
              <a:pathLst>
                <a:path w="27028" h="16563" extrusionOk="0">
                  <a:moveTo>
                    <a:pt x="14561" y="1"/>
                  </a:moveTo>
                  <a:lnTo>
                    <a:pt x="0" y="13133"/>
                  </a:lnTo>
                  <a:lnTo>
                    <a:pt x="333" y="13979"/>
                  </a:lnTo>
                  <a:cubicBezTo>
                    <a:pt x="333" y="13979"/>
                    <a:pt x="3917" y="14717"/>
                    <a:pt x="22717" y="16562"/>
                  </a:cubicBezTo>
                  <a:cubicBezTo>
                    <a:pt x="27027" y="5430"/>
                    <a:pt x="14561" y="1"/>
                    <a:pt x="14561" y="1"/>
                  </a:cubicBezTo>
                  <a:close/>
                </a:path>
              </a:pathLst>
            </a:custGeom>
            <a:solidFill>
              <a:srgbClr val="BED9ED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4044525" y="3968975"/>
              <a:ext cx="2739600" cy="1734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4" name="Google Shape;564;p38"/>
            <p:cNvGrpSpPr/>
            <p:nvPr/>
          </p:nvGrpSpPr>
          <p:grpSpPr>
            <a:xfrm>
              <a:off x="4181625" y="2987632"/>
              <a:ext cx="2615355" cy="1094157"/>
              <a:chOff x="4181625" y="2959057"/>
              <a:chExt cx="2615355" cy="1094157"/>
            </a:xfrm>
          </p:grpSpPr>
          <p:sp>
            <p:nvSpPr>
              <p:cNvPr id="565" name="Google Shape;565;p38"/>
              <p:cNvSpPr/>
              <p:nvPr/>
            </p:nvSpPr>
            <p:spPr>
              <a:xfrm>
                <a:off x="6457013" y="3120528"/>
                <a:ext cx="184192" cy="377947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5573" extrusionOk="0">
                    <a:moveTo>
                      <a:pt x="1143" y="1"/>
                    </a:moveTo>
                    <a:cubicBezTo>
                      <a:pt x="667" y="1"/>
                      <a:pt x="203" y="25"/>
                      <a:pt x="0" y="25"/>
                    </a:cubicBezTo>
                    <a:lnTo>
                      <a:pt x="0" y="84"/>
                    </a:lnTo>
                    <a:cubicBezTo>
                      <a:pt x="203" y="84"/>
                      <a:pt x="667" y="60"/>
                      <a:pt x="1143" y="60"/>
                    </a:cubicBezTo>
                    <a:cubicBezTo>
                      <a:pt x="1513" y="60"/>
                      <a:pt x="1882" y="72"/>
                      <a:pt x="2167" y="132"/>
                    </a:cubicBezTo>
                    <a:cubicBezTo>
                      <a:pt x="2465" y="203"/>
                      <a:pt x="2632" y="299"/>
                      <a:pt x="2632" y="453"/>
                    </a:cubicBezTo>
                    <a:cubicBezTo>
                      <a:pt x="2656" y="822"/>
                      <a:pt x="2656" y="1251"/>
                      <a:pt x="2656" y="1680"/>
                    </a:cubicBezTo>
                    <a:cubicBezTo>
                      <a:pt x="2656" y="2811"/>
                      <a:pt x="2620" y="3930"/>
                      <a:pt x="2620" y="3930"/>
                    </a:cubicBezTo>
                    <a:lnTo>
                      <a:pt x="1382" y="5537"/>
                    </a:lnTo>
                    <a:lnTo>
                      <a:pt x="1429" y="5573"/>
                    </a:lnTo>
                    <a:lnTo>
                      <a:pt x="2656" y="3942"/>
                    </a:lnTo>
                    <a:cubicBezTo>
                      <a:pt x="2667" y="3930"/>
                      <a:pt x="2715" y="2835"/>
                      <a:pt x="2715" y="1680"/>
                    </a:cubicBezTo>
                    <a:cubicBezTo>
                      <a:pt x="2715" y="1251"/>
                      <a:pt x="2703" y="822"/>
                      <a:pt x="2691" y="453"/>
                    </a:cubicBezTo>
                    <a:cubicBezTo>
                      <a:pt x="2679" y="48"/>
                      <a:pt x="1870" y="13"/>
                      <a:pt x="1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6" name="Google Shape;566;p38"/>
              <p:cNvGrpSpPr/>
              <p:nvPr/>
            </p:nvGrpSpPr>
            <p:grpSpPr>
              <a:xfrm>
                <a:off x="4181625" y="2959057"/>
                <a:ext cx="2615355" cy="1094157"/>
                <a:chOff x="4181625" y="2959057"/>
                <a:chExt cx="2615355" cy="1094157"/>
              </a:xfrm>
            </p:grpSpPr>
            <p:sp>
              <p:nvSpPr>
                <p:cNvPr id="567" name="Google Shape;567;p38"/>
                <p:cNvSpPr/>
                <p:nvPr/>
              </p:nvSpPr>
              <p:spPr>
                <a:xfrm>
                  <a:off x="5735985" y="3145553"/>
                  <a:ext cx="96911" cy="72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10741" extrusionOk="0">
                      <a:moveTo>
                        <a:pt x="0" y="1"/>
                      </a:moveTo>
                      <a:lnTo>
                        <a:pt x="0" y="10740"/>
                      </a:lnTo>
                      <a:lnTo>
                        <a:pt x="1429" y="10740"/>
                      </a:lnTo>
                      <a:lnTo>
                        <a:pt x="142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8"/>
                <p:cNvSpPr/>
                <p:nvPr/>
              </p:nvSpPr>
              <p:spPr>
                <a:xfrm>
                  <a:off x="4808998" y="3018803"/>
                  <a:ext cx="528163" cy="49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8" h="727" extrusionOk="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7787" y="727"/>
                      </a:lnTo>
                      <a:lnTo>
                        <a:pt x="7787" y="1"/>
                      </a:lnTo>
                      <a:close/>
                    </a:path>
                  </a:pathLst>
                </a:custGeom>
                <a:solidFill>
                  <a:srgbClr val="EEEEEE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8"/>
                <p:cNvSpPr/>
                <p:nvPr/>
              </p:nvSpPr>
              <p:spPr>
                <a:xfrm>
                  <a:off x="4728296" y="3688153"/>
                  <a:ext cx="405413" cy="240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8" h="3549" extrusionOk="0">
                      <a:moveTo>
                        <a:pt x="3001" y="1"/>
                      </a:moveTo>
                      <a:cubicBezTo>
                        <a:pt x="1346" y="1"/>
                        <a:pt x="0" y="1275"/>
                        <a:pt x="0" y="2870"/>
                      </a:cubicBezTo>
                      <a:cubicBezTo>
                        <a:pt x="0" y="3108"/>
                        <a:pt x="36" y="3347"/>
                        <a:pt x="95" y="3549"/>
                      </a:cubicBezTo>
                      <a:lnTo>
                        <a:pt x="5882" y="3549"/>
                      </a:lnTo>
                      <a:cubicBezTo>
                        <a:pt x="5941" y="3335"/>
                        <a:pt x="5977" y="3108"/>
                        <a:pt x="5977" y="2870"/>
                      </a:cubicBezTo>
                      <a:cubicBezTo>
                        <a:pt x="5977" y="1275"/>
                        <a:pt x="4655" y="1"/>
                        <a:pt x="30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8"/>
                <p:cNvSpPr/>
                <p:nvPr/>
              </p:nvSpPr>
              <p:spPr>
                <a:xfrm>
                  <a:off x="4181625" y="3064037"/>
                  <a:ext cx="1581843" cy="866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25" h="12776" extrusionOk="0">
                      <a:moveTo>
                        <a:pt x="191" y="0"/>
                      </a:moveTo>
                      <a:cubicBezTo>
                        <a:pt x="96" y="0"/>
                        <a:pt x="1" y="131"/>
                        <a:pt x="1" y="310"/>
                      </a:cubicBezTo>
                      <a:lnTo>
                        <a:pt x="1" y="12454"/>
                      </a:lnTo>
                      <a:cubicBezTo>
                        <a:pt x="1" y="12621"/>
                        <a:pt x="96" y="12776"/>
                        <a:pt x="191" y="12776"/>
                      </a:cubicBezTo>
                      <a:lnTo>
                        <a:pt x="8335" y="12776"/>
                      </a:lnTo>
                      <a:cubicBezTo>
                        <a:pt x="8323" y="12633"/>
                        <a:pt x="8311" y="12514"/>
                        <a:pt x="8311" y="12371"/>
                      </a:cubicBezTo>
                      <a:cubicBezTo>
                        <a:pt x="8311" y="10835"/>
                        <a:pt x="9538" y="9597"/>
                        <a:pt x="11073" y="9597"/>
                      </a:cubicBezTo>
                      <a:cubicBezTo>
                        <a:pt x="12609" y="9597"/>
                        <a:pt x="13848" y="10835"/>
                        <a:pt x="13848" y="12371"/>
                      </a:cubicBezTo>
                      <a:cubicBezTo>
                        <a:pt x="13848" y="12502"/>
                        <a:pt x="13824" y="12633"/>
                        <a:pt x="13812" y="12776"/>
                      </a:cubicBezTo>
                      <a:lnTo>
                        <a:pt x="23134" y="12776"/>
                      </a:lnTo>
                      <a:cubicBezTo>
                        <a:pt x="23230" y="12776"/>
                        <a:pt x="23325" y="12633"/>
                        <a:pt x="23325" y="12454"/>
                      </a:cubicBezTo>
                      <a:lnTo>
                        <a:pt x="23325" y="310"/>
                      </a:lnTo>
                      <a:cubicBezTo>
                        <a:pt x="23325" y="155"/>
                        <a:pt x="23230" y="0"/>
                        <a:pt x="231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8"/>
                <p:cNvSpPr/>
                <p:nvPr/>
              </p:nvSpPr>
              <p:spPr>
                <a:xfrm>
                  <a:off x="6305239" y="2976011"/>
                  <a:ext cx="67072" cy="82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1216" extrusionOk="0">
                      <a:moveTo>
                        <a:pt x="488" y="1"/>
                      </a:moveTo>
                      <a:cubicBezTo>
                        <a:pt x="226" y="1"/>
                        <a:pt x="0" y="286"/>
                        <a:pt x="0" y="632"/>
                      </a:cubicBezTo>
                      <a:lnTo>
                        <a:pt x="0" y="1215"/>
                      </a:lnTo>
                      <a:lnTo>
                        <a:pt x="988" y="1215"/>
                      </a:lnTo>
                      <a:lnTo>
                        <a:pt x="988" y="632"/>
                      </a:lnTo>
                      <a:cubicBezTo>
                        <a:pt x="988" y="286"/>
                        <a:pt x="762" y="1"/>
                        <a:pt x="4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8"/>
                <p:cNvSpPr/>
                <p:nvPr/>
              </p:nvSpPr>
              <p:spPr>
                <a:xfrm>
                  <a:off x="6350405" y="2965500"/>
                  <a:ext cx="80838" cy="84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" h="1252" extrusionOk="0">
                      <a:moveTo>
                        <a:pt x="596" y="1"/>
                      </a:moveTo>
                      <a:cubicBezTo>
                        <a:pt x="275" y="1"/>
                        <a:pt x="1" y="299"/>
                        <a:pt x="1" y="656"/>
                      </a:cubicBezTo>
                      <a:lnTo>
                        <a:pt x="1" y="1251"/>
                      </a:lnTo>
                      <a:lnTo>
                        <a:pt x="1191" y="1251"/>
                      </a:lnTo>
                      <a:lnTo>
                        <a:pt x="1191" y="656"/>
                      </a:lnTo>
                      <a:cubicBezTo>
                        <a:pt x="1191" y="299"/>
                        <a:pt x="929" y="1"/>
                        <a:pt x="59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8"/>
                <p:cNvSpPr/>
                <p:nvPr/>
              </p:nvSpPr>
              <p:spPr>
                <a:xfrm>
                  <a:off x="5806989" y="3049592"/>
                  <a:ext cx="709032" cy="45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5" h="666" extrusionOk="0">
                      <a:moveTo>
                        <a:pt x="7010" y="0"/>
                      </a:moveTo>
                      <a:cubicBezTo>
                        <a:pt x="4353" y="0"/>
                        <a:pt x="453" y="11"/>
                        <a:pt x="453" y="11"/>
                      </a:cubicBezTo>
                      <a:cubicBezTo>
                        <a:pt x="453" y="11"/>
                        <a:pt x="1" y="94"/>
                        <a:pt x="13" y="666"/>
                      </a:cubicBezTo>
                      <a:cubicBezTo>
                        <a:pt x="1322" y="666"/>
                        <a:pt x="10455" y="559"/>
                        <a:pt x="10455" y="559"/>
                      </a:cubicBezTo>
                      <a:cubicBezTo>
                        <a:pt x="10455" y="559"/>
                        <a:pt x="10038" y="35"/>
                        <a:pt x="9419" y="11"/>
                      </a:cubicBezTo>
                      <a:cubicBezTo>
                        <a:pt x="9355" y="3"/>
                        <a:pt x="8338" y="0"/>
                        <a:pt x="701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8"/>
                <p:cNvSpPr/>
                <p:nvPr/>
              </p:nvSpPr>
              <p:spPr>
                <a:xfrm>
                  <a:off x="5802988" y="3065597"/>
                  <a:ext cx="978674" cy="859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1" h="12670" extrusionOk="0">
                      <a:moveTo>
                        <a:pt x="3948" y="1"/>
                      </a:moveTo>
                      <a:cubicBezTo>
                        <a:pt x="2304" y="1"/>
                        <a:pt x="910" y="9"/>
                        <a:pt x="453" y="25"/>
                      </a:cubicBezTo>
                      <a:cubicBezTo>
                        <a:pt x="0" y="37"/>
                        <a:pt x="36" y="632"/>
                        <a:pt x="36" y="632"/>
                      </a:cubicBezTo>
                      <a:lnTo>
                        <a:pt x="36" y="11538"/>
                      </a:lnTo>
                      <a:lnTo>
                        <a:pt x="10144" y="11503"/>
                      </a:lnTo>
                      <a:lnTo>
                        <a:pt x="10086" y="12658"/>
                      </a:lnTo>
                      <a:lnTo>
                        <a:pt x="14431" y="12658"/>
                      </a:lnTo>
                      <a:cubicBezTo>
                        <a:pt x="14431" y="12658"/>
                        <a:pt x="14419" y="7526"/>
                        <a:pt x="14228" y="6990"/>
                      </a:cubicBezTo>
                      <a:cubicBezTo>
                        <a:pt x="14050" y="6466"/>
                        <a:pt x="11252" y="85"/>
                        <a:pt x="10085" y="49"/>
                      </a:cubicBezTo>
                      <a:cubicBezTo>
                        <a:pt x="8609" y="15"/>
                        <a:pt x="6070" y="1"/>
                        <a:pt x="3948" y="1"/>
                      </a:cubicBezTo>
                      <a:close/>
                      <a:moveTo>
                        <a:pt x="10085" y="12658"/>
                      </a:moveTo>
                      <a:lnTo>
                        <a:pt x="10085" y="12669"/>
                      </a:lnTo>
                      <a:lnTo>
                        <a:pt x="10086" y="1265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8"/>
                <p:cNvSpPr/>
                <p:nvPr/>
              </p:nvSpPr>
              <p:spPr>
                <a:xfrm>
                  <a:off x="6624927" y="3821413"/>
                  <a:ext cx="172053" cy="109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7" h="1608" extrusionOk="0">
                      <a:moveTo>
                        <a:pt x="84" y="0"/>
                      </a:moveTo>
                      <a:cubicBezTo>
                        <a:pt x="37" y="0"/>
                        <a:pt x="1" y="24"/>
                        <a:pt x="1" y="72"/>
                      </a:cubicBezTo>
                      <a:lnTo>
                        <a:pt x="1" y="1524"/>
                      </a:lnTo>
                      <a:cubicBezTo>
                        <a:pt x="1" y="1572"/>
                        <a:pt x="37" y="1608"/>
                        <a:pt x="84" y="1608"/>
                      </a:cubicBezTo>
                      <a:lnTo>
                        <a:pt x="2466" y="1608"/>
                      </a:lnTo>
                      <a:cubicBezTo>
                        <a:pt x="2501" y="1608"/>
                        <a:pt x="2537" y="1572"/>
                        <a:pt x="2537" y="1524"/>
                      </a:cubicBezTo>
                      <a:lnTo>
                        <a:pt x="2537" y="72"/>
                      </a:lnTo>
                      <a:cubicBezTo>
                        <a:pt x="2537" y="24"/>
                        <a:pt x="2501" y="0"/>
                        <a:pt x="24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8"/>
                <p:cNvSpPr/>
                <p:nvPr/>
              </p:nvSpPr>
              <p:spPr>
                <a:xfrm>
                  <a:off x="6729094" y="3737456"/>
                  <a:ext cx="55000" cy="64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953" extrusionOk="0">
                      <a:moveTo>
                        <a:pt x="48" y="0"/>
                      </a:moveTo>
                      <a:cubicBezTo>
                        <a:pt x="13" y="0"/>
                        <a:pt x="1" y="12"/>
                        <a:pt x="1" y="48"/>
                      </a:cubicBezTo>
                      <a:lnTo>
                        <a:pt x="1" y="905"/>
                      </a:lnTo>
                      <a:cubicBezTo>
                        <a:pt x="1" y="941"/>
                        <a:pt x="13" y="953"/>
                        <a:pt x="48" y="953"/>
                      </a:cubicBezTo>
                      <a:lnTo>
                        <a:pt x="763" y="953"/>
                      </a:lnTo>
                      <a:cubicBezTo>
                        <a:pt x="787" y="953"/>
                        <a:pt x="810" y="941"/>
                        <a:pt x="810" y="905"/>
                      </a:cubicBezTo>
                      <a:lnTo>
                        <a:pt x="810" y="48"/>
                      </a:lnTo>
                      <a:cubicBezTo>
                        <a:pt x="810" y="12"/>
                        <a:pt x="787" y="0"/>
                        <a:pt x="7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8"/>
                <p:cNvSpPr/>
                <p:nvPr/>
              </p:nvSpPr>
              <p:spPr>
                <a:xfrm>
                  <a:off x="6261633" y="3463748"/>
                  <a:ext cx="72700" cy="19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" h="28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86" y="191"/>
                      </a:lnTo>
                      <a:cubicBezTo>
                        <a:pt x="786" y="191"/>
                        <a:pt x="844" y="281"/>
                        <a:pt x="918" y="281"/>
                      </a:cubicBezTo>
                      <a:cubicBezTo>
                        <a:pt x="944" y="281"/>
                        <a:pt x="972" y="269"/>
                        <a:pt x="1000" y="238"/>
                      </a:cubicBezTo>
                      <a:cubicBezTo>
                        <a:pt x="1072" y="155"/>
                        <a:pt x="857" y="0"/>
                        <a:pt x="857" y="0"/>
                      </a:cubicBezTo>
                      <a:close/>
                    </a:path>
                  </a:pathLst>
                </a:custGeom>
                <a:solidFill>
                  <a:srgbClr val="211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8"/>
                <p:cNvSpPr/>
                <p:nvPr/>
              </p:nvSpPr>
              <p:spPr>
                <a:xfrm>
                  <a:off x="6211516" y="3135109"/>
                  <a:ext cx="446646" cy="335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6" h="4954" extrusionOk="0">
                      <a:moveTo>
                        <a:pt x="1" y="250"/>
                      </a:moveTo>
                      <a:lnTo>
                        <a:pt x="1" y="3453"/>
                      </a:lnTo>
                      <a:cubicBezTo>
                        <a:pt x="1" y="3584"/>
                        <a:pt x="108" y="3703"/>
                        <a:pt x="239" y="3703"/>
                      </a:cubicBezTo>
                      <a:cubicBezTo>
                        <a:pt x="239" y="3703"/>
                        <a:pt x="2442" y="3632"/>
                        <a:pt x="2573" y="3703"/>
                      </a:cubicBezTo>
                      <a:cubicBezTo>
                        <a:pt x="3013" y="3965"/>
                        <a:pt x="3192" y="4941"/>
                        <a:pt x="3382" y="4953"/>
                      </a:cubicBezTo>
                      <a:lnTo>
                        <a:pt x="6347" y="4929"/>
                      </a:lnTo>
                      <a:cubicBezTo>
                        <a:pt x="6585" y="4894"/>
                        <a:pt x="6264" y="4263"/>
                        <a:pt x="5930" y="3596"/>
                      </a:cubicBezTo>
                      <a:cubicBezTo>
                        <a:pt x="5180" y="2108"/>
                        <a:pt x="4371" y="691"/>
                        <a:pt x="3882" y="107"/>
                      </a:cubicBezTo>
                      <a:cubicBezTo>
                        <a:pt x="3787" y="24"/>
                        <a:pt x="3597" y="12"/>
                        <a:pt x="3525" y="12"/>
                      </a:cubicBezTo>
                      <a:lnTo>
                        <a:pt x="239" y="12"/>
                      </a:lnTo>
                      <a:cubicBezTo>
                        <a:pt x="120" y="0"/>
                        <a:pt x="1" y="95"/>
                        <a:pt x="1" y="250"/>
                      </a:cubicBezTo>
                      <a:close/>
                      <a:moveTo>
                        <a:pt x="168" y="369"/>
                      </a:moveTo>
                      <a:cubicBezTo>
                        <a:pt x="168" y="250"/>
                        <a:pt x="251" y="143"/>
                        <a:pt x="370" y="143"/>
                      </a:cubicBezTo>
                      <a:lnTo>
                        <a:pt x="3466" y="155"/>
                      </a:lnTo>
                      <a:cubicBezTo>
                        <a:pt x="3525" y="155"/>
                        <a:pt x="3704" y="179"/>
                        <a:pt x="3775" y="250"/>
                      </a:cubicBezTo>
                      <a:cubicBezTo>
                        <a:pt x="4228" y="774"/>
                        <a:pt x="4990" y="2119"/>
                        <a:pt x="5656" y="3429"/>
                      </a:cubicBezTo>
                      <a:cubicBezTo>
                        <a:pt x="5954" y="4024"/>
                        <a:pt x="6430" y="4715"/>
                        <a:pt x="6216" y="4763"/>
                      </a:cubicBezTo>
                      <a:lnTo>
                        <a:pt x="3489" y="4775"/>
                      </a:lnTo>
                      <a:cubicBezTo>
                        <a:pt x="3335" y="4763"/>
                        <a:pt x="3108" y="3786"/>
                        <a:pt x="2704" y="3548"/>
                      </a:cubicBezTo>
                      <a:cubicBezTo>
                        <a:pt x="2585" y="3477"/>
                        <a:pt x="370" y="3536"/>
                        <a:pt x="370" y="3536"/>
                      </a:cubicBezTo>
                      <a:cubicBezTo>
                        <a:pt x="251" y="3536"/>
                        <a:pt x="156" y="3429"/>
                        <a:pt x="156" y="3310"/>
                      </a:cubicBezTo>
                      <a:lnTo>
                        <a:pt x="156" y="36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8"/>
                <p:cNvSpPr/>
                <p:nvPr/>
              </p:nvSpPr>
              <p:spPr>
                <a:xfrm>
                  <a:off x="6222842" y="3145553"/>
                  <a:ext cx="425623" cy="317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6" h="4681" extrusionOk="0">
                      <a:moveTo>
                        <a:pt x="215" y="1"/>
                      </a:moveTo>
                      <a:cubicBezTo>
                        <a:pt x="96" y="1"/>
                        <a:pt x="1" y="108"/>
                        <a:pt x="1" y="227"/>
                      </a:cubicBezTo>
                      <a:lnTo>
                        <a:pt x="1" y="3204"/>
                      </a:lnTo>
                      <a:cubicBezTo>
                        <a:pt x="1" y="3323"/>
                        <a:pt x="96" y="3430"/>
                        <a:pt x="215" y="3430"/>
                      </a:cubicBezTo>
                      <a:cubicBezTo>
                        <a:pt x="215" y="3430"/>
                        <a:pt x="973" y="3409"/>
                        <a:pt x="1624" y="3409"/>
                      </a:cubicBezTo>
                      <a:cubicBezTo>
                        <a:pt x="2080" y="3409"/>
                        <a:pt x="2483" y="3419"/>
                        <a:pt x="2537" y="3454"/>
                      </a:cubicBezTo>
                      <a:cubicBezTo>
                        <a:pt x="2965" y="3716"/>
                        <a:pt x="3180" y="4668"/>
                        <a:pt x="3346" y="4680"/>
                      </a:cubicBezTo>
                      <a:lnTo>
                        <a:pt x="6061" y="4680"/>
                      </a:lnTo>
                      <a:cubicBezTo>
                        <a:pt x="6275" y="4632"/>
                        <a:pt x="5870" y="3966"/>
                        <a:pt x="5561" y="3359"/>
                      </a:cubicBezTo>
                      <a:cubicBezTo>
                        <a:pt x="4846" y="1989"/>
                        <a:pt x="4096" y="644"/>
                        <a:pt x="3620" y="108"/>
                      </a:cubicBezTo>
                      <a:cubicBezTo>
                        <a:pt x="3549" y="25"/>
                        <a:pt x="3370" y="1"/>
                        <a:pt x="329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8"/>
                <p:cNvSpPr/>
                <p:nvPr/>
              </p:nvSpPr>
              <p:spPr>
                <a:xfrm>
                  <a:off x="6494990" y="3382978"/>
                  <a:ext cx="103354" cy="8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1180" extrusionOk="0">
                      <a:moveTo>
                        <a:pt x="94" y="0"/>
                      </a:moveTo>
                      <a:cubicBezTo>
                        <a:pt x="68" y="0"/>
                        <a:pt x="48" y="12"/>
                        <a:pt x="36" y="36"/>
                      </a:cubicBezTo>
                      <a:cubicBezTo>
                        <a:pt x="0" y="72"/>
                        <a:pt x="12" y="131"/>
                        <a:pt x="60" y="179"/>
                      </a:cubicBezTo>
                      <a:lnTo>
                        <a:pt x="536" y="536"/>
                      </a:lnTo>
                      <a:cubicBezTo>
                        <a:pt x="548" y="572"/>
                        <a:pt x="536" y="584"/>
                        <a:pt x="524" y="608"/>
                      </a:cubicBezTo>
                      <a:cubicBezTo>
                        <a:pt x="452" y="703"/>
                        <a:pt x="12" y="1167"/>
                        <a:pt x="12" y="1167"/>
                      </a:cubicBezTo>
                      <a:lnTo>
                        <a:pt x="1345" y="1167"/>
                      </a:lnTo>
                      <a:lnTo>
                        <a:pt x="1298" y="1120"/>
                      </a:lnTo>
                      <a:lnTo>
                        <a:pt x="1345" y="1143"/>
                      </a:lnTo>
                      <a:cubicBezTo>
                        <a:pt x="1375" y="1167"/>
                        <a:pt x="1405" y="1179"/>
                        <a:pt x="1430" y="1179"/>
                      </a:cubicBezTo>
                      <a:cubicBezTo>
                        <a:pt x="1456" y="1179"/>
                        <a:pt x="1476" y="1167"/>
                        <a:pt x="1488" y="1143"/>
                      </a:cubicBezTo>
                      <a:cubicBezTo>
                        <a:pt x="1524" y="1120"/>
                        <a:pt x="1500" y="1060"/>
                        <a:pt x="1464" y="1012"/>
                      </a:cubicBezTo>
                      <a:lnTo>
                        <a:pt x="179" y="36"/>
                      </a:lnTo>
                      <a:cubicBezTo>
                        <a:pt x="149" y="12"/>
                        <a:pt x="119" y="0"/>
                        <a:pt x="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8"/>
                <p:cNvSpPr/>
                <p:nvPr/>
              </p:nvSpPr>
              <p:spPr>
                <a:xfrm>
                  <a:off x="6221214" y="3143179"/>
                  <a:ext cx="421554" cy="320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6" h="4727" extrusionOk="0">
                      <a:moveTo>
                        <a:pt x="3358" y="60"/>
                      </a:moveTo>
                      <a:cubicBezTo>
                        <a:pt x="3418" y="60"/>
                        <a:pt x="3596" y="84"/>
                        <a:pt x="3656" y="143"/>
                      </a:cubicBezTo>
                      <a:cubicBezTo>
                        <a:pt x="4108" y="667"/>
                        <a:pt x="4859" y="2000"/>
                        <a:pt x="5573" y="3370"/>
                      </a:cubicBezTo>
                      <a:cubicBezTo>
                        <a:pt x="5823" y="3870"/>
                        <a:pt x="6121" y="4406"/>
                        <a:pt x="6121" y="4596"/>
                      </a:cubicBezTo>
                      <a:cubicBezTo>
                        <a:pt x="6121" y="4644"/>
                        <a:pt x="6121" y="4656"/>
                        <a:pt x="6097" y="4656"/>
                      </a:cubicBezTo>
                      <a:lnTo>
                        <a:pt x="3382" y="4656"/>
                      </a:lnTo>
                      <a:cubicBezTo>
                        <a:pt x="3370" y="4656"/>
                        <a:pt x="3323" y="4608"/>
                        <a:pt x="3299" y="4501"/>
                      </a:cubicBezTo>
                      <a:cubicBezTo>
                        <a:pt x="3251" y="4417"/>
                        <a:pt x="3192" y="4286"/>
                        <a:pt x="3132" y="4144"/>
                      </a:cubicBezTo>
                      <a:cubicBezTo>
                        <a:pt x="3013" y="3882"/>
                        <a:pt x="2846" y="3572"/>
                        <a:pt x="2620" y="3429"/>
                      </a:cubicBezTo>
                      <a:cubicBezTo>
                        <a:pt x="2584" y="3417"/>
                        <a:pt x="2489" y="3417"/>
                        <a:pt x="2346" y="3405"/>
                      </a:cubicBezTo>
                      <a:cubicBezTo>
                        <a:pt x="2192" y="3394"/>
                        <a:pt x="2013" y="3394"/>
                        <a:pt x="1811" y="3394"/>
                      </a:cubicBezTo>
                      <a:cubicBezTo>
                        <a:pt x="1132" y="3394"/>
                        <a:pt x="287" y="3417"/>
                        <a:pt x="275" y="3417"/>
                      </a:cubicBezTo>
                      <a:cubicBezTo>
                        <a:pt x="167" y="3417"/>
                        <a:pt x="84" y="3334"/>
                        <a:pt x="84" y="3227"/>
                      </a:cubicBezTo>
                      <a:lnTo>
                        <a:pt x="84" y="250"/>
                      </a:lnTo>
                      <a:cubicBezTo>
                        <a:pt x="84" y="143"/>
                        <a:pt x="167" y="60"/>
                        <a:pt x="275" y="60"/>
                      </a:cubicBezTo>
                      <a:close/>
                      <a:moveTo>
                        <a:pt x="275" y="0"/>
                      </a:moveTo>
                      <a:cubicBezTo>
                        <a:pt x="120" y="0"/>
                        <a:pt x="1" y="119"/>
                        <a:pt x="1" y="262"/>
                      </a:cubicBezTo>
                      <a:lnTo>
                        <a:pt x="1" y="3239"/>
                      </a:lnTo>
                      <a:cubicBezTo>
                        <a:pt x="1" y="3394"/>
                        <a:pt x="120" y="3513"/>
                        <a:pt x="275" y="3513"/>
                      </a:cubicBezTo>
                      <a:cubicBezTo>
                        <a:pt x="275" y="3513"/>
                        <a:pt x="1132" y="3477"/>
                        <a:pt x="1811" y="3477"/>
                      </a:cubicBezTo>
                      <a:lnTo>
                        <a:pt x="2323" y="3477"/>
                      </a:lnTo>
                      <a:cubicBezTo>
                        <a:pt x="2465" y="3489"/>
                        <a:pt x="2561" y="3513"/>
                        <a:pt x="2561" y="3513"/>
                      </a:cubicBezTo>
                      <a:cubicBezTo>
                        <a:pt x="2858" y="3691"/>
                        <a:pt x="3073" y="4251"/>
                        <a:pt x="3215" y="4548"/>
                      </a:cubicBezTo>
                      <a:cubicBezTo>
                        <a:pt x="3263" y="4644"/>
                        <a:pt x="3311" y="4715"/>
                        <a:pt x="3382" y="4727"/>
                      </a:cubicBezTo>
                      <a:lnTo>
                        <a:pt x="6109" y="4727"/>
                      </a:lnTo>
                      <a:cubicBezTo>
                        <a:pt x="6168" y="4715"/>
                        <a:pt x="6216" y="4656"/>
                        <a:pt x="6216" y="4608"/>
                      </a:cubicBezTo>
                      <a:cubicBezTo>
                        <a:pt x="6216" y="4370"/>
                        <a:pt x="5894" y="3846"/>
                        <a:pt x="5644" y="3358"/>
                      </a:cubicBezTo>
                      <a:cubicBezTo>
                        <a:pt x="4942" y="1989"/>
                        <a:pt x="4192" y="655"/>
                        <a:pt x="3716" y="95"/>
                      </a:cubicBezTo>
                      <a:cubicBezTo>
                        <a:pt x="3608" y="12"/>
                        <a:pt x="3430" y="0"/>
                        <a:pt x="33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8"/>
                <p:cNvSpPr/>
                <p:nvPr/>
              </p:nvSpPr>
              <p:spPr>
                <a:xfrm>
                  <a:off x="5893388" y="3137482"/>
                  <a:ext cx="266523" cy="260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0" h="3847" extrusionOk="0">
                      <a:moveTo>
                        <a:pt x="2989" y="120"/>
                      </a:moveTo>
                      <a:cubicBezTo>
                        <a:pt x="2906" y="37"/>
                        <a:pt x="2775" y="1"/>
                        <a:pt x="2715" y="1"/>
                      </a:cubicBezTo>
                      <a:lnTo>
                        <a:pt x="203" y="1"/>
                      </a:lnTo>
                      <a:cubicBezTo>
                        <a:pt x="84" y="1"/>
                        <a:pt x="1" y="120"/>
                        <a:pt x="1" y="275"/>
                      </a:cubicBezTo>
                      <a:lnTo>
                        <a:pt x="1" y="3097"/>
                      </a:lnTo>
                      <a:cubicBezTo>
                        <a:pt x="1" y="3251"/>
                        <a:pt x="84" y="3382"/>
                        <a:pt x="203" y="3382"/>
                      </a:cubicBezTo>
                      <a:lnTo>
                        <a:pt x="203" y="3358"/>
                      </a:lnTo>
                      <a:lnTo>
                        <a:pt x="203" y="3358"/>
                      </a:lnTo>
                      <a:lnTo>
                        <a:pt x="203" y="3382"/>
                      </a:lnTo>
                      <a:lnTo>
                        <a:pt x="3858" y="3847"/>
                      </a:lnTo>
                      <a:lnTo>
                        <a:pt x="3858" y="3847"/>
                      </a:lnTo>
                      <a:cubicBezTo>
                        <a:pt x="3918" y="3835"/>
                        <a:pt x="3930" y="3775"/>
                        <a:pt x="3930" y="3716"/>
                      </a:cubicBezTo>
                      <a:cubicBezTo>
                        <a:pt x="3918" y="3478"/>
                        <a:pt x="3382" y="703"/>
                        <a:pt x="2989" y="1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38"/>
                <p:cNvSpPr/>
                <p:nvPr/>
              </p:nvSpPr>
              <p:spPr>
                <a:xfrm>
                  <a:off x="5896643" y="3147994"/>
                  <a:ext cx="260080" cy="24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5" h="3621" extrusionOk="0">
                      <a:moveTo>
                        <a:pt x="179" y="1"/>
                      </a:moveTo>
                      <a:cubicBezTo>
                        <a:pt x="72" y="1"/>
                        <a:pt x="0" y="108"/>
                        <a:pt x="0" y="227"/>
                      </a:cubicBezTo>
                      <a:lnTo>
                        <a:pt x="0" y="2930"/>
                      </a:lnTo>
                      <a:cubicBezTo>
                        <a:pt x="0" y="3049"/>
                        <a:pt x="72" y="3156"/>
                        <a:pt x="179" y="3156"/>
                      </a:cubicBezTo>
                      <a:lnTo>
                        <a:pt x="3656" y="3620"/>
                      </a:lnTo>
                      <a:cubicBezTo>
                        <a:pt x="3834" y="3584"/>
                        <a:pt x="3191" y="644"/>
                        <a:pt x="2822" y="108"/>
                      </a:cubicBezTo>
                      <a:cubicBezTo>
                        <a:pt x="2763" y="13"/>
                        <a:pt x="2632" y="1"/>
                        <a:pt x="257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38"/>
                <p:cNvSpPr/>
                <p:nvPr/>
              </p:nvSpPr>
              <p:spPr>
                <a:xfrm>
                  <a:off x="5896643" y="3143993"/>
                  <a:ext cx="256011" cy="250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5" h="3692" extrusionOk="0">
                      <a:moveTo>
                        <a:pt x="2596" y="72"/>
                      </a:moveTo>
                      <a:cubicBezTo>
                        <a:pt x="2667" y="72"/>
                        <a:pt x="2798" y="107"/>
                        <a:pt x="2834" y="167"/>
                      </a:cubicBezTo>
                      <a:cubicBezTo>
                        <a:pt x="3191" y="703"/>
                        <a:pt x="3715" y="3358"/>
                        <a:pt x="3715" y="3560"/>
                      </a:cubicBezTo>
                      <a:cubicBezTo>
                        <a:pt x="3703" y="3596"/>
                        <a:pt x="3703" y="3620"/>
                        <a:pt x="3691" y="3620"/>
                      </a:cubicBezTo>
                      <a:cubicBezTo>
                        <a:pt x="3691" y="3620"/>
                        <a:pt x="203" y="3167"/>
                        <a:pt x="191" y="3167"/>
                      </a:cubicBezTo>
                      <a:cubicBezTo>
                        <a:pt x="108" y="3167"/>
                        <a:pt x="48" y="3084"/>
                        <a:pt x="48" y="2977"/>
                      </a:cubicBezTo>
                      <a:lnTo>
                        <a:pt x="48" y="262"/>
                      </a:lnTo>
                      <a:cubicBezTo>
                        <a:pt x="48" y="167"/>
                        <a:pt x="108" y="72"/>
                        <a:pt x="191" y="72"/>
                      </a:cubicBezTo>
                      <a:close/>
                      <a:moveTo>
                        <a:pt x="203" y="0"/>
                      </a:moveTo>
                      <a:cubicBezTo>
                        <a:pt x="84" y="0"/>
                        <a:pt x="0" y="119"/>
                        <a:pt x="0" y="262"/>
                      </a:cubicBezTo>
                      <a:lnTo>
                        <a:pt x="0" y="2977"/>
                      </a:lnTo>
                      <a:cubicBezTo>
                        <a:pt x="0" y="3120"/>
                        <a:pt x="84" y="3239"/>
                        <a:pt x="203" y="3239"/>
                      </a:cubicBezTo>
                      <a:lnTo>
                        <a:pt x="3703" y="3691"/>
                      </a:lnTo>
                      <a:cubicBezTo>
                        <a:pt x="3751" y="3679"/>
                        <a:pt x="3775" y="3620"/>
                        <a:pt x="3775" y="3548"/>
                      </a:cubicBezTo>
                      <a:cubicBezTo>
                        <a:pt x="3775" y="3322"/>
                        <a:pt x="3263" y="655"/>
                        <a:pt x="2882" y="107"/>
                      </a:cubicBezTo>
                      <a:cubicBezTo>
                        <a:pt x="2810" y="12"/>
                        <a:pt x="2679" y="0"/>
                        <a:pt x="26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38"/>
                <p:cNvSpPr/>
                <p:nvPr/>
              </p:nvSpPr>
              <p:spPr>
                <a:xfrm>
                  <a:off x="6620112" y="3235206"/>
                  <a:ext cx="22651" cy="2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42" extrusionOk="0">
                      <a:moveTo>
                        <a:pt x="167" y="1"/>
                      </a:moveTo>
                      <a:cubicBezTo>
                        <a:pt x="72" y="1"/>
                        <a:pt x="0" y="84"/>
                        <a:pt x="0" y="167"/>
                      </a:cubicBezTo>
                      <a:lnTo>
                        <a:pt x="0" y="286"/>
                      </a:lnTo>
                      <a:cubicBezTo>
                        <a:pt x="0" y="370"/>
                        <a:pt x="72" y="441"/>
                        <a:pt x="167" y="441"/>
                      </a:cubicBezTo>
                      <a:cubicBezTo>
                        <a:pt x="251" y="441"/>
                        <a:pt x="334" y="382"/>
                        <a:pt x="334" y="286"/>
                      </a:cubicBezTo>
                      <a:lnTo>
                        <a:pt x="334" y="167"/>
                      </a:lnTo>
                      <a:cubicBezTo>
                        <a:pt x="334" y="84"/>
                        <a:pt x="251" y="1"/>
                        <a:pt x="1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38"/>
                <p:cNvSpPr/>
                <p:nvPr/>
              </p:nvSpPr>
              <p:spPr>
                <a:xfrm>
                  <a:off x="6599903" y="3165762"/>
                  <a:ext cx="27534" cy="169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2501" extrusionOk="0">
                      <a:moveTo>
                        <a:pt x="128" y="0"/>
                      </a:moveTo>
                      <a:cubicBezTo>
                        <a:pt x="1" y="0"/>
                        <a:pt x="13" y="567"/>
                        <a:pt x="13" y="1251"/>
                      </a:cubicBezTo>
                      <a:cubicBezTo>
                        <a:pt x="13" y="1953"/>
                        <a:pt x="1" y="2501"/>
                        <a:pt x="132" y="2501"/>
                      </a:cubicBezTo>
                      <a:cubicBezTo>
                        <a:pt x="275" y="2501"/>
                        <a:pt x="406" y="1941"/>
                        <a:pt x="406" y="1251"/>
                      </a:cubicBezTo>
                      <a:cubicBezTo>
                        <a:pt x="406" y="560"/>
                        <a:pt x="275" y="1"/>
                        <a:pt x="132" y="1"/>
                      </a:cubicBezTo>
                      <a:cubicBezTo>
                        <a:pt x="130" y="0"/>
                        <a:pt x="129" y="0"/>
                        <a:pt x="1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38"/>
                <p:cNvSpPr/>
                <p:nvPr/>
              </p:nvSpPr>
              <p:spPr>
                <a:xfrm>
                  <a:off x="6527271" y="3479075"/>
                  <a:ext cx="53372" cy="25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382" extrusionOk="0">
                      <a:moveTo>
                        <a:pt x="191" y="0"/>
                      </a:moveTo>
                      <a:cubicBezTo>
                        <a:pt x="84" y="0"/>
                        <a:pt x="0" y="84"/>
                        <a:pt x="0" y="191"/>
                      </a:cubicBezTo>
                      <a:cubicBezTo>
                        <a:pt x="0" y="298"/>
                        <a:pt x="96" y="381"/>
                        <a:pt x="191" y="381"/>
                      </a:cubicBezTo>
                      <a:lnTo>
                        <a:pt x="596" y="381"/>
                      </a:lnTo>
                      <a:cubicBezTo>
                        <a:pt x="703" y="381"/>
                        <a:pt x="786" y="298"/>
                        <a:pt x="786" y="191"/>
                      </a:cubicBezTo>
                      <a:cubicBezTo>
                        <a:pt x="786" y="84"/>
                        <a:pt x="703" y="0"/>
                        <a:pt x="596" y="0"/>
                      </a:cubicBezTo>
                      <a:close/>
                    </a:path>
                  </a:pathLst>
                </a:custGeom>
                <a:solidFill>
                  <a:srgbClr val="211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8"/>
                <p:cNvSpPr/>
                <p:nvPr/>
              </p:nvSpPr>
              <p:spPr>
                <a:xfrm>
                  <a:off x="5907969" y="3431400"/>
                  <a:ext cx="95351" cy="4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" h="716" extrusionOk="0">
                      <a:moveTo>
                        <a:pt x="357" y="1"/>
                      </a:moveTo>
                      <a:cubicBezTo>
                        <a:pt x="155" y="1"/>
                        <a:pt x="0" y="167"/>
                        <a:pt x="0" y="358"/>
                      </a:cubicBezTo>
                      <a:cubicBezTo>
                        <a:pt x="0" y="548"/>
                        <a:pt x="155" y="715"/>
                        <a:pt x="357" y="715"/>
                      </a:cubicBezTo>
                      <a:lnTo>
                        <a:pt x="1048" y="715"/>
                      </a:lnTo>
                      <a:cubicBezTo>
                        <a:pt x="1250" y="715"/>
                        <a:pt x="1405" y="548"/>
                        <a:pt x="1405" y="358"/>
                      </a:cubicBezTo>
                      <a:cubicBezTo>
                        <a:pt x="1405" y="167"/>
                        <a:pt x="1250" y="1"/>
                        <a:pt x="1048" y="1"/>
                      </a:cubicBezTo>
                      <a:close/>
                    </a:path>
                  </a:pathLst>
                </a:custGeom>
                <a:solidFill>
                  <a:srgbClr val="211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8"/>
                <p:cNvSpPr/>
                <p:nvPr/>
              </p:nvSpPr>
              <p:spPr>
                <a:xfrm>
                  <a:off x="5869177" y="3110831"/>
                  <a:ext cx="327084" cy="627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3" h="9253" extrusionOk="0">
                      <a:moveTo>
                        <a:pt x="3227" y="49"/>
                      </a:moveTo>
                      <a:cubicBezTo>
                        <a:pt x="3287" y="49"/>
                        <a:pt x="3442" y="72"/>
                        <a:pt x="3501" y="168"/>
                      </a:cubicBezTo>
                      <a:cubicBezTo>
                        <a:pt x="3561" y="275"/>
                        <a:pt x="4668" y="3823"/>
                        <a:pt x="4716" y="4204"/>
                      </a:cubicBezTo>
                      <a:cubicBezTo>
                        <a:pt x="4763" y="4585"/>
                        <a:pt x="4763" y="8764"/>
                        <a:pt x="4763" y="9181"/>
                      </a:cubicBezTo>
                      <a:lnTo>
                        <a:pt x="132" y="9181"/>
                      </a:lnTo>
                      <a:cubicBezTo>
                        <a:pt x="96" y="9181"/>
                        <a:pt x="72" y="9145"/>
                        <a:pt x="72" y="9097"/>
                      </a:cubicBezTo>
                      <a:lnTo>
                        <a:pt x="72" y="9050"/>
                      </a:lnTo>
                      <a:cubicBezTo>
                        <a:pt x="72" y="9026"/>
                        <a:pt x="60" y="5323"/>
                        <a:pt x="60" y="2739"/>
                      </a:cubicBezTo>
                      <a:cubicBezTo>
                        <a:pt x="60" y="1442"/>
                        <a:pt x="60" y="418"/>
                        <a:pt x="72" y="275"/>
                      </a:cubicBezTo>
                      <a:cubicBezTo>
                        <a:pt x="96" y="72"/>
                        <a:pt x="286" y="61"/>
                        <a:pt x="394" y="49"/>
                      </a:cubicBezTo>
                      <a:close/>
                      <a:moveTo>
                        <a:pt x="394" y="1"/>
                      </a:moveTo>
                      <a:cubicBezTo>
                        <a:pt x="286" y="1"/>
                        <a:pt x="24" y="25"/>
                        <a:pt x="13" y="275"/>
                      </a:cubicBezTo>
                      <a:cubicBezTo>
                        <a:pt x="1" y="430"/>
                        <a:pt x="1" y="1454"/>
                        <a:pt x="1" y="2751"/>
                      </a:cubicBezTo>
                      <a:cubicBezTo>
                        <a:pt x="1" y="5323"/>
                        <a:pt x="13" y="8990"/>
                        <a:pt x="13" y="9050"/>
                      </a:cubicBezTo>
                      <a:cubicBezTo>
                        <a:pt x="1" y="9050"/>
                        <a:pt x="1" y="9074"/>
                        <a:pt x="1" y="9109"/>
                      </a:cubicBezTo>
                      <a:cubicBezTo>
                        <a:pt x="1" y="9169"/>
                        <a:pt x="36" y="9252"/>
                        <a:pt x="132" y="9252"/>
                      </a:cubicBezTo>
                      <a:lnTo>
                        <a:pt x="4823" y="9252"/>
                      </a:lnTo>
                      <a:lnTo>
                        <a:pt x="4823" y="9228"/>
                      </a:lnTo>
                      <a:cubicBezTo>
                        <a:pt x="4823" y="9228"/>
                        <a:pt x="4823" y="4609"/>
                        <a:pt x="4775" y="4204"/>
                      </a:cubicBezTo>
                      <a:cubicBezTo>
                        <a:pt x="4727" y="3787"/>
                        <a:pt x="3620" y="275"/>
                        <a:pt x="3537" y="144"/>
                      </a:cubicBezTo>
                      <a:cubicBezTo>
                        <a:pt x="3465" y="13"/>
                        <a:pt x="3287" y="1"/>
                        <a:pt x="32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8"/>
                <p:cNvSpPr/>
                <p:nvPr/>
              </p:nvSpPr>
              <p:spPr>
                <a:xfrm>
                  <a:off x="5161035" y="3184344"/>
                  <a:ext cx="531418" cy="517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6" h="7633" extrusionOk="0">
                      <a:moveTo>
                        <a:pt x="394" y="0"/>
                      </a:moveTo>
                      <a:cubicBezTo>
                        <a:pt x="179" y="0"/>
                        <a:pt x="1" y="131"/>
                        <a:pt x="1" y="310"/>
                      </a:cubicBezTo>
                      <a:lnTo>
                        <a:pt x="1" y="7323"/>
                      </a:lnTo>
                      <a:cubicBezTo>
                        <a:pt x="1" y="7489"/>
                        <a:pt x="179" y="7632"/>
                        <a:pt x="394" y="7632"/>
                      </a:cubicBezTo>
                      <a:lnTo>
                        <a:pt x="7442" y="7632"/>
                      </a:lnTo>
                      <a:cubicBezTo>
                        <a:pt x="7657" y="7632"/>
                        <a:pt x="7835" y="7501"/>
                        <a:pt x="7835" y="7323"/>
                      </a:cubicBezTo>
                      <a:lnTo>
                        <a:pt x="7835" y="310"/>
                      </a:lnTo>
                      <a:cubicBezTo>
                        <a:pt x="7835" y="143"/>
                        <a:pt x="7657" y="0"/>
                        <a:pt x="74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8"/>
                <p:cNvSpPr/>
                <p:nvPr/>
              </p:nvSpPr>
              <p:spPr>
                <a:xfrm>
                  <a:off x="4742809" y="3183530"/>
                  <a:ext cx="379575" cy="399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" h="5895" extrusionOk="0">
                      <a:moveTo>
                        <a:pt x="405" y="1"/>
                      </a:moveTo>
                      <a:cubicBezTo>
                        <a:pt x="179" y="1"/>
                        <a:pt x="0" y="191"/>
                        <a:pt x="0" y="417"/>
                      </a:cubicBezTo>
                      <a:lnTo>
                        <a:pt x="0" y="5477"/>
                      </a:lnTo>
                      <a:cubicBezTo>
                        <a:pt x="0" y="5716"/>
                        <a:pt x="179" y="5894"/>
                        <a:pt x="405" y="5894"/>
                      </a:cubicBezTo>
                      <a:lnTo>
                        <a:pt x="5192" y="5894"/>
                      </a:lnTo>
                      <a:cubicBezTo>
                        <a:pt x="5418" y="5894"/>
                        <a:pt x="5596" y="5692"/>
                        <a:pt x="5596" y="5477"/>
                      </a:cubicBezTo>
                      <a:lnTo>
                        <a:pt x="5596" y="417"/>
                      </a:lnTo>
                      <a:cubicBezTo>
                        <a:pt x="5596" y="179"/>
                        <a:pt x="5418" y="1"/>
                        <a:pt x="519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8"/>
                <p:cNvSpPr/>
                <p:nvPr/>
              </p:nvSpPr>
              <p:spPr>
                <a:xfrm>
                  <a:off x="4258326" y="3183530"/>
                  <a:ext cx="443391" cy="51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7657" extrusionOk="0">
                      <a:moveTo>
                        <a:pt x="406" y="1"/>
                      </a:moveTo>
                      <a:cubicBezTo>
                        <a:pt x="179" y="1"/>
                        <a:pt x="1" y="132"/>
                        <a:pt x="1" y="298"/>
                      </a:cubicBezTo>
                      <a:lnTo>
                        <a:pt x="1" y="7359"/>
                      </a:lnTo>
                      <a:cubicBezTo>
                        <a:pt x="1" y="7525"/>
                        <a:pt x="179" y="7656"/>
                        <a:pt x="406" y="7656"/>
                      </a:cubicBezTo>
                      <a:lnTo>
                        <a:pt x="6132" y="7656"/>
                      </a:lnTo>
                      <a:cubicBezTo>
                        <a:pt x="6359" y="7656"/>
                        <a:pt x="6537" y="7525"/>
                        <a:pt x="6537" y="7359"/>
                      </a:cubicBezTo>
                      <a:lnTo>
                        <a:pt x="6537" y="298"/>
                      </a:lnTo>
                      <a:cubicBezTo>
                        <a:pt x="6537" y="132"/>
                        <a:pt x="6359" y="1"/>
                        <a:pt x="61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8"/>
                <p:cNvSpPr/>
                <p:nvPr/>
              </p:nvSpPr>
              <p:spPr>
                <a:xfrm>
                  <a:off x="5161849" y="3716433"/>
                  <a:ext cx="540302" cy="212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7" h="3132" extrusionOk="0">
                      <a:moveTo>
                        <a:pt x="465" y="1"/>
                      </a:moveTo>
                      <a:cubicBezTo>
                        <a:pt x="203" y="1"/>
                        <a:pt x="1" y="203"/>
                        <a:pt x="1" y="453"/>
                      </a:cubicBezTo>
                      <a:lnTo>
                        <a:pt x="1" y="3132"/>
                      </a:lnTo>
                      <a:lnTo>
                        <a:pt x="132" y="3132"/>
                      </a:lnTo>
                      <a:lnTo>
                        <a:pt x="132" y="453"/>
                      </a:lnTo>
                      <a:cubicBezTo>
                        <a:pt x="132" y="274"/>
                        <a:pt x="287" y="132"/>
                        <a:pt x="465" y="132"/>
                      </a:cubicBezTo>
                      <a:lnTo>
                        <a:pt x="7502" y="132"/>
                      </a:lnTo>
                      <a:cubicBezTo>
                        <a:pt x="7680" y="132"/>
                        <a:pt x="7823" y="274"/>
                        <a:pt x="7823" y="453"/>
                      </a:cubicBezTo>
                      <a:lnTo>
                        <a:pt x="7823" y="3132"/>
                      </a:lnTo>
                      <a:lnTo>
                        <a:pt x="7966" y="3132"/>
                      </a:lnTo>
                      <a:lnTo>
                        <a:pt x="7966" y="453"/>
                      </a:lnTo>
                      <a:cubicBezTo>
                        <a:pt x="7966" y="203"/>
                        <a:pt x="7752" y="1"/>
                        <a:pt x="75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8"/>
                <p:cNvSpPr/>
                <p:nvPr/>
              </p:nvSpPr>
              <p:spPr>
                <a:xfrm>
                  <a:off x="4258326" y="3716433"/>
                  <a:ext cx="444205" cy="212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0" h="3132" extrusionOk="0">
                      <a:moveTo>
                        <a:pt x="465" y="1"/>
                      </a:moveTo>
                      <a:cubicBezTo>
                        <a:pt x="215" y="1"/>
                        <a:pt x="1" y="203"/>
                        <a:pt x="1" y="453"/>
                      </a:cubicBezTo>
                      <a:lnTo>
                        <a:pt x="1" y="3132"/>
                      </a:lnTo>
                      <a:lnTo>
                        <a:pt x="132" y="3132"/>
                      </a:lnTo>
                      <a:lnTo>
                        <a:pt x="132" y="453"/>
                      </a:lnTo>
                      <a:cubicBezTo>
                        <a:pt x="132" y="274"/>
                        <a:pt x="286" y="132"/>
                        <a:pt x="465" y="132"/>
                      </a:cubicBezTo>
                      <a:lnTo>
                        <a:pt x="6085" y="132"/>
                      </a:lnTo>
                      <a:cubicBezTo>
                        <a:pt x="6263" y="132"/>
                        <a:pt x="6418" y="274"/>
                        <a:pt x="6418" y="453"/>
                      </a:cubicBezTo>
                      <a:lnTo>
                        <a:pt x="6418" y="3132"/>
                      </a:lnTo>
                      <a:lnTo>
                        <a:pt x="6549" y="3132"/>
                      </a:lnTo>
                      <a:lnTo>
                        <a:pt x="6549" y="453"/>
                      </a:lnTo>
                      <a:cubicBezTo>
                        <a:pt x="6549" y="203"/>
                        <a:pt x="6347" y="1"/>
                        <a:pt x="60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8"/>
                <p:cNvSpPr/>
                <p:nvPr/>
              </p:nvSpPr>
              <p:spPr>
                <a:xfrm>
                  <a:off x="4272906" y="3195669"/>
                  <a:ext cx="415857" cy="17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2" h="263" extrusionOk="0">
                      <a:moveTo>
                        <a:pt x="369" y="0"/>
                      </a:moveTo>
                      <a:cubicBezTo>
                        <a:pt x="155" y="0"/>
                        <a:pt x="0" y="119"/>
                        <a:pt x="0" y="262"/>
                      </a:cubicBezTo>
                      <a:lnTo>
                        <a:pt x="6132" y="262"/>
                      </a:lnTo>
                      <a:cubicBezTo>
                        <a:pt x="6132" y="119"/>
                        <a:pt x="5953" y="0"/>
                        <a:pt x="573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8"/>
                <p:cNvSpPr/>
                <p:nvPr/>
              </p:nvSpPr>
              <p:spPr>
                <a:xfrm>
                  <a:off x="4750065" y="3189972"/>
                  <a:ext cx="364248" cy="1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1" h="287" extrusionOk="0">
                      <a:moveTo>
                        <a:pt x="370" y="1"/>
                      </a:moveTo>
                      <a:cubicBezTo>
                        <a:pt x="155" y="1"/>
                        <a:pt x="1" y="120"/>
                        <a:pt x="1" y="287"/>
                      </a:cubicBezTo>
                      <a:lnTo>
                        <a:pt x="5358" y="287"/>
                      </a:lnTo>
                      <a:cubicBezTo>
                        <a:pt x="5370" y="144"/>
                        <a:pt x="5192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8"/>
                <p:cNvSpPr/>
                <p:nvPr/>
              </p:nvSpPr>
              <p:spPr>
                <a:xfrm>
                  <a:off x="5177243" y="3192414"/>
                  <a:ext cx="506325" cy="1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6" h="287" extrusionOk="0">
                      <a:moveTo>
                        <a:pt x="369" y="1"/>
                      </a:moveTo>
                      <a:cubicBezTo>
                        <a:pt x="155" y="1"/>
                        <a:pt x="0" y="120"/>
                        <a:pt x="0" y="286"/>
                      </a:cubicBezTo>
                      <a:lnTo>
                        <a:pt x="7465" y="286"/>
                      </a:lnTo>
                      <a:cubicBezTo>
                        <a:pt x="7465" y="131"/>
                        <a:pt x="7299" y="1"/>
                        <a:pt x="70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8"/>
                <p:cNvSpPr/>
                <p:nvPr/>
              </p:nvSpPr>
              <p:spPr>
                <a:xfrm>
                  <a:off x="4274466" y="3219066"/>
                  <a:ext cx="414297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203" extrusionOk="0">
                      <a:moveTo>
                        <a:pt x="1" y="0"/>
                      </a:moveTo>
                      <a:lnTo>
                        <a:pt x="1" y="203"/>
                      </a:lnTo>
                      <a:lnTo>
                        <a:pt x="6109" y="203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8"/>
                <p:cNvSpPr/>
                <p:nvPr/>
              </p:nvSpPr>
              <p:spPr>
                <a:xfrm>
                  <a:off x="4274466" y="3239275"/>
                  <a:ext cx="414297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203" extrusionOk="0">
                      <a:moveTo>
                        <a:pt x="1" y="0"/>
                      </a:moveTo>
                      <a:lnTo>
                        <a:pt x="1" y="202"/>
                      </a:lnTo>
                      <a:lnTo>
                        <a:pt x="6109" y="202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8"/>
                <p:cNvSpPr/>
                <p:nvPr/>
              </p:nvSpPr>
              <p:spPr>
                <a:xfrm>
                  <a:off x="4274466" y="3258603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8"/>
                <p:cNvSpPr/>
                <p:nvPr/>
              </p:nvSpPr>
              <p:spPr>
                <a:xfrm>
                  <a:off x="4274466" y="3278812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8"/>
                <p:cNvSpPr/>
                <p:nvPr/>
              </p:nvSpPr>
              <p:spPr>
                <a:xfrm>
                  <a:off x="4274466" y="3299022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8"/>
                <p:cNvSpPr/>
                <p:nvPr/>
              </p:nvSpPr>
              <p:spPr>
                <a:xfrm>
                  <a:off x="4274466" y="3318349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8"/>
                <p:cNvSpPr/>
                <p:nvPr/>
              </p:nvSpPr>
              <p:spPr>
                <a:xfrm>
                  <a:off x="4274466" y="3338559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8"/>
                <p:cNvSpPr/>
                <p:nvPr/>
              </p:nvSpPr>
              <p:spPr>
                <a:xfrm>
                  <a:off x="4274466" y="3357954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8"/>
                <p:cNvSpPr/>
                <p:nvPr/>
              </p:nvSpPr>
              <p:spPr>
                <a:xfrm>
                  <a:off x="4274466" y="3378096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8"/>
                <p:cNvSpPr/>
                <p:nvPr/>
              </p:nvSpPr>
              <p:spPr>
                <a:xfrm>
                  <a:off x="4274466" y="3397491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8"/>
                <p:cNvSpPr/>
                <p:nvPr/>
              </p:nvSpPr>
              <p:spPr>
                <a:xfrm>
                  <a:off x="4274466" y="3417701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8"/>
                <p:cNvSpPr/>
                <p:nvPr/>
              </p:nvSpPr>
              <p:spPr>
                <a:xfrm>
                  <a:off x="4274466" y="3436282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8"/>
                <p:cNvSpPr/>
                <p:nvPr/>
              </p:nvSpPr>
              <p:spPr>
                <a:xfrm>
                  <a:off x="4274466" y="3456424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8"/>
                <p:cNvSpPr/>
                <p:nvPr/>
              </p:nvSpPr>
              <p:spPr>
                <a:xfrm>
                  <a:off x="4274466" y="3476633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8"/>
                <p:cNvSpPr/>
                <p:nvPr/>
              </p:nvSpPr>
              <p:spPr>
                <a:xfrm>
                  <a:off x="4274466" y="3496029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8"/>
                <p:cNvSpPr/>
                <p:nvPr/>
              </p:nvSpPr>
              <p:spPr>
                <a:xfrm>
                  <a:off x="4274466" y="3516170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8"/>
                <p:cNvSpPr/>
                <p:nvPr/>
              </p:nvSpPr>
              <p:spPr>
                <a:xfrm>
                  <a:off x="4274466" y="3535566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8"/>
                <p:cNvSpPr/>
                <p:nvPr/>
              </p:nvSpPr>
              <p:spPr>
                <a:xfrm>
                  <a:off x="4274466" y="3555775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8"/>
                <p:cNvSpPr/>
                <p:nvPr/>
              </p:nvSpPr>
              <p:spPr>
                <a:xfrm>
                  <a:off x="4274466" y="3575171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8"/>
                <p:cNvSpPr/>
                <p:nvPr/>
              </p:nvSpPr>
              <p:spPr>
                <a:xfrm>
                  <a:off x="4274466" y="3595312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8"/>
                <p:cNvSpPr/>
                <p:nvPr/>
              </p:nvSpPr>
              <p:spPr>
                <a:xfrm>
                  <a:off x="4274466" y="3613894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8"/>
                <p:cNvSpPr/>
                <p:nvPr/>
              </p:nvSpPr>
              <p:spPr>
                <a:xfrm>
                  <a:off x="4274466" y="3634103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8"/>
                <p:cNvSpPr/>
                <p:nvPr/>
              </p:nvSpPr>
              <p:spPr>
                <a:xfrm>
                  <a:off x="4274466" y="3654245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8"/>
                <p:cNvSpPr/>
                <p:nvPr/>
              </p:nvSpPr>
              <p:spPr>
                <a:xfrm>
                  <a:off x="4274466" y="3673640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8"/>
                <p:cNvSpPr/>
                <p:nvPr/>
              </p:nvSpPr>
              <p:spPr>
                <a:xfrm>
                  <a:off x="5175615" y="3222321"/>
                  <a:ext cx="499883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203" extrusionOk="0">
                      <a:moveTo>
                        <a:pt x="0" y="0"/>
                      </a:moveTo>
                      <a:lnTo>
                        <a:pt x="0" y="202"/>
                      </a:lnTo>
                      <a:lnTo>
                        <a:pt x="7370" y="202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8"/>
                <p:cNvSpPr/>
                <p:nvPr/>
              </p:nvSpPr>
              <p:spPr>
                <a:xfrm>
                  <a:off x="5175615" y="3241649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8"/>
                <p:cNvSpPr/>
                <p:nvPr/>
              </p:nvSpPr>
              <p:spPr>
                <a:xfrm>
                  <a:off x="5175615" y="3261858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8"/>
                <p:cNvSpPr/>
                <p:nvPr/>
              </p:nvSpPr>
              <p:spPr>
                <a:xfrm>
                  <a:off x="5175615" y="3281254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8"/>
                <p:cNvSpPr/>
                <p:nvPr/>
              </p:nvSpPr>
              <p:spPr>
                <a:xfrm>
                  <a:off x="5175615" y="3301395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8"/>
                <p:cNvSpPr/>
                <p:nvPr/>
              </p:nvSpPr>
              <p:spPr>
                <a:xfrm>
                  <a:off x="5175615" y="3319977"/>
                  <a:ext cx="499883" cy="13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204" extrusionOk="0">
                      <a:moveTo>
                        <a:pt x="0" y="1"/>
                      </a:moveTo>
                      <a:lnTo>
                        <a:pt x="0" y="203"/>
                      </a:lnTo>
                      <a:lnTo>
                        <a:pt x="7370" y="203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8"/>
                <p:cNvSpPr/>
                <p:nvPr/>
              </p:nvSpPr>
              <p:spPr>
                <a:xfrm>
                  <a:off x="5175615" y="3340186"/>
                  <a:ext cx="499883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203" extrusionOk="0">
                      <a:moveTo>
                        <a:pt x="0" y="0"/>
                      </a:moveTo>
                      <a:lnTo>
                        <a:pt x="0" y="203"/>
                      </a:lnTo>
                      <a:lnTo>
                        <a:pt x="7370" y="203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8"/>
                <p:cNvSpPr/>
                <p:nvPr/>
              </p:nvSpPr>
              <p:spPr>
                <a:xfrm>
                  <a:off x="5175615" y="3359582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8"/>
                <p:cNvSpPr/>
                <p:nvPr/>
              </p:nvSpPr>
              <p:spPr>
                <a:xfrm>
                  <a:off x="5175615" y="3379723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8"/>
                <p:cNvSpPr/>
                <p:nvPr/>
              </p:nvSpPr>
              <p:spPr>
                <a:xfrm>
                  <a:off x="5175615" y="3399933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8"/>
                <p:cNvSpPr/>
                <p:nvPr/>
              </p:nvSpPr>
              <p:spPr>
                <a:xfrm>
                  <a:off x="5175615" y="3419328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8"/>
                <p:cNvSpPr/>
                <p:nvPr/>
              </p:nvSpPr>
              <p:spPr>
                <a:xfrm>
                  <a:off x="5175615" y="3439470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8"/>
                <p:cNvSpPr/>
                <p:nvPr/>
              </p:nvSpPr>
              <p:spPr>
                <a:xfrm>
                  <a:off x="5175615" y="3458865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8"/>
                <p:cNvSpPr/>
                <p:nvPr/>
              </p:nvSpPr>
              <p:spPr>
                <a:xfrm>
                  <a:off x="5175615" y="3479075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8"/>
                <p:cNvSpPr/>
                <p:nvPr/>
              </p:nvSpPr>
              <p:spPr>
                <a:xfrm>
                  <a:off x="5175615" y="3498402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8"/>
                <p:cNvSpPr/>
                <p:nvPr/>
              </p:nvSpPr>
              <p:spPr>
                <a:xfrm>
                  <a:off x="5175615" y="3518612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8"/>
                <p:cNvSpPr/>
                <p:nvPr/>
              </p:nvSpPr>
              <p:spPr>
                <a:xfrm>
                  <a:off x="5175615" y="3537193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8"/>
                <p:cNvSpPr/>
                <p:nvPr/>
              </p:nvSpPr>
              <p:spPr>
                <a:xfrm>
                  <a:off x="5175615" y="3557403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8"/>
                <p:cNvSpPr/>
                <p:nvPr/>
              </p:nvSpPr>
              <p:spPr>
                <a:xfrm>
                  <a:off x="5175615" y="3576730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8"/>
                <p:cNvSpPr/>
                <p:nvPr/>
              </p:nvSpPr>
              <p:spPr>
                <a:xfrm>
                  <a:off x="5175615" y="3596940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8"/>
                <p:cNvSpPr/>
                <p:nvPr/>
              </p:nvSpPr>
              <p:spPr>
                <a:xfrm>
                  <a:off x="5175615" y="3617149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8"/>
                <p:cNvSpPr/>
                <p:nvPr/>
              </p:nvSpPr>
              <p:spPr>
                <a:xfrm>
                  <a:off x="5175615" y="3636477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8"/>
                <p:cNvSpPr/>
                <p:nvPr/>
              </p:nvSpPr>
              <p:spPr>
                <a:xfrm>
                  <a:off x="5175615" y="3656686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8"/>
                <p:cNvSpPr/>
                <p:nvPr/>
              </p:nvSpPr>
              <p:spPr>
                <a:xfrm>
                  <a:off x="5175615" y="3676082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8"/>
                <p:cNvSpPr/>
                <p:nvPr/>
              </p:nvSpPr>
              <p:spPr>
                <a:xfrm>
                  <a:off x="4751693" y="3219066"/>
                  <a:ext cx="358551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203" extrusionOk="0">
                      <a:moveTo>
                        <a:pt x="0" y="0"/>
                      </a:moveTo>
                      <a:lnTo>
                        <a:pt x="0" y="203"/>
                      </a:lnTo>
                      <a:lnTo>
                        <a:pt x="5287" y="203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8"/>
                <p:cNvSpPr/>
                <p:nvPr/>
              </p:nvSpPr>
              <p:spPr>
                <a:xfrm>
                  <a:off x="4751693" y="3239275"/>
                  <a:ext cx="358551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203" extrusionOk="0">
                      <a:moveTo>
                        <a:pt x="0" y="0"/>
                      </a:moveTo>
                      <a:lnTo>
                        <a:pt x="0" y="202"/>
                      </a:lnTo>
                      <a:lnTo>
                        <a:pt x="5287" y="202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8"/>
                <p:cNvSpPr/>
                <p:nvPr/>
              </p:nvSpPr>
              <p:spPr>
                <a:xfrm>
                  <a:off x="4751693" y="3258603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8"/>
                <p:cNvSpPr/>
                <p:nvPr/>
              </p:nvSpPr>
              <p:spPr>
                <a:xfrm>
                  <a:off x="4751693" y="3278812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8"/>
                <p:cNvSpPr/>
                <p:nvPr/>
              </p:nvSpPr>
              <p:spPr>
                <a:xfrm>
                  <a:off x="4751693" y="3299022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8"/>
                <p:cNvSpPr/>
                <p:nvPr/>
              </p:nvSpPr>
              <p:spPr>
                <a:xfrm>
                  <a:off x="4751693" y="3318349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8"/>
                <p:cNvSpPr/>
                <p:nvPr/>
              </p:nvSpPr>
              <p:spPr>
                <a:xfrm>
                  <a:off x="4751693" y="3338559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8"/>
                <p:cNvSpPr/>
                <p:nvPr/>
              </p:nvSpPr>
              <p:spPr>
                <a:xfrm>
                  <a:off x="4751693" y="3357954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8"/>
                <p:cNvSpPr/>
                <p:nvPr/>
              </p:nvSpPr>
              <p:spPr>
                <a:xfrm>
                  <a:off x="4751693" y="3378096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8"/>
                <p:cNvSpPr/>
                <p:nvPr/>
              </p:nvSpPr>
              <p:spPr>
                <a:xfrm>
                  <a:off x="4751693" y="3397491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8"/>
                <p:cNvSpPr/>
                <p:nvPr/>
              </p:nvSpPr>
              <p:spPr>
                <a:xfrm>
                  <a:off x="4751693" y="3417701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8"/>
                <p:cNvSpPr/>
                <p:nvPr/>
              </p:nvSpPr>
              <p:spPr>
                <a:xfrm>
                  <a:off x="4751693" y="3436282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38"/>
                <p:cNvSpPr/>
                <p:nvPr/>
              </p:nvSpPr>
              <p:spPr>
                <a:xfrm>
                  <a:off x="4751693" y="3456424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38"/>
                <p:cNvSpPr/>
                <p:nvPr/>
              </p:nvSpPr>
              <p:spPr>
                <a:xfrm>
                  <a:off x="4751693" y="3476633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8"/>
                <p:cNvSpPr/>
                <p:nvPr/>
              </p:nvSpPr>
              <p:spPr>
                <a:xfrm>
                  <a:off x="4751693" y="3496029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8"/>
                <p:cNvSpPr/>
                <p:nvPr/>
              </p:nvSpPr>
              <p:spPr>
                <a:xfrm>
                  <a:off x="4751693" y="3516170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8"/>
                <p:cNvSpPr/>
                <p:nvPr/>
              </p:nvSpPr>
              <p:spPr>
                <a:xfrm>
                  <a:off x="4751693" y="3535566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8"/>
                <p:cNvSpPr/>
                <p:nvPr/>
              </p:nvSpPr>
              <p:spPr>
                <a:xfrm>
                  <a:off x="4751693" y="3555775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8"/>
                <p:cNvSpPr/>
                <p:nvPr/>
              </p:nvSpPr>
              <p:spPr>
                <a:xfrm>
                  <a:off x="4267210" y="3192414"/>
                  <a:ext cx="424809" cy="507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4" h="7490" extrusionOk="0">
                      <a:moveTo>
                        <a:pt x="5835" y="84"/>
                      </a:moveTo>
                      <a:cubicBezTo>
                        <a:pt x="6037" y="84"/>
                        <a:pt x="6168" y="203"/>
                        <a:pt x="6168" y="310"/>
                      </a:cubicBezTo>
                      <a:lnTo>
                        <a:pt x="6168" y="7144"/>
                      </a:lnTo>
                      <a:cubicBezTo>
                        <a:pt x="6168" y="7251"/>
                        <a:pt x="6025" y="7370"/>
                        <a:pt x="5835" y="7370"/>
                      </a:cubicBezTo>
                      <a:lnTo>
                        <a:pt x="441" y="7370"/>
                      </a:lnTo>
                      <a:cubicBezTo>
                        <a:pt x="239" y="7370"/>
                        <a:pt x="108" y="7251"/>
                        <a:pt x="108" y="7144"/>
                      </a:cubicBezTo>
                      <a:lnTo>
                        <a:pt x="108" y="310"/>
                      </a:lnTo>
                      <a:cubicBezTo>
                        <a:pt x="108" y="203"/>
                        <a:pt x="239" y="84"/>
                        <a:pt x="441" y="84"/>
                      </a:cubicBezTo>
                      <a:close/>
                      <a:moveTo>
                        <a:pt x="441" y="1"/>
                      </a:moveTo>
                      <a:cubicBezTo>
                        <a:pt x="215" y="1"/>
                        <a:pt x="1" y="131"/>
                        <a:pt x="1" y="322"/>
                      </a:cubicBezTo>
                      <a:lnTo>
                        <a:pt x="1" y="7156"/>
                      </a:lnTo>
                      <a:cubicBezTo>
                        <a:pt x="1" y="7347"/>
                        <a:pt x="215" y="7490"/>
                        <a:pt x="441" y="7490"/>
                      </a:cubicBezTo>
                      <a:lnTo>
                        <a:pt x="5835" y="7490"/>
                      </a:lnTo>
                      <a:cubicBezTo>
                        <a:pt x="6061" y="7490"/>
                        <a:pt x="6263" y="7347"/>
                        <a:pt x="6263" y="7156"/>
                      </a:cubicBezTo>
                      <a:lnTo>
                        <a:pt x="6263" y="322"/>
                      </a:lnTo>
                      <a:cubicBezTo>
                        <a:pt x="6263" y="131"/>
                        <a:pt x="6061" y="1"/>
                        <a:pt x="58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8"/>
                <p:cNvSpPr/>
                <p:nvPr/>
              </p:nvSpPr>
              <p:spPr>
                <a:xfrm>
                  <a:off x="4749251" y="3188345"/>
                  <a:ext cx="365875" cy="38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5" h="5716" extrusionOk="0">
                      <a:moveTo>
                        <a:pt x="4954" y="120"/>
                      </a:moveTo>
                      <a:cubicBezTo>
                        <a:pt x="5132" y="120"/>
                        <a:pt x="5263" y="239"/>
                        <a:pt x="5263" y="346"/>
                      </a:cubicBezTo>
                      <a:lnTo>
                        <a:pt x="5263" y="5406"/>
                      </a:lnTo>
                      <a:cubicBezTo>
                        <a:pt x="5263" y="5502"/>
                        <a:pt x="5144" y="5621"/>
                        <a:pt x="4954" y="5621"/>
                      </a:cubicBezTo>
                      <a:lnTo>
                        <a:pt x="394" y="5621"/>
                      </a:lnTo>
                      <a:cubicBezTo>
                        <a:pt x="215" y="5621"/>
                        <a:pt x="84" y="5502"/>
                        <a:pt x="84" y="5406"/>
                      </a:cubicBezTo>
                      <a:lnTo>
                        <a:pt x="84" y="346"/>
                      </a:lnTo>
                      <a:cubicBezTo>
                        <a:pt x="84" y="239"/>
                        <a:pt x="215" y="120"/>
                        <a:pt x="417" y="120"/>
                      </a:cubicBezTo>
                      <a:close/>
                      <a:moveTo>
                        <a:pt x="417" y="1"/>
                      </a:moveTo>
                      <a:cubicBezTo>
                        <a:pt x="191" y="1"/>
                        <a:pt x="1" y="132"/>
                        <a:pt x="1" y="322"/>
                      </a:cubicBezTo>
                      <a:lnTo>
                        <a:pt x="1" y="5383"/>
                      </a:lnTo>
                      <a:cubicBezTo>
                        <a:pt x="1" y="5585"/>
                        <a:pt x="191" y="5716"/>
                        <a:pt x="417" y="5716"/>
                      </a:cubicBezTo>
                      <a:lnTo>
                        <a:pt x="4966" y="5716"/>
                      </a:lnTo>
                      <a:cubicBezTo>
                        <a:pt x="5192" y="5716"/>
                        <a:pt x="5394" y="5585"/>
                        <a:pt x="5394" y="5383"/>
                      </a:cubicBezTo>
                      <a:lnTo>
                        <a:pt x="5394" y="322"/>
                      </a:lnTo>
                      <a:cubicBezTo>
                        <a:pt x="5382" y="132"/>
                        <a:pt x="5192" y="1"/>
                        <a:pt x="496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8"/>
                <p:cNvSpPr/>
                <p:nvPr/>
              </p:nvSpPr>
              <p:spPr>
                <a:xfrm>
                  <a:off x="5170733" y="3189159"/>
                  <a:ext cx="513650" cy="508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502" extrusionOk="0">
                      <a:moveTo>
                        <a:pt x="7145" y="108"/>
                      </a:moveTo>
                      <a:cubicBezTo>
                        <a:pt x="7335" y="108"/>
                        <a:pt x="7466" y="227"/>
                        <a:pt x="7466" y="334"/>
                      </a:cubicBezTo>
                      <a:lnTo>
                        <a:pt x="7466" y="7180"/>
                      </a:lnTo>
                      <a:cubicBezTo>
                        <a:pt x="7466" y="7276"/>
                        <a:pt x="7335" y="7395"/>
                        <a:pt x="7145" y="7395"/>
                      </a:cubicBezTo>
                      <a:lnTo>
                        <a:pt x="429" y="7395"/>
                      </a:lnTo>
                      <a:cubicBezTo>
                        <a:pt x="239" y="7395"/>
                        <a:pt x="108" y="7276"/>
                        <a:pt x="108" y="7180"/>
                      </a:cubicBezTo>
                      <a:lnTo>
                        <a:pt x="108" y="334"/>
                      </a:lnTo>
                      <a:cubicBezTo>
                        <a:pt x="108" y="227"/>
                        <a:pt x="239" y="108"/>
                        <a:pt x="429" y="108"/>
                      </a:cubicBezTo>
                      <a:close/>
                      <a:moveTo>
                        <a:pt x="429" y="1"/>
                      </a:moveTo>
                      <a:cubicBezTo>
                        <a:pt x="215" y="1"/>
                        <a:pt x="1" y="132"/>
                        <a:pt x="1" y="334"/>
                      </a:cubicBezTo>
                      <a:lnTo>
                        <a:pt x="1" y="7180"/>
                      </a:lnTo>
                      <a:cubicBezTo>
                        <a:pt x="1" y="7371"/>
                        <a:pt x="215" y="7502"/>
                        <a:pt x="429" y="7502"/>
                      </a:cubicBezTo>
                      <a:lnTo>
                        <a:pt x="7145" y="7502"/>
                      </a:lnTo>
                      <a:cubicBezTo>
                        <a:pt x="7371" y="7502"/>
                        <a:pt x="7573" y="7371"/>
                        <a:pt x="7573" y="7180"/>
                      </a:cubicBezTo>
                      <a:lnTo>
                        <a:pt x="7573" y="334"/>
                      </a:lnTo>
                      <a:cubicBezTo>
                        <a:pt x="7573" y="132"/>
                        <a:pt x="7371" y="1"/>
                        <a:pt x="7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8"/>
                <p:cNvSpPr/>
                <p:nvPr/>
              </p:nvSpPr>
              <p:spPr>
                <a:xfrm>
                  <a:off x="4430309" y="3120528"/>
                  <a:ext cx="80838" cy="33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" h="490" extrusionOk="0">
                      <a:moveTo>
                        <a:pt x="84" y="1"/>
                      </a:moveTo>
                      <a:cubicBezTo>
                        <a:pt x="36" y="1"/>
                        <a:pt x="1" y="48"/>
                        <a:pt x="1" y="96"/>
                      </a:cubicBezTo>
                      <a:lnTo>
                        <a:pt x="72" y="406"/>
                      </a:lnTo>
                      <a:cubicBezTo>
                        <a:pt x="72" y="453"/>
                        <a:pt x="120" y="489"/>
                        <a:pt x="156" y="489"/>
                      </a:cubicBezTo>
                      <a:lnTo>
                        <a:pt x="1025" y="489"/>
                      </a:lnTo>
                      <a:cubicBezTo>
                        <a:pt x="1072" y="489"/>
                        <a:pt x="1108" y="453"/>
                        <a:pt x="1108" y="406"/>
                      </a:cubicBezTo>
                      <a:lnTo>
                        <a:pt x="1191" y="96"/>
                      </a:lnTo>
                      <a:cubicBezTo>
                        <a:pt x="1191" y="48"/>
                        <a:pt x="1144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8"/>
                <p:cNvSpPr/>
                <p:nvPr/>
              </p:nvSpPr>
              <p:spPr>
                <a:xfrm>
                  <a:off x="4436752" y="3122970"/>
                  <a:ext cx="64698" cy="2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394" extrusionOk="0">
                      <a:moveTo>
                        <a:pt x="72" y="1"/>
                      </a:moveTo>
                      <a:cubicBezTo>
                        <a:pt x="37" y="1"/>
                        <a:pt x="1" y="24"/>
                        <a:pt x="1" y="72"/>
                      </a:cubicBezTo>
                      <a:lnTo>
                        <a:pt x="61" y="322"/>
                      </a:lnTo>
                      <a:cubicBezTo>
                        <a:pt x="61" y="370"/>
                        <a:pt x="96" y="393"/>
                        <a:pt x="132" y="393"/>
                      </a:cubicBezTo>
                      <a:lnTo>
                        <a:pt x="834" y="393"/>
                      </a:lnTo>
                      <a:cubicBezTo>
                        <a:pt x="882" y="393"/>
                        <a:pt x="918" y="370"/>
                        <a:pt x="918" y="322"/>
                      </a:cubicBezTo>
                      <a:lnTo>
                        <a:pt x="953" y="72"/>
                      </a:lnTo>
                      <a:cubicBezTo>
                        <a:pt x="953" y="24"/>
                        <a:pt x="930" y="1"/>
                        <a:pt x="8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8"/>
                <p:cNvSpPr/>
                <p:nvPr/>
              </p:nvSpPr>
              <p:spPr>
                <a:xfrm>
                  <a:off x="4427935" y="3104388"/>
                  <a:ext cx="84026" cy="23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347" extrusionOk="0">
                      <a:moveTo>
                        <a:pt x="179" y="1"/>
                      </a:moveTo>
                      <a:cubicBezTo>
                        <a:pt x="119" y="1"/>
                        <a:pt x="107" y="13"/>
                        <a:pt x="71" y="60"/>
                      </a:cubicBezTo>
                      <a:lnTo>
                        <a:pt x="0" y="251"/>
                      </a:lnTo>
                      <a:cubicBezTo>
                        <a:pt x="0" y="298"/>
                        <a:pt x="48" y="346"/>
                        <a:pt x="107" y="346"/>
                      </a:cubicBezTo>
                      <a:lnTo>
                        <a:pt x="1131" y="346"/>
                      </a:lnTo>
                      <a:cubicBezTo>
                        <a:pt x="1191" y="346"/>
                        <a:pt x="1238" y="298"/>
                        <a:pt x="1238" y="251"/>
                      </a:cubicBezTo>
                      <a:lnTo>
                        <a:pt x="1143" y="60"/>
                      </a:lnTo>
                      <a:cubicBezTo>
                        <a:pt x="1131" y="13"/>
                        <a:pt x="1107" y="1"/>
                        <a:pt x="10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8"/>
                <p:cNvSpPr/>
                <p:nvPr/>
              </p:nvSpPr>
              <p:spPr>
                <a:xfrm>
                  <a:off x="4897024" y="3120528"/>
                  <a:ext cx="80025" cy="33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490" extrusionOk="0">
                      <a:moveTo>
                        <a:pt x="96" y="1"/>
                      </a:moveTo>
                      <a:cubicBezTo>
                        <a:pt x="48" y="1"/>
                        <a:pt x="1" y="48"/>
                        <a:pt x="1" y="96"/>
                      </a:cubicBezTo>
                      <a:lnTo>
                        <a:pt x="84" y="406"/>
                      </a:lnTo>
                      <a:cubicBezTo>
                        <a:pt x="84" y="453"/>
                        <a:pt x="120" y="489"/>
                        <a:pt x="167" y="489"/>
                      </a:cubicBezTo>
                      <a:lnTo>
                        <a:pt x="1036" y="489"/>
                      </a:lnTo>
                      <a:cubicBezTo>
                        <a:pt x="1096" y="489"/>
                        <a:pt x="1120" y="453"/>
                        <a:pt x="1120" y="406"/>
                      </a:cubicBezTo>
                      <a:lnTo>
                        <a:pt x="1179" y="96"/>
                      </a:lnTo>
                      <a:cubicBezTo>
                        <a:pt x="1179" y="48"/>
                        <a:pt x="1132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8"/>
                <p:cNvSpPr/>
                <p:nvPr/>
              </p:nvSpPr>
              <p:spPr>
                <a:xfrm>
                  <a:off x="4905094" y="3122970"/>
                  <a:ext cx="64698" cy="2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394" extrusionOk="0">
                      <a:moveTo>
                        <a:pt x="84" y="1"/>
                      </a:moveTo>
                      <a:cubicBezTo>
                        <a:pt x="36" y="1"/>
                        <a:pt x="1" y="24"/>
                        <a:pt x="1" y="72"/>
                      </a:cubicBezTo>
                      <a:lnTo>
                        <a:pt x="60" y="322"/>
                      </a:lnTo>
                      <a:cubicBezTo>
                        <a:pt x="60" y="370"/>
                        <a:pt x="96" y="393"/>
                        <a:pt x="143" y="393"/>
                      </a:cubicBezTo>
                      <a:lnTo>
                        <a:pt x="822" y="393"/>
                      </a:lnTo>
                      <a:cubicBezTo>
                        <a:pt x="870" y="393"/>
                        <a:pt x="894" y="370"/>
                        <a:pt x="894" y="322"/>
                      </a:cubicBezTo>
                      <a:lnTo>
                        <a:pt x="953" y="72"/>
                      </a:lnTo>
                      <a:cubicBezTo>
                        <a:pt x="953" y="24"/>
                        <a:pt x="929" y="1"/>
                        <a:pt x="8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8"/>
                <p:cNvSpPr/>
                <p:nvPr/>
              </p:nvSpPr>
              <p:spPr>
                <a:xfrm>
                  <a:off x="4896210" y="3104388"/>
                  <a:ext cx="84026" cy="23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347" extrusionOk="0">
                      <a:moveTo>
                        <a:pt x="179" y="1"/>
                      </a:moveTo>
                      <a:cubicBezTo>
                        <a:pt x="120" y="1"/>
                        <a:pt x="108" y="13"/>
                        <a:pt x="72" y="60"/>
                      </a:cubicBezTo>
                      <a:lnTo>
                        <a:pt x="1" y="251"/>
                      </a:lnTo>
                      <a:cubicBezTo>
                        <a:pt x="1" y="298"/>
                        <a:pt x="48" y="346"/>
                        <a:pt x="108" y="346"/>
                      </a:cubicBezTo>
                      <a:lnTo>
                        <a:pt x="1132" y="346"/>
                      </a:lnTo>
                      <a:cubicBezTo>
                        <a:pt x="1191" y="346"/>
                        <a:pt x="1239" y="298"/>
                        <a:pt x="1239" y="251"/>
                      </a:cubicBezTo>
                      <a:lnTo>
                        <a:pt x="1167" y="60"/>
                      </a:lnTo>
                      <a:cubicBezTo>
                        <a:pt x="1144" y="13"/>
                        <a:pt x="1120" y="1"/>
                        <a:pt x="106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8"/>
                <p:cNvSpPr/>
                <p:nvPr/>
              </p:nvSpPr>
              <p:spPr>
                <a:xfrm>
                  <a:off x="5408159" y="3120528"/>
                  <a:ext cx="79143" cy="33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490" extrusionOk="0">
                      <a:moveTo>
                        <a:pt x="84" y="1"/>
                      </a:moveTo>
                      <a:cubicBezTo>
                        <a:pt x="48" y="1"/>
                        <a:pt x="0" y="48"/>
                        <a:pt x="0" y="96"/>
                      </a:cubicBezTo>
                      <a:lnTo>
                        <a:pt x="72" y="406"/>
                      </a:lnTo>
                      <a:cubicBezTo>
                        <a:pt x="72" y="453"/>
                        <a:pt x="119" y="489"/>
                        <a:pt x="167" y="489"/>
                      </a:cubicBezTo>
                      <a:lnTo>
                        <a:pt x="1024" y="489"/>
                      </a:lnTo>
                      <a:cubicBezTo>
                        <a:pt x="1072" y="489"/>
                        <a:pt x="1119" y="453"/>
                        <a:pt x="1119" y="406"/>
                      </a:cubicBezTo>
                      <a:lnTo>
                        <a:pt x="1167" y="96"/>
                      </a:lnTo>
                      <a:cubicBezTo>
                        <a:pt x="1167" y="48"/>
                        <a:pt x="1131" y="1"/>
                        <a:pt x="10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8"/>
                <p:cNvSpPr/>
                <p:nvPr/>
              </p:nvSpPr>
              <p:spPr>
                <a:xfrm>
                  <a:off x="5415415" y="3122970"/>
                  <a:ext cx="64630" cy="2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94" extrusionOk="0">
                      <a:moveTo>
                        <a:pt x="72" y="1"/>
                      </a:moveTo>
                      <a:cubicBezTo>
                        <a:pt x="24" y="1"/>
                        <a:pt x="0" y="24"/>
                        <a:pt x="0" y="72"/>
                      </a:cubicBezTo>
                      <a:lnTo>
                        <a:pt x="60" y="322"/>
                      </a:lnTo>
                      <a:cubicBezTo>
                        <a:pt x="60" y="370"/>
                        <a:pt x="96" y="393"/>
                        <a:pt x="131" y="393"/>
                      </a:cubicBezTo>
                      <a:lnTo>
                        <a:pt x="834" y="393"/>
                      </a:lnTo>
                      <a:cubicBezTo>
                        <a:pt x="870" y="393"/>
                        <a:pt x="905" y="370"/>
                        <a:pt x="905" y="322"/>
                      </a:cubicBezTo>
                      <a:lnTo>
                        <a:pt x="953" y="72"/>
                      </a:lnTo>
                      <a:cubicBezTo>
                        <a:pt x="953" y="24"/>
                        <a:pt x="917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8"/>
                <p:cNvSpPr/>
                <p:nvPr/>
              </p:nvSpPr>
              <p:spPr>
                <a:xfrm>
                  <a:off x="5407345" y="3104388"/>
                  <a:ext cx="82398" cy="23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347" extrusionOk="0">
                      <a:moveTo>
                        <a:pt x="179" y="1"/>
                      </a:moveTo>
                      <a:cubicBezTo>
                        <a:pt x="119" y="1"/>
                        <a:pt x="96" y="13"/>
                        <a:pt x="72" y="60"/>
                      </a:cubicBezTo>
                      <a:lnTo>
                        <a:pt x="0" y="251"/>
                      </a:lnTo>
                      <a:cubicBezTo>
                        <a:pt x="0" y="298"/>
                        <a:pt x="36" y="346"/>
                        <a:pt x="96" y="346"/>
                      </a:cubicBezTo>
                      <a:lnTo>
                        <a:pt x="1108" y="346"/>
                      </a:lnTo>
                      <a:cubicBezTo>
                        <a:pt x="1167" y="346"/>
                        <a:pt x="1215" y="298"/>
                        <a:pt x="1215" y="251"/>
                      </a:cubicBezTo>
                      <a:lnTo>
                        <a:pt x="1143" y="60"/>
                      </a:lnTo>
                      <a:cubicBezTo>
                        <a:pt x="1131" y="13"/>
                        <a:pt x="1096" y="1"/>
                        <a:pt x="103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8"/>
                <p:cNvSpPr/>
                <p:nvPr/>
              </p:nvSpPr>
              <p:spPr>
                <a:xfrm>
                  <a:off x="4356864" y="3004291"/>
                  <a:ext cx="1701338" cy="31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87" h="465" extrusionOk="0">
                      <a:moveTo>
                        <a:pt x="0" y="0"/>
                      </a:moveTo>
                      <a:lnTo>
                        <a:pt x="0" y="465"/>
                      </a:lnTo>
                      <a:lnTo>
                        <a:pt x="25087" y="465"/>
                      </a:lnTo>
                      <a:lnTo>
                        <a:pt x="250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8"/>
                <p:cNvSpPr/>
                <p:nvPr/>
              </p:nvSpPr>
              <p:spPr>
                <a:xfrm>
                  <a:off x="4356864" y="3010733"/>
                  <a:ext cx="1701338" cy="9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87" h="144" extrusionOk="0">
                      <a:moveTo>
                        <a:pt x="0" y="1"/>
                      </a:moveTo>
                      <a:lnTo>
                        <a:pt x="0" y="143"/>
                      </a:lnTo>
                      <a:lnTo>
                        <a:pt x="25087" y="143"/>
                      </a:lnTo>
                      <a:lnTo>
                        <a:pt x="25087" y="1"/>
                      </a:lnTo>
                      <a:close/>
                    </a:path>
                  </a:pathLst>
                </a:custGeom>
                <a:solidFill>
                  <a:srgbClr val="28282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8"/>
                <p:cNvSpPr/>
                <p:nvPr/>
              </p:nvSpPr>
              <p:spPr>
                <a:xfrm>
                  <a:off x="4311630" y="2959057"/>
                  <a:ext cx="1790992" cy="56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09" h="835" extrusionOk="0">
                      <a:moveTo>
                        <a:pt x="322" y="1"/>
                      </a:moveTo>
                      <a:cubicBezTo>
                        <a:pt x="155" y="1"/>
                        <a:pt x="1" y="191"/>
                        <a:pt x="1" y="417"/>
                      </a:cubicBezTo>
                      <a:cubicBezTo>
                        <a:pt x="1" y="655"/>
                        <a:pt x="131" y="834"/>
                        <a:pt x="322" y="834"/>
                      </a:cubicBezTo>
                      <a:lnTo>
                        <a:pt x="26099" y="834"/>
                      </a:lnTo>
                      <a:cubicBezTo>
                        <a:pt x="26278" y="834"/>
                        <a:pt x="26409" y="644"/>
                        <a:pt x="26409" y="417"/>
                      </a:cubicBezTo>
                      <a:cubicBezTo>
                        <a:pt x="26409" y="179"/>
                        <a:pt x="26278" y="1"/>
                        <a:pt x="260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8"/>
                <p:cNvSpPr/>
                <p:nvPr/>
              </p:nvSpPr>
              <p:spPr>
                <a:xfrm>
                  <a:off x="5806989" y="3779434"/>
                  <a:ext cx="348107" cy="16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3" h="2370" extrusionOk="0">
                      <a:moveTo>
                        <a:pt x="299" y="0"/>
                      </a:moveTo>
                      <a:cubicBezTo>
                        <a:pt x="37" y="0"/>
                        <a:pt x="1" y="143"/>
                        <a:pt x="1" y="322"/>
                      </a:cubicBezTo>
                      <a:lnTo>
                        <a:pt x="1" y="2060"/>
                      </a:lnTo>
                      <a:cubicBezTo>
                        <a:pt x="1" y="2239"/>
                        <a:pt x="37" y="2370"/>
                        <a:pt x="299" y="2370"/>
                      </a:cubicBezTo>
                      <a:lnTo>
                        <a:pt x="4680" y="2370"/>
                      </a:lnTo>
                      <a:cubicBezTo>
                        <a:pt x="4918" y="2370"/>
                        <a:pt x="5132" y="2239"/>
                        <a:pt x="5132" y="2060"/>
                      </a:cubicBezTo>
                      <a:lnTo>
                        <a:pt x="5132" y="322"/>
                      </a:lnTo>
                      <a:cubicBezTo>
                        <a:pt x="5132" y="155"/>
                        <a:pt x="4942" y="0"/>
                        <a:pt x="4680" y="0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8"/>
                <p:cNvSpPr/>
                <p:nvPr/>
              </p:nvSpPr>
              <p:spPr>
                <a:xfrm>
                  <a:off x="5849782" y="3842436"/>
                  <a:ext cx="205962" cy="66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7" extrusionOk="0">
                      <a:moveTo>
                        <a:pt x="37" y="12"/>
                      </a:moveTo>
                      <a:lnTo>
                        <a:pt x="3025" y="24"/>
                      </a:lnTo>
                      <a:lnTo>
                        <a:pt x="2763" y="953"/>
                      </a:lnTo>
                      <a:lnTo>
                        <a:pt x="25" y="953"/>
                      </a:lnTo>
                      <a:lnTo>
                        <a:pt x="37" y="12"/>
                      </a:lnTo>
                      <a:close/>
                      <a:moveTo>
                        <a:pt x="25" y="0"/>
                      </a:moveTo>
                      <a:lnTo>
                        <a:pt x="1" y="964"/>
                      </a:lnTo>
                      <a:lnTo>
                        <a:pt x="2775" y="976"/>
                      </a:lnTo>
                      <a:lnTo>
                        <a:pt x="2775" y="964"/>
                      </a:lnTo>
                      <a:lnTo>
                        <a:pt x="2787" y="964"/>
                      </a:lnTo>
                      <a:lnTo>
                        <a:pt x="3037" y="12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8"/>
                <p:cNvSpPr/>
                <p:nvPr/>
              </p:nvSpPr>
              <p:spPr>
                <a:xfrm>
                  <a:off x="5853851" y="3843996"/>
                  <a:ext cx="201147" cy="10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56" extrusionOk="0">
                      <a:moveTo>
                        <a:pt x="0" y="1"/>
                      </a:moveTo>
                      <a:lnTo>
                        <a:pt x="0" y="156"/>
                      </a:lnTo>
                      <a:lnTo>
                        <a:pt x="2941" y="156"/>
                      </a:lnTo>
                      <a:lnTo>
                        <a:pt x="2965" y="1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8"/>
                <p:cNvSpPr/>
                <p:nvPr/>
              </p:nvSpPr>
              <p:spPr>
                <a:xfrm>
                  <a:off x="5852223" y="3834298"/>
                  <a:ext cx="206776" cy="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9" h="132" extrusionOk="0">
                      <a:moveTo>
                        <a:pt x="1" y="1"/>
                      </a:moveTo>
                      <a:lnTo>
                        <a:pt x="1" y="132"/>
                      </a:lnTo>
                      <a:lnTo>
                        <a:pt x="3001" y="132"/>
                      </a:lnTo>
                      <a:lnTo>
                        <a:pt x="3049" y="1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8"/>
                <p:cNvSpPr/>
                <p:nvPr/>
              </p:nvSpPr>
              <p:spPr>
                <a:xfrm>
                  <a:off x="5853851" y="3898113"/>
                  <a:ext cx="185752" cy="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132" extrusionOk="0">
                      <a:moveTo>
                        <a:pt x="0" y="1"/>
                      </a:moveTo>
                      <a:lnTo>
                        <a:pt x="0" y="132"/>
                      </a:lnTo>
                      <a:lnTo>
                        <a:pt x="2715" y="132"/>
                      </a:lnTo>
                      <a:lnTo>
                        <a:pt x="2739" y="1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8"/>
                <p:cNvSpPr/>
                <p:nvPr/>
              </p:nvSpPr>
              <p:spPr>
                <a:xfrm>
                  <a:off x="5844153" y="3779434"/>
                  <a:ext cx="10580" cy="16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2370" extrusionOk="0">
                      <a:moveTo>
                        <a:pt x="1" y="0"/>
                      </a:moveTo>
                      <a:lnTo>
                        <a:pt x="1" y="2370"/>
                      </a:lnTo>
                      <a:lnTo>
                        <a:pt x="155" y="2370"/>
                      </a:lnTo>
                      <a:lnTo>
                        <a:pt x="155" y="0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8"/>
                <p:cNvSpPr/>
                <p:nvPr/>
              </p:nvSpPr>
              <p:spPr>
                <a:xfrm>
                  <a:off x="6078324" y="3696223"/>
                  <a:ext cx="445764" cy="244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3" h="3602" extrusionOk="0">
                      <a:moveTo>
                        <a:pt x="3287" y="1"/>
                      </a:moveTo>
                      <a:cubicBezTo>
                        <a:pt x="2013" y="1"/>
                        <a:pt x="905" y="680"/>
                        <a:pt x="429" y="1727"/>
                      </a:cubicBezTo>
                      <a:cubicBezTo>
                        <a:pt x="346" y="1918"/>
                        <a:pt x="0" y="2680"/>
                        <a:pt x="191" y="3597"/>
                      </a:cubicBezTo>
                      <a:cubicBezTo>
                        <a:pt x="254" y="3601"/>
                        <a:pt x="326" y="3602"/>
                        <a:pt x="399" y="3602"/>
                      </a:cubicBezTo>
                      <a:cubicBezTo>
                        <a:pt x="544" y="3602"/>
                        <a:pt x="695" y="3597"/>
                        <a:pt x="798" y="3597"/>
                      </a:cubicBezTo>
                      <a:cubicBezTo>
                        <a:pt x="941" y="3597"/>
                        <a:pt x="846" y="2358"/>
                        <a:pt x="1036" y="2347"/>
                      </a:cubicBezTo>
                      <a:cubicBezTo>
                        <a:pt x="1262" y="1489"/>
                        <a:pt x="2322" y="894"/>
                        <a:pt x="3322" y="834"/>
                      </a:cubicBezTo>
                      <a:cubicBezTo>
                        <a:pt x="3344" y="833"/>
                        <a:pt x="3367" y="832"/>
                        <a:pt x="3391" y="832"/>
                      </a:cubicBezTo>
                      <a:cubicBezTo>
                        <a:pt x="4022" y="832"/>
                        <a:pt x="5235" y="1438"/>
                        <a:pt x="5442" y="2287"/>
                      </a:cubicBezTo>
                      <a:cubicBezTo>
                        <a:pt x="5561" y="2287"/>
                        <a:pt x="5584" y="3597"/>
                        <a:pt x="5668" y="3597"/>
                      </a:cubicBezTo>
                      <a:lnTo>
                        <a:pt x="6382" y="3597"/>
                      </a:lnTo>
                      <a:cubicBezTo>
                        <a:pt x="6573" y="2775"/>
                        <a:pt x="6275" y="2025"/>
                        <a:pt x="6156" y="1727"/>
                      </a:cubicBezTo>
                      <a:cubicBezTo>
                        <a:pt x="5680" y="680"/>
                        <a:pt x="4584" y="1"/>
                        <a:pt x="32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8"/>
                <p:cNvSpPr/>
                <p:nvPr/>
              </p:nvSpPr>
              <p:spPr>
                <a:xfrm>
                  <a:off x="6134816" y="3743085"/>
                  <a:ext cx="328711" cy="197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2906" extrusionOk="0">
                      <a:moveTo>
                        <a:pt x="2430" y="1"/>
                      </a:moveTo>
                      <a:cubicBezTo>
                        <a:pt x="1084" y="1"/>
                        <a:pt x="1" y="1048"/>
                        <a:pt x="1" y="2346"/>
                      </a:cubicBezTo>
                      <a:cubicBezTo>
                        <a:pt x="1" y="2537"/>
                        <a:pt x="25" y="2727"/>
                        <a:pt x="72" y="2906"/>
                      </a:cubicBezTo>
                      <a:lnTo>
                        <a:pt x="4775" y="2906"/>
                      </a:lnTo>
                      <a:cubicBezTo>
                        <a:pt x="4823" y="2727"/>
                        <a:pt x="4847" y="2537"/>
                        <a:pt x="4847" y="2346"/>
                      </a:cubicBezTo>
                      <a:cubicBezTo>
                        <a:pt x="4847" y="1060"/>
                        <a:pt x="3763" y="1"/>
                        <a:pt x="2430" y="1"/>
                      </a:cubicBezTo>
                      <a:close/>
                    </a:path>
                  </a:pathLst>
                </a:custGeom>
                <a:solidFill>
                  <a:srgbClr val="211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8"/>
                <p:cNvSpPr/>
                <p:nvPr/>
              </p:nvSpPr>
              <p:spPr>
                <a:xfrm>
                  <a:off x="6092023" y="3701920"/>
                  <a:ext cx="417552" cy="238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7" h="3513" extrusionOk="0">
                      <a:moveTo>
                        <a:pt x="3073" y="0"/>
                      </a:moveTo>
                      <a:cubicBezTo>
                        <a:pt x="1370" y="0"/>
                        <a:pt x="1" y="1322"/>
                        <a:pt x="1" y="2953"/>
                      </a:cubicBezTo>
                      <a:cubicBezTo>
                        <a:pt x="1" y="3144"/>
                        <a:pt x="25" y="3334"/>
                        <a:pt x="60" y="3513"/>
                      </a:cubicBezTo>
                      <a:lnTo>
                        <a:pt x="882" y="3513"/>
                      </a:lnTo>
                      <a:cubicBezTo>
                        <a:pt x="822" y="3334"/>
                        <a:pt x="834" y="3144"/>
                        <a:pt x="834" y="2929"/>
                      </a:cubicBezTo>
                      <a:cubicBezTo>
                        <a:pt x="834" y="1739"/>
                        <a:pt x="1834" y="774"/>
                        <a:pt x="3073" y="774"/>
                      </a:cubicBezTo>
                      <a:cubicBezTo>
                        <a:pt x="4311" y="774"/>
                        <a:pt x="5299" y="1774"/>
                        <a:pt x="5335" y="2953"/>
                      </a:cubicBezTo>
                      <a:cubicBezTo>
                        <a:pt x="5335" y="3155"/>
                        <a:pt x="5347" y="3322"/>
                        <a:pt x="5287" y="3501"/>
                      </a:cubicBezTo>
                      <a:lnTo>
                        <a:pt x="6097" y="3501"/>
                      </a:lnTo>
                      <a:cubicBezTo>
                        <a:pt x="6121" y="3322"/>
                        <a:pt x="6156" y="3132"/>
                        <a:pt x="6156" y="2929"/>
                      </a:cubicBezTo>
                      <a:cubicBezTo>
                        <a:pt x="6133" y="1322"/>
                        <a:pt x="4763" y="0"/>
                        <a:pt x="30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8"/>
                <p:cNvSpPr/>
                <p:nvPr/>
              </p:nvSpPr>
              <p:spPr>
                <a:xfrm>
                  <a:off x="6203446" y="3814156"/>
                  <a:ext cx="197078" cy="197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" h="2906" extrusionOk="0">
                      <a:moveTo>
                        <a:pt x="1432" y="0"/>
                      </a:moveTo>
                      <a:cubicBezTo>
                        <a:pt x="632" y="0"/>
                        <a:pt x="1" y="650"/>
                        <a:pt x="1" y="1441"/>
                      </a:cubicBezTo>
                      <a:cubicBezTo>
                        <a:pt x="1" y="2251"/>
                        <a:pt x="656" y="2905"/>
                        <a:pt x="1453" y="2905"/>
                      </a:cubicBezTo>
                      <a:cubicBezTo>
                        <a:pt x="2263" y="2905"/>
                        <a:pt x="2906" y="2251"/>
                        <a:pt x="2906" y="1441"/>
                      </a:cubicBezTo>
                      <a:cubicBezTo>
                        <a:pt x="2906" y="643"/>
                        <a:pt x="2251" y="0"/>
                        <a:pt x="1453" y="0"/>
                      </a:cubicBezTo>
                      <a:cubicBezTo>
                        <a:pt x="1446" y="0"/>
                        <a:pt x="1439" y="0"/>
                        <a:pt x="143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8"/>
                <p:cNvSpPr/>
                <p:nvPr/>
              </p:nvSpPr>
              <p:spPr>
                <a:xfrm>
                  <a:off x="6159840" y="3770550"/>
                  <a:ext cx="282731" cy="282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9" h="4168" extrusionOk="0">
                      <a:moveTo>
                        <a:pt x="2063" y="893"/>
                      </a:moveTo>
                      <a:cubicBezTo>
                        <a:pt x="2070" y="893"/>
                        <a:pt x="2077" y="893"/>
                        <a:pt x="2085" y="893"/>
                      </a:cubicBezTo>
                      <a:cubicBezTo>
                        <a:pt x="2739" y="893"/>
                        <a:pt x="3275" y="1429"/>
                        <a:pt x="3275" y="2084"/>
                      </a:cubicBezTo>
                      <a:cubicBezTo>
                        <a:pt x="3275" y="2739"/>
                        <a:pt x="2739" y="3275"/>
                        <a:pt x="2085" y="3275"/>
                      </a:cubicBezTo>
                      <a:cubicBezTo>
                        <a:pt x="1430" y="3275"/>
                        <a:pt x="894" y="2739"/>
                        <a:pt x="894" y="2084"/>
                      </a:cubicBezTo>
                      <a:cubicBezTo>
                        <a:pt x="894" y="1424"/>
                        <a:pt x="1418" y="893"/>
                        <a:pt x="2063" y="893"/>
                      </a:cubicBezTo>
                      <a:close/>
                      <a:moveTo>
                        <a:pt x="2085" y="0"/>
                      </a:moveTo>
                      <a:cubicBezTo>
                        <a:pt x="942" y="0"/>
                        <a:pt x="1" y="929"/>
                        <a:pt x="1" y="2084"/>
                      </a:cubicBezTo>
                      <a:cubicBezTo>
                        <a:pt x="1" y="3227"/>
                        <a:pt x="942" y="4168"/>
                        <a:pt x="2085" y="4168"/>
                      </a:cubicBezTo>
                      <a:cubicBezTo>
                        <a:pt x="3228" y="4168"/>
                        <a:pt x="4168" y="3227"/>
                        <a:pt x="4168" y="2084"/>
                      </a:cubicBezTo>
                      <a:cubicBezTo>
                        <a:pt x="4168" y="941"/>
                        <a:pt x="3228" y="0"/>
                        <a:pt x="20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8"/>
                <p:cNvSpPr/>
                <p:nvPr/>
              </p:nvSpPr>
              <p:spPr>
                <a:xfrm>
                  <a:off x="6227725" y="3838367"/>
                  <a:ext cx="146961" cy="14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" h="2168" extrusionOk="0">
                      <a:moveTo>
                        <a:pt x="1084" y="0"/>
                      </a:moveTo>
                      <a:cubicBezTo>
                        <a:pt x="488" y="0"/>
                        <a:pt x="0" y="477"/>
                        <a:pt x="0" y="1084"/>
                      </a:cubicBezTo>
                      <a:cubicBezTo>
                        <a:pt x="0" y="1679"/>
                        <a:pt x="488" y="2167"/>
                        <a:pt x="1084" y="2167"/>
                      </a:cubicBezTo>
                      <a:cubicBezTo>
                        <a:pt x="1679" y="2167"/>
                        <a:pt x="2167" y="1679"/>
                        <a:pt x="2167" y="1084"/>
                      </a:cubicBezTo>
                      <a:cubicBezTo>
                        <a:pt x="2167" y="489"/>
                        <a:pt x="1679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8"/>
                <p:cNvSpPr/>
                <p:nvPr/>
              </p:nvSpPr>
              <p:spPr>
                <a:xfrm>
                  <a:off x="4833208" y="3814156"/>
                  <a:ext cx="197145" cy="197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7" h="2906" extrusionOk="0">
                      <a:moveTo>
                        <a:pt x="1444" y="0"/>
                      </a:moveTo>
                      <a:cubicBezTo>
                        <a:pt x="656" y="0"/>
                        <a:pt x="1" y="650"/>
                        <a:pt x="1" y="1441"/>
                      </a:cubicBezTo>
                      <a:cubicBezTo>
                        <a:pt x="1" y="2251"/>
                        <a:pt x="668" y="2905"/>
                        <a:pt x="1465" y="2905"/>
                      </a:cubicBezTo>
                      <a:cubicBezTo>
                        <a:pt x="2275" y="2905"/>
                        <a:pt x="2906" y="2251"/>
                        <a:pt x="2906" y="1441"/>
                      </a:cubicBezTo>
                      <a:cubicBezTo>
                        <a:pt x="2906" y="643"/>
                        <a:pt x="2251" y="0"/>
                        <a:pt x="1465" y="0"/>
                      </a:cubicBezTo>
                      <a:cubicBezTo>
                        <a:pt x="1458" y="0"/>
                        <a:pt x="1451" y="0"/>
                        <a:pt x="144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8"/>
                <p:cNvSpPr/>
                <p:nvPr/>
              </p:nvSpPr>
              <p:spPr>
                <a:xfrm>
                  <a:off x="4791230" y="3770550"/>
                  <a:ext cx="282663" cy="282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8" h="4168" extrusionOk="0">
                      <a:moveTo>
                        <a:pt x="2051" y="893"/>
                      </a:moveTo>
                      <a:cubicBezTo>
                        <a:pt x="2058" y="893"/>
                        <a:pt x="2065" y="893"/>
                        <a:pt x="2073" y="893"/>
                      </a:cubicBezTo>
                      <a:cubicBezTo>
                        <a:pt x="2727" y="893"/>
                        <a:pt x="3263" y="1429"/>
                        <a:pt x="3263" y="2084"/>
                      </a:cubicBezTo>
                      <a:cubicBezTo>
                        <a:pt x="3263" y="2739"/>
                        <a:pt x="2727" y="3275"/>
                        <a:pt x="2073" y="3275"/>
                      </a:cubicBezTo>
                      <a:cubicBezTo>
                        <a:pt x="1418" y="3275"/>
                        <a:pt x="882" y="2739"/>
                        <a:pt x="882" y="2084"/>
                      </a:cubicBezTo>
                      <a:cubicBezTo>
                        <a:pt x="882" y="1424"/>
                        <a:pt x="1406" y="893"/>
                        <a:pt x="2051" y="893"/>
                      </a:cubicBezTo>
                      <a:close/>
                      <a:moveTo>
                        <a:pt x="2084" y="0"/>
                      </a:moveTo>
                      <a:cubicBezTo>
                        <a:pt x="918" y="0"/>
                        <a:pt x="1" y="929"/>
                        <a:pt x="1" y="2084"/>
                      </a:cubicBezTo>
                      <a:cubicBezTo>
                        <a:pt x="1" y="3227"/>
                        <a:pt x="941" y="4168"/>
                        <a:pt x="2084" y="4168"/>
                      </a:cubicBezTo>
                      <a:cubicBezTo>
                        <a:pt x="3227" y="4168"/>
                        <a:pt x="4168" y="3227"/>
                        <a:pt x="4168" y="2084"/>
                      </a:cubicBezTo>
                      <a:cubicBezTo>
                        <a:pt x="4168" y="941"/>
                        <a:pt x="3227" y="0"/>
                        <a:pt x="20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8"/>
                <p:cNvSpPr/>
                <p:nvPr/>
              </p:nvSpPr>
              <p:spPr>
                <a:xfrm>
                  <a:off x="4859047" y="3838367"/>
                  <a:ext cx="147028" cy="14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2168" extrusionOk="0">
                      <a:moveTo>
                        <a:pt x="1084" y="0"/>
                      </a:moveTo>
                      <a:cubicBezTo>
                        <a:pt x="489" y="0"/>
                        <a:pt x="1" y="477"/>
                        <a:pt x="1" y="1084"/>
                      </a:cubicBezTo>
                      <a:cubicBezTo>
                        <a:pt x="1" y="1679"/>
                        <a:pt x="489" y="2167"/>
                        <a:pt x="1084" y="2167"/>
                      </a:cubicBezTo>
                      <a:cubicBezTo>
                        <a:pt x="1680" y="2167"/>
                        <a:pt x="2168" y="1679"/>
                        <a:pt x="2168" y="1084"/>
                      </a:cubicBezTo>
                      <a:cubicBezTo>
                        <a:pt x="2168" y="489"/>
                        <a:pt x="1680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94" name="Google Shape;694;p38"/>
            <p:cNvSpPr/>
            <p:nvPr/>
          </p:nvSpPr>
          <p:spPr>
            <a:xfrm>
              <a:off x="6529645" y="1171548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851842" y="1451088"/>
              <a:ext cx="1735314" cy="1902891"/>
            </a:xfrm>
            <a:custGeom>
              <a:avLst/>
              <a:gdLst/>
              <a:ahLst/>
              <a:cxnLst/>
              <a:rect l="l" t="t" r="r" b="b"/>
              <a:pathLst>
                <a:path w="25588" h="28059" extrusionOk="0">
                  <a:moveTo>
                    <a:pt x="16813" y="0"/>
                  </a:moveTo>
                  <a:cubicBezTo>
                    <a:pt x="16059" y="0"/>
                    <a:pt x="14920" y="536"/>
                    <a:pt x="13788" y="948"/>
                  </a:cubicBezTo>
                  <a:cubicBezTo>
                    <a:pt x="13764" y="817"/>
                    <a:pt x="13705" y="710"/>
                    <a:pt x="13621" y="615"/>
                  </a:cubicBezTo>
                  <a:cubicBezTo>
                    <a:pt x="13447" y="420"/>
                    <a:pt x="13184" y="327"/>
                    <a:pt x="12872" y="327"/>
                  </a:cubicBezTo>
                  <a:cubicBezTo>
                    <a:pt x="12291" y="327"/>
                    <a:pt x="11542" y="649"/>
                    <a:pt x="10883" y="1222"/>
                  </a:cubicBezTo>
                  <a:cubicBezTo>
                    <a:pt x="10811" y="1282"/>
                    <a:pt x="10752" y="1341"/>
                    <a:pt x="10692" y="1413"/>
                  </a:cubicBezTo>
                  <a:cubicBezTo>
                    <a:pt x="10430" y="1520"/>
                    <a:pt x="10133" y="1639"/>
                    <a:pt x="9835" y="1806"/>
                  </a:cubicBezTo>
                  <a:cubicBezTo>
                    <a:pt x="9670" y="1717"/>
                    <a:pt x="9476" y="1674"/>
                    <a:pt x="9264" y="1674"/>
                  </a:cubicBezTo>
                  <a:cubicBezTo>
                    <a:pt x="8681" y="1674"/>
                    <a:pt x="7963" y="1994"/>
                    <a:pt x="7335" y="2544"/>
                  </a:cubicBezTo>
                  <a:cubicBezTo>
                    <a:pt x="6573" y="3222"/>
                    <a:pt x="6168" y="4032"/>
                    <a:pt x="6239" y="4627"/>
                  </a:cubicBezTo>
                  <a:cubicBezTo>
                    <a:pt x="6156" y="4734"/>
                    <a:pt x="6061" y="4842"/>
                    <a:pt x="5989" y="4925"/>
                  </a:cubicBezTo>
                  <a:cubicBezTo>
                    <a:pt x="5108" y="5377"/>
                    <a:pt x="3727" y="5068"/>
                    <a:pt x="3132" y="6080"/>
                  </a:cubicBezTo>
                  <a:cubicBezTo>
                    <a:pt x="2965" y="6163"/>
                    <a:pt x="2822" y="6282"/>
                    <a:pt x="2668" y="6413"/>
                  </a:cubicBezTo>
                  <a:cubicBezTo>
                    <a:pt x="2072" y="6937"/>
                    <a:pt x="1108" y="8068"/>
                    <a:pt x="1155" y="8544"/>
                  </a:cubicBezTo>
                  <a:cubicBezTo>
                    <a:pt x="977" y="8664"/>
                    <a:pt x="1096" y="9033"/>
                    <a:pt x="917" y="9187"/>
                  </a:cubicBezTo>
                  <a:cubicBezTo>
                    <a:pt x="1" y="9985"/>
                    <a:pt x="215" y="11033"/>
                    <a:pt x="667" y="11569"/>
                  </a:cubicBezTo>
                  <a:cubicBezTo>
                    <a:pt x="690" y="11598"/>
                    <a:pt x="715" y="11610"/>
                    <a:pt x="740" y="11610"/>
                  </a:cubicBezTo>
                  <a:cubicBezTo>
                    <a:pt x="852" y="11610"/>
                    <a:pt x="987" y="11376"/>
                    <a:pt x="1151" y="11376"/>
                  </a:cubicBezTo>
                  <a:cubicBezTo>
                    <a:pt x="1161" y="11376"/>
                    <a:pt x="1170" y="11377"/>
                    <a:pt x="1179" y="11378"/>
                  </a:cubicBezTo>
                  <a:cubicBezTo>
                    <a:pt x="1155" y="11438"/>
                    <a:pt x="1572" y="12485"/>
                    <a:pt x="1560" y="12545"/>
                  </a:cubicBezTo>
                  <a:cubicBezTo>
                    <a:pt x="393" y="13426"/>
                    <a:pt x="810" y="13890"/>
                    <a:pt x="1525" y="14212"/>
                  </a:cubicBezTo>
                  <a:cubicBezTo>
                    <a:pt x="1477" y="14462"/>
                    <a:pt x="1525" y="14712"/>
                    <a:pt x="1679" y="14867"/>
                  </a:cubicBezTo>
                  <a:cubicBezTo>
                    <a:pt x="1822" y="15044"/>
                    <a:pt x="2047" y="15128"/>
                    <a:pt x="2315" y="15128"/>
                  </a:cubicBezTo>
                  <a:cubicBezTo>
                    <a:pt x="2605" y="15128"/>
                    <a:pt x="2946" y="15029"/>
                    <a:pt x="3287" y="14843"/>
                  </a:cubicBezTo>
                  <a:lnTo>
                    <a:pt x="3287" y="14843"/>
                  </a:lnTo>
                  <a:cubicBezTo>
                    <a:pt x="4358" y="15498"/>
                    <a:pt x="1917" y="16867"/>
                    <a:pt x="3799" y="16867"/>
                  </a:cubicBezTo>
                  <a:cubicBezTo>
                    <a:pt x="3489" y="17724"/>
                    <a:pt x="3953" y="18058"/>
                    <a:pt x="5227" y="18355"/>
                  </a:cubicBezTo>
                  <a:cubicBezTo>
                    <a:pt x="5156" y="18700"/>
                    <a:pt x="5204" y="19010"/>
                    <a:pt x="5382" y="19224"/>
                  </a:cubicBezTo>
                  <a:cubicBezTo>
                    <a:pt x="5563" y="19446"/>
                    <a:pt x="5855" y="19552"/>
                    <a:pt x="6200" y="19552"/>
                  </a:cubicBezTo>
                  <a:cubicBezTo>
                    <a:pt x="6672" y="19552"/>
                    <a:pt x="7246" y="19353"/>
                    <a:pt x="7775" y="18974"/>
                  </a:cubicBezTo>
                  <a:lnTo>
                    <a:pt x="7775" y="18974"/>
                  </a:lnTo>
                  <a:cubicBezTo>
                    <a:pt x="7740" y="20250"/>
                    <a:pt x="7596" y="21083"/>
                    <a:pt x="8746" y="21083"/>
                  </a:cubicBezTo>
                  <a:cubicBezTo>
                    <a:pt x="9163" y="21083"/>
                    <a:pt x="9750" y="20974"/>
                    <a:pt x="10573" y="20736"/>
                  </a:cubicBezTo>
                  <a:lnTo>
                    <a:pt x="10573" y="20736"/>
                  </a:lnTo>
                  <a:cubicBezTo>
                    <a:pt x="10395" y="21082"/>
                    <a:pt x="11526" y="21653"/>
                    <a:pt x="11716" y="21808"/>
                  </a:cubicBezTo>
                  <a:cubicBezTo>
                    <a:pt x="11633" y="22225"/>
                    <a:pt x="11633" y="22891"/>
                    <a:pt x="11871" y="23177"/>
                  </a:cubicBezTo>
                  <a:cubicBezTo>
                    <a:pt x="12062" y="23411"/>
                    <a:pt x="12289" y="23507"/>
                    <a:pt x="12565" y="23507"/>
                  </a:cubicBezTo>
                  <a:cubicBezTo>
                    <a:pt x="12908" y="23507"/>
                    <a:pt x="13327" y="23359"/>
                    <a:pt x="13848" y="23141"/>
                  </a:cubicBezTo>
                  <a:lnTo>
                    <a:pt x="13848" y="23141"/>
                  </a:lnTo>
                  <a:cubicBezTo>
                    <a:pt x="13824" y="23427"/>
                    <a:pt x="13431" y="23963"/>
                    <a:pt x="14479" y="24320"/>
                  </a:cubicBezTo>
                  <a:cubicBezTo>
                    <a:pt x="14546" y="24345"/>
                    <a:pt x="14667" y="24355"/>
                    <a:pt x="14819" y="24355"/>
                  </a:cubicBezTo>
                  <a:cubicBezTo>
                    <a:pt x="15374" y="24355"/>
                    <a:pt x="16349" y="24224"/>
                    <a:pt x="16685" y="24224"/>
                  </a:cubicBezTo>
                  <a:cubicBezTo>
                    <a:pt x="16696" y="24224"/>
                    <a:pt x="16707" y="24225"/>
                    <a:pt x="16717" y="24225"/>
                  </a:cubicBezTo>
                  <a:cubicBezTo>
                    <a:pt x="16535" y="25231"/>
                    <a:pt x="16924" y="25331"/>
                    <a:pt x="17447" y="25331"/>
                  </a:cubicBezTo>
                  <a:cubicBezTo>
                    <a:pt x="17577" y="25331"/>
                    <a:pt x="17714" y="25325"/>
                    <a:pt x="17853" y="25325"/>
                  </a:cubicBezTo>
                  <a:cubicBezTo>
                    <a:pt x="18070" y="25325"/>
                    <a:pt x="18291" y="25340"/>
                    <a:pt x="18491" y="25416"/>
                  </a:cubicBezTo>
                  <a:cubicBezTo>
                    <a:pt x="18479" y="26392"/>
                    <a:pt x="20265" y="27130"/>
                    <a:pt x="21694" y="28059"/>
                  </a:cubicBezTo>
                  <a:lnTo>
                    <a:pt x="23361" y="25856"/>
                  </a:lnTo>
                  <a:cubicBezTo>
                    <a:pt x="23361" y="25856"/>
                    <a:pt x="23682" y="22308"/>
                    <a:pt x="23301" y="21868"/>
                  </a:cubicBezTo>
                  <a:cubicBezTo>
                    <a:pt x="22908" y="21415"/>
                    <a:pt x="23908" y="21427"/>
                    <a:pt x="24742" y="19843"/>
                  </a:cubicBezTo>
                  <a:cubicBezTo>
                    <a:pt x="25194" y="18986"/>
                    <a:pt x="23896" y="19010"/>
                    <a:pt x="23670" y="18510"/>
                  </a:cubicBezTo>
                  <a:cubicBezTo>
                    <a:pt x="24063" y="17903"/>
                    <a:pt x="24551" y="17105"/>
                    <a:pt x="24873" y="16414"/>
                  </a:cubicBezTo>
                  <a:cubicBezTo>
                    <a:pt x="25337" y="15438"/>
                    <a:pt x="24206" y="15271"/>
                    <a:pt x="23861" y="15260"/>
                  </a:cubicBezTo>
                  <a:cubicBezTo>
                    <a:pt x="23908" y="15224"/>
                    <a:pt x="23956" y="15200"/>
                    <a:pt x="23980" y="15164"/>
                  </a:cubicBezTo>
                  <a:cubicBezTo>
                    <a:pt x="25099" y="14307"/>
                    <a:pt x="25587" y="13116"/>
                    <a:pt x="25039" y="12521"/>
                  </a:cubicBezTo>
                  <a:cubicBezTo>
                    <a:pt x="25039" y="12521"/>
                    <a:pt x="25028" y="12521"/>
                    <a:pt x="25028" y="12497"/>
                  </a:cubicBezTo>
                  <a:cubicBezTo>
                    <a:pt x="24956" y="12259"/>
                    <a:pt x="24813" y="11997"/>
                    <a:pt x="24599" y="11640"/>
                  </a:cubicBezTo>
                  <a:cubicBezTo>
                    <a:pt x="24015" y="10711"/>
                    <a:pt x="24242" y="10330"/>
                    <a:pt x="24301" y="9818"/>
                  </a:cubicBezTo>
                  <a:cubicBezTo>
                    <a:pt x="24718" y="9164"/>
                    <a:pt x="24801" y="8533"/>
                    <a:pt x="24444" y="8140"/>
                  </a:cubicBezTo>
                  <a:cubicBezTo>
                    <a:pt x="24253" y="7926"/>
                    <a:pt x="23945" y="7829"/>
                    <a:pt x="23590" y="7829"/>
                  </a:cubicBezTo>
                  <a:cubicBezTo>
                    <a:pt x="23569" y="7829"/>
                    <a:pt x="23548" y="7829"/>
                    <a:pt x="23527" y="7830"/>
                  </a:cubicBezTo>
                  <a:cubicBezTo>
                    <a:pt x="23492" y="7794"/>
                    <a:pt x="23480" y="7771"/>
                    <a:pt x="23468" y="7735"/>
                  </a:cubicBezTo>
                  <a:cubicBezTo>
                    <a:pt x="24039" y="6997"/>
                    <a:pt x="24206" y="6211"/>
                    <a:pt x="23801" y="5770"/>
                  </a:cubicBezTo>
                  <a:cubicBezTo>
                    <a:pt x="23615" y="5562"/>
                    <a:pt x="23323" y="5463"/>
                    <a:pt x="22973" y="5463"/>
                  </a:cubicBezTo>
                  <a:cubicBezTo>
                    <a:pt x="22583" y="5463"/>
                    <a:pt x="22122" y="5586"/>
                    <a:pt x="21658" y="5818"/>
                  </a:cubicBezTo>
                  <a:cubicBezTo>
                    <a:pt x="21646" y="5794"/>
                    <a:pt x="21634" y="5758"/>
                    <a:pt x="21622" y="5711"/>
                  </a:cubicBezTo>
                  <a:lnTo>
                    <a:pt x="21634" y="5699"/>
                  </a:lnTo>
                  <a:cubicBezTo>
                    <a:pt x="22730" y="4794"/>
                    <a:pt x="23206" y="3591"/>
                    <a:pt x="22670" y="3008"/>
                  </a:cubicBezTo>
                  <a:cubicBezTo>
                    <a:pt x="22484" y="2805"/>
                    <a:pt x="22194" y="2706"/>
                    <a:pt x="21851" y="2706"/>
                  </a:cubicBezTo>
                  <a:cubicBezTo>
                    <a:pt x="21469" y="2706"/>
                    <a:pt x="21020" y="2829"/>
                    <a:pt x="20575" y="3068"/>
                  </a:cubicBezTo>
                  <a:cubicBezTo>
                    <a:pt x="20503" y="2996"/>
                    <a:pt x="20432" y="2937"/>
                    <a:pt x="20336" y="2889"/>
                  </a:cubicBezTo>
                  <a:cubicBezTo>
                    <a:pt x="20253" y="2841"/>
                    <a:pt x="20146" y="2770"/>
                    <a:pt x="20039" y="2710"/>
                  </a:cubicBezTo>
                  <a:cubicBezTo>
                    <a:pt x="20348" y="2127"/>
                    <a:pt x="20396" y="1567"/>
                    <a:pt x="20086" y="1222"/>
                  </a:cubicBezTo>
                  <a:cubicBezTo>
                    <a:pt x="19906" y="1029"/>
                    <a:pt x="19629" y="937"/>
                    <a:pt x="19299" y="937"/>
                  </a:cubicBezTo>
                  <a:cubicBezTo>
                    <a:pt x="18998" y="937"/>
                    <a:pt x="18653" y="1015"/>
                    <a:pt x="18300" y="1163"/>
                  </a:cubicBezTo>
                  <a:cubicBezTo>
                    <a:pt x="17991" y="829"/>
                    <a:pt x="17693" y="508"/>
                    <a:pt x="17455" y="234"/>
                  </a:cubicBezTo>
                  <a:cubicBezTo>
                    <a:pt x="17302" y="68"/>
                    <a:pt x="17082" y="0"/>
                    <a:pt x="16813" y="0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7220019" y="1826520"/>
              <a:ext cx="1138588" cy="1228853"/>
            </a:xfrm>
            <a:custGeom>
              <a:avLst/>
              <a:gdLst/>
              <a:ahLst/>
              <a:cxnLst/>
              <a:rect l="l" t="t" r="r" b="b"/>
              <a:pathLst>
                <a:path w="16789" h="18120" extrusionOk="0">
                  <a:moveTo>
                    <a:pt x="9262" y="1"/>
                  </a:moveTo>
                  <a:cubicBezTo>
                    <a:pt x="8913" y="1"/>
                    <a:pt x="8496" y="130"/>
                    <a:pt x="8109" y="377"/>
                  </a:cubicBezTo>
                  <a:cubicBezTo>
                    <a:pt x="8061" y="401"/>
                    <a:pt x="8014" y="437"/>
                    <a:pt x="7978" y="484"/>
                  </a:cubicBezTo>
                  <a:cubicBezTo>
                    <a:pt x="7776" y="508"/>
                    <a:pt x="7573" y="568"/>
                    <a:pt x="7359" y="627"/>
                  </a:cubicBezTo>
                  <a:cubicBezTo>
                    <a:pt x="7218" y="514"/>
                    <a:pt x="7021" y="459"/>
                    <a:pt x="6796" y="459"/>
                  </a:cubicBezTo>
                  <a:cubicBezTo>
                    <a:pt x="6451" y="459"/>
                    <a:pt x="6038" y="589"/>
                    <a:pt x="5656" y="842"/>
                  </a:cubicBezTo>
                  <a:cubicBezTo>
                    <a:pt x="5085" y="1199"/>
                    <a:pt x="4740" y="1699"/>
                    <a:pt x="4763" y="2115"/>
                  </a:cubicBezTo>
                  <a:cubicBezTo>
                    <a:pt x="4704" y="2175"/>
                    <a:pt x="4620" y="2235"/>
                    <a:pt x="4561" y="2294"/>
                  </a:cubicBezTo>
                  <a:cubicBezTo>
                    <a:pt x="3930" y="2508"/>
                    <a:pt x="3227" y="2675"/>
                    <a:pt x="2739" y="3306"/>
                  </a:cubicBezTo>
                  <a:cubicBezTo>
                    <a:pt x="2620" y="3354"/>
                    <a:pt x="2489" y="3413"/>
                    <a:pt x="2382" y="3485"/>
                  </a:cubicBezTo>
                  <a:cubicBezTo>
                    <a:pt x="1930" y="3770"/>
                    <a:pt x="1584" y="4306"/>
                    <a:pt x="1572" y="4628"/>
                  </a:cubicBezTo>
                  <a:cubicBezTo>
                    <a:pt x="1441" y="4687"/>
                    <a:pt x="1501" y="4961"/>
                    <a:pt x="1370" y="5044"/>
                  </a:cubicBezTo>
                  <a:cubicBezTo>
                    <a:pt x="632" y="5509"/>
                    <a:pt x="298" y="6211"/>
                    <a:pt x="572" y="6628"/>
                  </a:cubicBezTo>
                  <a:cubicBezTo>
                    <a:pt x="668" y="6759"/>
                    <a:pt x="799" y="6830"/>
                    <a:pt x="965" y="6878"/>
                  </a:cubicBezTo>
                  <a:cubicBezTo>
                    <a:pt x="930" y="6926"/>
                    <a:pt x="918" y="6973"/>
                    <a:pt x="894" y="6997"/>
                  </a:cubicBezTo>
                  <a:cubicBezTo>
                    <a:pt x="1" y="7485"/>
                    <a:pt x="251" y="7842"/>
                    <a:pt x="751" y="8128"/>
                  </a:cubicBezTo>
                  <a:cubicBezTo>
                    <a:pt x="715" y="8295"/>
                    <a:pt x="727" y="8462"/>
                    <a:pt x="810" y="8592"/>
                  </a:cubicBezTo>
                  <a:cubicBezTo>
                    <a:pt x="1003" y="8864"/>
                    <a:pt x="2495" y="10500"/>
                    <a:pt x="3073" y="10500"/>
                  </a:cubicBezTo>
                  <a:cubicBezTo>
                    <a:pt x="3103" y="10500"/>
                    <a:pt x="3131" y="10495"/>
                    <a:pt x="3156" y="10486"/>
                  </a:cubicBezTo>
                  <a:lnTo>
                    <a:pt x="3156" y="10486"/>
                  </a:lnTo>
                  <a:cubicBezTo>
                    <a:pt x="3870" y="11021"/>
                    <a:pt x="2037" y="11748"/>
                    <a:pt x="3370" y="11891"/>
                  </a:cubicBezTo>
                  <a:cubicBezTo>
                    <a:pt x="3096" y="12450"/>
                    <a:pt x="3394" y="12712"/>
                    <a:pt x="4263" y="13010"/>
                  </a:cubicBezTo>
                  <a:cubicBezTo>
                    <a:pt x="4192" y="13236"/>
                    <a:pt x="4192" y="13438"/>
                    <a:pt x="4311" y="13617"/>
                  </a:cubicBezTo>
                  <a:cubicBezTo>
                    <a:pt x="4503" y="13893"/>
                    <a:pt x="5441" y="14439"/>
                    <a:pt x="6151" y="14439"/>
                  </a:cubicBezTo>
                  <a:cubicBezTo>
                    <a:pt x="6453" y="14439"/>
                    <a:pt x="6713" y="14340"/>
                    <a:pt x="6859" y="14081"/>
                  </a:cubicBezTo>
                  <a:lnTo>
                    <a:pt x="6859" y="14081"/>
                  </a:lnTo>
                  <a:cubicBezTo>
                    <a:pt x="6799" y="14532"/>
                    <a:pt x="7183" y="14661"/>
                    <a:pt x="7684" y="14661"/>
                  </a:cubicBezTo>
                  <a:cubicBezTo>
                    <a:pt x="8360" y="14661"/>
                    <a:pt x="9251" y="14425"/>
                    <a:pt x="9555" y="14425"/>
                  </a:cubicBezTo>
                  <a:cubicBezTo>
                    <a:pt x="9609" y="14425"/>
                    <a:pt x="9645" y="14433"/>
                    <a:pt x="9657" y="14450"/>
                  </a:cubicBezTo>
                  <a:cubicBezTo>
                    <a:pt x="9107" y="16100"/>
                    <a:pt x="11350" y="16269"/>
                    <a:pt x="12574" y="16269"/>
                  </a:cubicBezTo>
                  <a:cubicBezTo>
                    <a:pt x="12888" y="16269"/>
                    <a:pt x="13135" y="16258"/>
                    <a:pt x="13250" y="16258"/>
                  </a:cubicBezTo>
                  <a:cubicBezTo>
                    <a:pt x="13280" y="16258"/>
                    <a:pt x="13300" y="16258"/>
                    <a:pt x="13312" y="16260"/>
                  </a:cubicBezTo>
                  <a:cubicBezTo>
                    <a:pt x="13038" y="17167"/>
                    <a:pt x="15583" y="18120"/>
                    <a:pt x="16029" y="18120"/>
                  </a:cubicBezTo>
                  <a:cubicBezTo>
                    <a:pt x="16087" y="18120"/>
                    <a:pt x="16109" y="18104"/>
                    <a:pt x="16086" y="18070"/>
                  </a:cubicBezTo>
                  <a:cubicBezTo>
                    <a:pt x="15896" y="17772"/>
                    <a:pt x="15848" y="18022"/>
                    <a:pt x="16455" y="17094"/>
                  </a:cubicBezTo>
                  <a:cubicBezTo>
                    <a:pt x="16789" y="16593"/>
                    <a:pt x="15134" y="13022"/>
                    <a:pt x="15027" y="12712"/>
                  </a:cubicBezTo>
                  <a:cubicBezTo>
                    <a:pt x="15300" y="12355"/>
                    <a:pt x="15658" y="11891"/>
                    <a:pt x="15896" y="11498"/>
                  </a:cubicBezTo>
                  <a:cubicBezTo>
                    <a:pt x="16229" y="10914"/>
                    <a:pt x="15574" y="10736"/>
                    <a:pt x="15360" y="10688"/>
                  </a:cubicBezTo>
                  <a:lnTo>
                    <a:pt x="15443" y="10640"/>
                  </a:lnTo>
                  <a:cubicBezTo>
                    <a:pt x="16170" y="10200"/>
                    <a:pt x="16551" y="9485"/>
                    <a:pt x="16265" y="9081"/>
                  </a:cubicBezTo>
                  <a:lnTo>
                    <a:pt x="16265" y="9069"/>
                  </a:lnTo>
                  <a:cubicBezTo>
                    <a:pt x="16229" y="8914"/>
                    <a:pt x="16170" y="8723"/>
                    <a:pt x="16074" y="8485"/>
                  </a:cubicBezTo>
                  <a:cubicBezTo>
                    <a:pt x="15789" y="7866"/>
                    <a:pt x="15931" y="7640"/>
                    <a:pt x="16015" y="7330"/>
                  </a:cubicBezTo>
                  <a:cubicBezTo>
                    <a:pt x="16312" y="6949"/>
                    <a:pt x="16408" y="6557"/>
                    <a:pt x="16217" y="6283"/>
                  </a:cubicBezTo>
                  <a:cubicBezTo>
                    <a:pt x="16110" y="6116"/>
                    <a:pt x="15919" y="6033"/>
                    <a:pt x="15681" y="5997"/>
                  </a:cubicBezTo>
                  <a:cubicBezTo>
                    <a:pt x="15669" y="5973"/>
                    <a:pt x="15669" y="5961"/>
                    <a:pt x="15658" y="5937"/>
                  </a:cubicBezTo>
                  <a:cubicBezTo>
                    <a:pt x="16050" y="5521"/>
                    <a:pt x="16205" y="5044"/>
                    <a:pt x="15991" y="4735"/>
                  </a:cubicBezTo>
                  <a:cubicBezTo>
                    <a:pt x="15858" y="4543"/>
                    <a:pt x="15607" y="4447"/>
                    <a:pt x="15299" y="4447"/>
                  </a:cubicBezTo>
                  <a:cubicBezTo>
                    <a:pt x="15110" y="4447"/>
                    <a:pt x="14899" y="4484"/>
                    <a:pt x="14681" y="4556"/>
                  </a:cubicBezTo>
                  <a:cubicBezTo>
                    <a:pt x="14681" y="4544"/>
                    <a:pt x="14669" y="4509"/>
                    <a:pt x="14669" y="4485"/>
                  </a:cubicBezTo>
                  <a:lnTo>
                    <a:pt x="14681" y="4485"/>
                  </a:lnTo>
                  <a:cubicBezTo>
                    <a:pt x="15419" y="4020"/>
                    <a:pt x="15789" y="3306"/>
                    <a:pt x="15503" y="2889"/>
                  </a:cubicBezTo>
                  <a:cubicBezTo>
                    <a:pt x="15376" y="2695"/>
                    <a:pt x="15121" y="2599"/>
                    <a:pt x="14808" y="2599"/>
                  </a:cubicBezTo>
                  <a:cubicBezTo>
                    <a:pt x="14623" y="2599"/>
                    <a:pt x="14417" y="2633"/>
                    <a:pt x="14205" y="2699"/>
                  </a:cubicBezTo>
                  <a:cubicBezTo>
                    <a:pt x="14169" y="2651"/>
                    <a:pt x="14122" y="2592"/>
                    <a:pt x="14074" y="2544"/>
                  </a:cubicBezTo>
                  <a:cubicBezTo>
                    <a:pt x="14014" y="2508"/>
                    <a:pt x="13955" y="2461"/>
                    <a:pt x="13895" y="2401"/>
                  </a:cubicBezTo>
                  <a:cubicBezTo>
                    <a:pt x="14134" y="2056"/>
                    <a:pt x="14193" y="1699"/>
                    <a:pt x="14026" y="1449"/>
                  </a:cubicBezTo>
                  <a:cubicBezTo>
                    <a:pt x="13894" y="1251"/>
                    <a:pt x="13648" y="1156"/>
                    <a:pt x="13350" y="1156"/>
                  </a:cubicBezTo>
                  <a:cubicBezTo>
                    <a:pt x="13219" y="1156"/>
                    <a:pt x="13077" y="1174"/>
                    <a:pt x="12931" y="1211"/>
                  </a:cubicBezTo>
                  <a:cubicBezTo>
                    <a:pt x="12752" y="961"/>
                    <a:pt x="12586" y="722"/>
                    <a:pt x="12455" y="520"/>
                  </a:cubicBezTo>
                  <a:cubicBezTo>
                    <a:pt x="12328" y="335"/>
                    <a:pt x="12101" y="270"/>
                    <a:pt x="11810" y="270"/>
                  </a:cubicBezTo>
                  <a:cubicBezTo>
                    <a:pt x="11334" y="270"/>
                    <a:pt x="10688" y="445"/>
                    <a:pt x="10038" y="556"/>
                  </a:cubicBezTo>
                  <a:cubicBezTo>
                    <a:pt x="10026" y="461"/>
                    <a:pt x="10014" y="377"/>
                    <a:pt x="9954" y="306"/>
                  </a:cubicBezTo>
                  <a:cubicBezTo>
                    <a:pt x="9821" y="100"/>
                    <a:pt x="9568" y="1"/>
                    <a:pt x="9262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7" name="Google Shape;697;p38"/>
            <p:cNvGrpSpPr/>
            <p:nvPr/>
          </p:nvGrpSpPr>
          <p:grpSpPr>
            <a:xfrm>
              <a:off x="7997607" y="1826249"/>
              <a:ext cx="516836" cy="1129758"/>
              <a:chOff x="7997607" y="1826249"/>
              <a:chExt cx="516836" cy="1129758"/>
            </a:xfrm>
          </p:grpSpPr>
          <p:sp>
            <p:nvSpPr>
              <p:cNvPr id="698" name="Google Shape;698;p38"/>
              <p:cNvSpPr/>
              <p:nvPr/>
            </p:nvSpPr>
            <p:spPr>
              <a:xfrm>
                <a:off x="8000862" y="2829053"/>
                <a:ext cx="186227" cy="126954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1872" extrusionOk="0">
                    <a:moveTo>
                      <a:pt x="465" y="1"/>
                    </a:moveTo>
                    <a:cubicBezTo>
                      <a:pt x="107" y="644"/>
                      <a:pt x="0" y="1132"/>
                      <a:pt x="310" y="1179"/>
                    </a:cubicBezTo>
                    <a:cubicBezTo>
                      <a:pt x="429" y="1191"/>
                      <a:pt x="750" y="1251"/>
                      <a:pt x="881" y="1382"/>
                    </a:cubicBezTo>
                    <a:cubicBezTo>
                      <a:pt x="1286" y="1799"/>
                      <a:pt x="1774" y="1846"/>
                      <a:pt x="1905" y="1858"/>
                    </a:cubicBezTo>
                    <a:cubicBezTo>
                      <a:pt x="1951" y="1867"/>
                      <a:pt x="1995" y="1871"/>
                      <a:pt x="2037" y="1871"/>
                    </a:cubicBezTo>
                    <a:cubicBezTo>
                      <a:pt x="2502" y="1871"/>
                      <a:pt x="2746" y="1366"/>
                      <a:pt x="2429" y="1191"/>
                    </a:cubicBezTo>
                    <a:cubicBezTo>
                      <a:pt x="1881" y="894"/>
                      <a:pt x="1369" y="84"/>
                      <a:pt x="1369" y="84"/>
                    </a:cubicBezTo>
                    <a:lnTo>
                      <a:pt x="4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8"/>
              <p:cNvSpPr/>
              <p:nvPr/>
            </p:nvSpPr>
            <p:spPr>
              <a:xfrm>
                <a:off x="7997607" y="2191984"/>
                <a:ext cx="343224" cy="690721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185" extrusionOk="0">
                    <a:moveTo>
                      <a:pt x="2608" y="1"/>
                    </a:moveTo>
                    <a:cubicBezTo>
                      <a:pt x="2263" y="667"/>
                      <a:pt x="2191" y="1025"/>
                      <a:pt x="2132" y="1525"/>
                    </a:cubicBezTo>
                    <a:cubicBezTo>
                      <a:pt x="1894" y="3192"/>
                      <a:pt x="1751" y="4942"/>
                      <a:pt x="1703" y="5216"/>
                    </a:cubicBezTo>
                    <a:cubicBezTo>
                      <a:pt x="989" y="6144"/>
                      <a:pt x="167" y="9216"/>
                      <a:pt x="1" y="9942"/>
                    </a:cubicBezTo>
                    <a:cubicBezTo>
                      <a:pt x="497" y="10141"/>
                      <a:pt x="1081" y="10185"/>
                      <a:pt x="1502" y="10185"/>
                    </a:cubicBezTo>
                    <a:cubicBezTo>
                      <a:pt x="1839" y="10185"/>
                      <a:pt x="2072" y="10157"/>
                      <a:pt x="2072" y="10157"/>
                    </a:cubicBezTo>
                    <a:cubicBezTo>
                      <a:pt x="2072" y="10157"/>
                      <a:pt x="3037" y="6609"/>
                      <a:pt x="3215" y="6073"/>
                    </a:cubicBezTo>
                    <a:cubicBezTo>
                      <a:pt x="4168" y="3132"/>
                      <a:pt x="5061" y="2501"/>
                      <a:pt x="5001" y="525"/>
                    </a:cubicBezTo>
                    <a:cubicBezTo>
                      <a:pt x="4977" y="298"/>
                      <a:pt x="2608" y="1"/>
                      <a:pt x="2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8"/>
              <p:cNvSpPr/>
              <p:nvPr/>
            </p:nvSpPr>
            <p:spPr>
              <a:xfrm>
                <a:off x="8004863" y="2792703"/>
                <a:ext cx="151911" cy="69038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018" extrusionOk="0">
                    <a:moveTo>
                      <a:pt x="167" y="1"/>
                    </a:moveTo>
                    <a:cubicBezTo>
                      <a:pt x="36" y="489"/>
                      <a:pt x="1" y="715"/>
                      <a:pt x="1" y="715"/>
                    </a:cubicBezTo>
                    <a:cubicBezTo>
                      <a:pt x="1" y="715"/>
                      <a:pt x="334" y="989"/>
                      <a:pt x="1358" y="1013"/>
                    </a:cubicBezTo>
                    <a:cubicBezTo>
                      <a:pt x="1434" y="1016"/>
                      <a:pt x="1503" y="1018"/>
                      <a:pt x="1565" y="1018"/>
                    </a:cubicBezTo>
                    <a:cubicBezTo>
                      <a:pt x="1954" y="1018"/>
                      <a:pt x="2062" y="959"/>
                      <a:pt x="2072" y="918"/>
                    </a:cubicBezTo>
                    <a:cubicBezTo>
                      <a:pt x="2239" y="430"/>
                      <a:pt x="2239" y="310"/>
                      <a:pt x="2239" y="310"/>
                    </a:cubicBezTo>
                    <a:cubicBezTo>
                      <a:pt x="2199" y="310"/>
                      <a:pt x="2149" y="321"/>
                      <a:pt x="1919" y="321"/>
                    </a:cubicBezTo>
                    <a:cubicBezTo>
                      <a:pt x="1804" y="321"/>
                      <a:pt x="1644" y="318"/>
                      <a:pt x="1418" y="310"/>
                    </a:cubicBezTo>
                    <a:cubicBezTo>
                      <a:pt x="310" y="180"/>
                      <a:pt x="227" y="25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8008118" y="2808911"/>
                <a:ext cx="144587" cy="37232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549" extrusionOk="0">
                    <a:moveTo>
                      <a:pt x="60" y="0"/>
                    </a:moveTo>
                    <a:cubicBezTo>
                      <a:pt x="60" y="0"/>
                      <a:pt x="24" y="24"/>
                      <a:pt x="0" y="262"/>
                    </a:cubicBezTo>
                    <a:cubicBezTo>
                      <a:pt x="634" y="471"/>
                      <a:pt x="1147" y="549"/>
                      <a:pt x="1540" y="549"/>
                    </a:cubicBezTo>
                    <a:cubicBezTo>
                      <a:pt x="1752" y="549"/>
                      <a:pt x="1930" y="526"/>
                      <a:pt x="2072" y="488"/>
                    </a:cubicBezTo>
                    <a:cubicBezTo>
                      <a:pt x="2072" y="488"/>
                      <a:pt x="2132" y="345"/>
                      <a:pt x="2132" y="262"/>
                    </a:cubicBezTo>
                    <a:lnTo>
                      <a:pt x="2132" y="262"/>
                    </a:lnTo>
                    <a:cubicBezTo>
                      <a:pt x="2012" y="273"/>
                      <a:pt x="1893" y="278"/>
                      <a:pt x="1774" y="278"/>
                    </a:cubicBezTo>
                    <a:cubicBezTo>
                      <a:pt x="885" y="278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8"/>
              <p:cNvSpPr/>
              <p:nvPr/>
            </p:nvSpPr>
            <p:spPr>
              <a:xfrm>
                <a:off x="8063796" y="1864158"/>
                <a:ext cx="450647" cy="532164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7847" extrusionOk="0">
                    <a:moveTo>
                      <a:pt x="5680" y="1"/>
                    </a:moveTo>
                    <a:cubicBezTo>
                      <a:pt x="5013" y="251"/>
                      <a:pt x="5013" y="298"/>
                      <a:pt x="4418" y="656"/>
                    </a:cubicBezTo>
                    <a:cubicBezTo>
                      <a:pt x="4418" y="656"/>
                      <a:pt x="2823" y="2442"/>
                      <a:pt x="2477" y="3096"/>
                    </a:cubicBezTo>
                    <a:cubicBezTo>
                      <a:pt x="2084" y="3858"/>
                      <a:pt x="1763" y="2811"/>
                      <a:pt x="215" y="4823"/>
                    </a:cubicBezTo>
                    <a:cubicBezTo>
                      <a:pt x="1" y="5097"/>
                      <a:pt x="3251" y="7847"/>
                      <a:pt x="3477" y="7847"/>
                    </a:cubicBezTo>
                    <a:cubicBezTo>
                      <a:pt x="3477" y="7847"/>
                      <a:pt x="5144" y="5501"/>
                      <a:pt x="6275" y="3215"/>
                    </a:cubicBezTo>
                    <a:cubicBezTo>
                      <a:pt x="6525" y="2703"/>
                      <a:pt x="6645" y="1549"/>
                      <a:pt x="6549" y="1489"/>
                    </a:cubicBezTo>
                    <a:cubicBezTo>
                      <a:pt x="6144" y="1299"/>
                      <a:pt x="5680" y="1"/>
                      <a:pt x="56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8"/>
              <p:cNvSpPr/>
              <p:nvPr/>
            </p:nvSpPr>
            <p:spPr>
              <a:xfrm>
                <a:off x="8124356" y="1826249"/>
                <a:ext cx="280290" cy="28992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275" extrusionOk="0">
                    <a:moveTo>
                      <a:pt x="3066" y="0"/>
                    </a:moveTo>
                    <a:cubicBezTo>
                      <a:pt x="2926" y="0"/>
                      <a:pt x="2801" y="47"/>
                      <a:pt x="2715" y="143"/>
                    </a:cubicBezTo>
                    <a:lnTo>
                      <a:pt x="191" y="3084"/>
                    </a:lnTo>
                    <a:cubicBezTo>
                      <a:pt x="1" y="3310"/>
                      <a:pt x="96" y="3715"/>
                      <a:pt x="429" y="4001"/>
                    </a:cubicBezTo>
                    <a:lnTo>
                      <a:pt x="477" y="4024"/>
                    </a:lnTo>
                    <a:cubicBezTo>
                      <a:pt x="662" y="4189"/>
                      <a:pt x="878" y="4274"/>
                      <a:pt x="1065" y="4274"/>
                    </a:cubicBezTo>
                    <a:cubicBezTo>
                      <a:pt x="1203" y="4274"/>
                      <a:pt x="1325" y="4228"/>
                      <a:pt x="1406" y="4132"/>
                    </a:cubicBezTo>
                    <a:lnTo>
                      <a:pt x="3942" y="1179"/>
                    </a:lnTo>
                    <a:cubicBezTo>
                      <a:pt x="4132" y="965"/>
                      <a:pt x="4025" y="560"/>
                      <a:pt x="3704" y="274"/>
                    </a:cubicBezTo>
                    <a:lnTo>
                      <a:pt x="3656" y="250"/>
                    </a:lnTo>
                    <a:cubicBezTo>
                      <a:pt x="3471" y="86"/>
                      <a:pt x="3255" y="0"/>
                      <a:pt x="30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8"/>
              <p:cNvSpPr/>
              <p:nvPr/>
            </p:nvSpPr>
            <p:spPr>
              <a:xfrm>
                <a:off x="8250360" y="1875484"/>
                <a:ext cx="113120" cy="9046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334" extrusionOk="0">
                    <a:moveTo>
                      <a:pt x="298" y="0"/>
                    </a:moveTo>
                    <a:cubicBezTo>
                      <a:pt x="298" y="0"/>
                      <a:pt x="0" y="239"/>
                      <a:pt x="48" y="274"/>
                    </a:cubicBezTo>
                    <a:cubicBezTo>
                      <a:pt x="465" y="810"/>
                      <a:pt x="1334" y="1334"/>
                      <a:pt x="1334" y="1334"/>
                    </a:cubicBezTo>
                    <a:lnTo>
                      <a:pt x="1667" y="965"/>
                    </a:lnTo>
                    <a:cubicBezTo>
                      <a:pt x="1667" y="965"/>
                      <a:pt x="405" y="250"/>
                      <a:pt x="2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8"/>
              <p:cNvSpPr/>
              <p:nvPr/>
            </p:nvSpPr>
            <p:spPr>
              <a:xfrm>
                <a:off x="8151008" y="1994163"/>
                <a:ext cx="103422" cy="96979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30" extrusionOk="0">
                    <a:moveTo>
                      <a:pt x="322" y="1"/>
                    </a:moveTo>
                    <a:cubicBezTo>
                      <a:pt x="322" y="1"/>
                      <a:pt x="1" y="215"/>
                      <a:pt x="60" y="346"/>
                    </a:cubicBezTo>
                    <a:cubicBezTo>
                      <a:pt x="263" y="870"/>
                      <a:pt x="1239" y="1429"/>
                      <a:pt x="1239" y="1429"/>
                    </a:cubicBezTo>
                    <a:cubicBezTo>
                      <a:pt x="1239" y="1429"/>
                      <a:pt x="1299" y="1358"/>
                      <a:pt x="1525" y="1108"/>
                    </a:cubicBezTo>
                    <a:lnTo>
                      <a:pt x="1525" y="1108"/>
                    </a:lnTo>
                    <a:cubicBezTo>
                      <a:pt x="1515" y="1110"/>
                      <a:pt x="1505" y="1110"/>
                      <a:pt x="1495" y="1110"/>
                    </a:cubicBezTo>
                    <a:cubicBezTo>
                      <a:pt x="1130" y="1110"/>
                      <a:pt x="276" y="116"/>
                      <a:pt x="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8"/>
              <p:cNvSpPr/>
              <p:nvPr/>
            </p:nvSpPr>
            <p:spPr>
              <a:xfrm>
                <a:off x="8185730" y="2077374"/>
                <a:ext cx="249568" cy="170425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2513" extrusionOk="0">
                    <a:moveTo>
                      <a:pt x="596" y="0"/>
                    </a:moveTo>
                    <a:cubicBezTo>
                      <a:pt x="596" y="0"/>
                      <a:pt x="1" y="119"/>
                      <a:pt x="203" y="357"/>
                    </a:cubicBezTo>
                    <a:cubicBezTo>
                      <a:pt x="2120" y="2440"/>
                      <a:pt x="3253" y="2513"/>
                      <a:pt x="3401" y="2513"/>
                    </a:cubicBezTo>
                    <a:cubicBezTo>
                      <a:pt x="3412" y="2513"/>
                      <a:pt x="3418" y="2512"/>
                      <a:pt x="3418" y="2512"/>
                    </a:cubicBezTo>
                    <a:cubicBezTo>
                      <a:pt x="3418" y="2512"/>
                      <a:pt x="3477" y="2417"/>
                      <a:pt x="3680" y="2048"/>
                    </a:cubicBezTo>
                    <a:lnTo>
                      <a:pt x="3680" y="2048"/>
                    </a:lnTo>
                    <a:cubicBezTo>
                      <a:pt x="3648" y="2051"/>
                      <a:pt x="3616" y="2053"/>
                      <a:pt x="3583" y="2053"/>
                    </a:cubicBezTo>
                    <a:cubicBezTo>
                      <a:pt x="2635" y="2053"/>
                      <a:pt x="1310" y="599"/>
                      <a:pt x="965" y="357"/>
                    </a:cubicBez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8"/>
              <p:cNvSpPr/>
              <p:nvPr/>
            </p:nvSpPr>
            <p:spPr>
              <a:xfrm>
                <a:off x="8213196" y="1879349"/>
                <a:ext cx="289920" cy="228206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3365" extrusionOk="0">
                    <a:moveTo>
                      <a:pt x="2943" y="1"/>
                    </a:moveTo>
                    <a:cubicBezTo>
                      <a:pt x="2720" y="1"/>
                      <a:pt x="2346" y="336"/>
                      <a:pt x="2346" y="336"/>
                    </a:cubicBezTo>
                    <a:cubicBezTo>
                      <a:pt x="2432" y="303"/>
                      <a:pt x="2519" y="288"/>
                      <a:pt x="2606" y="288"/>
                    </a:cubicBezTo>
                    <a:cubicBezTo>
                      <a:pt x="3048" y="288"/>
                      <a:pt x="3459" y="680"/>
                      <a:pt x="3430" y="1039"/>
                    </a:cubicBezTo>
                    <a:cubicBezTo>
                      <a:pt x="3406" y="1467"/>
                      <a:pt x="2989" y="2182"/>
                      <a:pt x="2025" y="2575"/>
                    </a:cubicBezTo>
                    <a:cubicBezTo>
                      <a:pt x="1665" y="2712"/>
                      <a:pt x="1184" y="2756"/>
                      <a:pt x="808" y="2756"/>
                    </a:cubicBezTo>
                    <a:cubicBezTo>
                      <a:pt x="497" y="2756"/>
                      <a:pt x="258" y="2726"/>
                      <a:pt x="215" y="2694"/>
                    </a:cubicBezTo>
                    <a:cubicBezTo>
                      <a:pt x="36" y="2813"/>
                      <a:pt x="1" y="2980"/>
                      <a:pt x="1" y="2980"/>
                    </a:cubicBezTo>
                    <a:cubicBezTo>
                      <a:pt x="1" y="2980"/>
                      <a:pt x="120" y="3301"/>
                      <a:pt x="322" y="3337"/>
                    </a:cubicBezTo>
                    <a:cubicBezTo>
                      <a:pt x="423" y="3356"/>
                      <a:pt x="530" y="3364"/>
                      <a:pt x="642" y="3364"/>
                    </a:cubicBezTo>
                    <a:cubicBezTo>
                      <a:pt x="1660" y="3364"/>
                      <a:pt x="3044" y="2619"/>
                      <a:pt x="3549" y="1825"/>
                    </a:cubicBezTo>
                    <a:cubicBezTo>
                      <a:pt x="4275" y="694"/>
                      <a:pt x="3227" y="122"/>
                      <a:pt x="3013" y="15"/>
                    </a:cubicBezTo>
                    <a:cubicBezTo>
                      <a:pt x="2992" y="5"/>
                      <a:pt x="2969" y="1"/>
                      <a:pt x="29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38"/>
            <p:cNvGrpSpPr/>
            <p:nvPr/>
          </p:nvGrpSpPr>
          <p:grpSpPr>
            <a:xfrm>
              <a:off x="7870857" y="373618"/>
              <a:ext cx="864809" cy="834969"/>
              <a:chOff x="7870857" y="373618"/>
              <a:chExt cx="864809" cy="834969"/>
            </a:xfrm>
          </p:grpSpPr>
          <p:sp>
            <p:nvSpPr>
              <p:cNvPr id="709" name="Google Shape;709;p38"/>
              <p:cNvSpPr/>
              <p:nvPr/>
            </p:nvSpPr>
            <p:spPr>
              <a:xfrm>
                <a:off x="7870857" y="373618"/>
                <a:ext cx="864809" cy="834969"/>
              </a:xfrm>
              <a:custGeom>
                <a:avLst/>
                <a:gdLst/>
                <a:ahLst/>
                <a:cxnLst/>
                <a:rect l="l" t="t" r="r" b="b"/>
                <a:pathLst>
                  <a:path w="12752" h="12312" extrusionOk="0">
                    <a:moveTo>
                      <a:pt x="9251" y="8633"/>
                    </a:moveTo>
                    <a:cubicBezTo>
                      <a:pt x="9299" y="7990"/>
                      <a:pt x="8918" y="6323"/>
                      <a:pt x="9704" y="6395"/>
                    </a:cubicBezTo>
                    <a:cubicBezTo>
                      <a:pt x="11692" y="6573"/>
                      <a:pt x="11871" y="5430"/>
                      <a:pt x="11871" y="5430"/>
                    </a:cubicBezTo>
                    <a:cubicBezTo>
                      <a:pt x="11621" y="3597"/>
                      <a:pt x="12752" y="1870"/>
                      <a:pt x="6954" y="1561"/>
                    </a:cubicBezTo>
                    <a:cubicBezTo>
                      <a:pt x="8144" y="1989"/>
                      <a:pt x="9597" y="3001"/>
                      <a:pt x="7823" y="3168"/>
                    </a:cubicBezTo>
                    <a:cubicBezTo>
                      <a:pt x="4727" y="3394"/>
                      <a:pt x="3560" y="953"/>
                      <a:pt x="3239" y="1"/>
                    </a:cubicBezTo>
                    <a:cubicBezTo>
                      <a:pt x="2751" y="1251"/>
                      <a:pt x="2739" y="4263"/>
                      <a:pt x="4608" y="4918"/>
                    </a:cubicBezTo>
                    <a:cubicBezTo>
                      <a:pt x="4668" y="5192"/>
                      <a:pt x="3215" y="5013"/>
                      <a:pt x="2584" y="4418"/>
                    </a:cubicBezTo>
                    <a:cubicBezTo>
                      <a:pt x="3608" y="5204"/>
                      <a:pt x="3060" y="5906"/>
                      <a:pt x="3906" y="5859"/>
                    </a:cubicBezTo>
                    <a:cubicBezTo>
                      <a:pt x="2417" y="6025"/>
                      <a:pt x="1155" y="6252"/>
                      <a:pt x="0" y="4418"/>
                    </a:cubicBezTo>
                    <a:cubicBezTo>
                      <a:pt x="536" y="5811"/>
                      <a:pt x="215" y="8240"/>
                      <a:pt x="5691" y="9835"/>
                    </a:cubicBezTo>
                    <a:cubicBezTo>
                      <a:pt x="5691" y="9835"/>
                      <a:pt x="4179" y="10919"/>
                      <a:pt x="1512" y="9181"/>
                    </a:cubicBezTo>
                    <a:cubicBezTo>
                      <a:pt x="2274" y="10085"/>
                      <a:pt x="2227" y="11252"/>
                      <a:pt x="4191" y="11788"/>
                    </a:cubicBezTo>
                    <a:cubicBezTo>
                      <a:pt x="6156" y="12312"/>
                      <a:pt x="6692" y="12098"/>
                      <a:pt x="8394" y="11228"/>
                    </a:cubicBezTo>
                    <a:cubicBezTo>
                      <a:pt x="8930" y="10955"/>
                      <a:pt x="9168" y="9895"/>
                      <a:pt x="9251" y="86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8"/>
              <p:cNvSpPr/>
              <p:nvPr/>
            </p:nvSpPr>
            <p:spPr>
              <a:xfrm>
                <a:off x="7967767" y="533529"/>
                <a:ext cx="730801" cy="629075"/>
              </a:xfrm>
              <a:custGeom>
                <a:avLst/>
                <a:gdLst/>
                <a:ahLst/>
                <a:cxnLst/>
                <a:rect l="l" t="t" r="r" b="b"/>
                <a:pathLst>
                  <a:path w="10776" h="9276" extrusionOk="0">
                    <a:moveTo>
                      <a:pt x="8084" y="3679"/>
                    </a:moveTo>
                    <a:cubicBezTo>
                      <a:pt x="9370" y="3786"/>
                      <a:pt x="10775" y="1310"/>
                      <a:pt x="6715" y="1096"/>
                    </a:cubicBezTo>
                    <a:cubicBezTo>
                      <a:pt x="7549" y="1393"/>
                      <a:pt x="8561" y="2108"/>
                      <a:pt x="7334" y="2215"/>
                    </a:cubicBezTo>
                    <a:cubicBezTo>
                      <a:pt x="5155" y="2370"/>
                      <a:pt x="4346" y="667"/>
                      <a:pt x="4120" y="0"/>
                    </a:cubicBezTo>
                    <a:cubicBezTo>
                      <a:pt x="3774" y="881"/>
                      <a:pt x="3655" y="2239"/>
                      <a:pt x="4465" y="2513"/>
                    </a:cubicBezTo>
                    <a:cubicBezTo>
                      <a:pt x="3155" y="2655"/>
                      <a:pt x="3512" y="1762"/>
                      <a:pt x="3167" y="1655"/>
                    </a:cubicBezTo>
                    <a:cubicBezTo>
                      <a:pt x="3358" y="1953"/>
                      <a:pt x="2929" y="2917"/>
                      <a:pt x="4191" y="3215"/>
                    </a:cubicBezTo>
                    <a:cubicBezTo>
                      <a:pt x="4239" y="3405"/>
                      <a:pt x="4858" y="3310"/>
                      <a:pt x="4774" y="3560"/>
                    </a:cubicBezTo>
                    <a:cubicBezTo>
                      <a:pt x="4727" y="3703"/>
                      <a:pt x="3429" y="3691"/>
                      <a:pt x="3000" y="3275"/>
                    </a:cubicBezTo>
                    <a:cubicBezTo>
                      <a:pt x="3727" y="3822"/>
                      <a:pt x="3965" y="4144"/>
                      <a:pt x="4560" y="4108"/>
                    </a:cubicBezTo>
                    <a:cubicBezTo>
                      <a:pt x="3524" y="4227"/>
                      <a:pt x="798" y="3798"/>
                      <a:pt x="0" y="2513"/>
                    </a:cubicBezTo>
                    <a:cubicBezTo>
                      <a:pt x="369" y="3501"/>
                      <a:pt x="822" y="5608"/>
                      <a:pt x="3810" y="6311"/>
                    </a:cubicBezTo>
                    <a:cubicBezTo>
                      <a:pt x="3810" y="6311"/>
                      <a:pt x="1143" y="5918"/>
                      <a:pt x="524" y="5644"/>
                    </a:cubicBezTo>
                    <a:cubicBezTo>
                      <a:pt x="1060" y="6287"/>
                      <a:pt x="2405" y="7406"/>
                      <a:pt x="3798" y="7775"/>
                    </a:cubicBezTo>
                    <a:cubicBezTo>
                      <a:pt x="5155" y="8144"/>
                      <a:pt x="7310" y="9275"/>
                      <a:pt x="7263" y="8156"/>
                    </a:cubicBezTo>
                    <a:cubicBezTo>
                      <a:pt x="7227" y="7132"/>
                      <a:pt x="8084" y="3679"/>
                      <a:pt x="8084" y="367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8"/>
              <p:cNvSpPr/>
              <p:nvPr/>
            </p:nvSpPr>
            <p:spPr>
              <a:xfrm>
                <a:off x="8063796" y="685303"/>
                <a:ext cx="490185" cy="464346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6847" extrusionOk="0">
                    <a:moveTo>
                      <a:pt x="6323" y="1965"/>
                    </a:moveTo>
                    <a:cubicBezTo>
                      <a:pt x="6204" y="1072"/>
                      <a:pt x="7228" y="560"/>
                      <a:pt x="4406" y="417"/>
                    </a:cubicBezTo>
                    <a:cubicBezTo>
                      <a:pt x="4978" y="620"/>
                      <a:pt x="5537" y="1465"/>
                      <a:pt x="4668" y="1548"/>
                    </a:cubicBezTo>
                    <a:cubicBezTo>
                      <a:pt x="3156" y="1656"/>
                      <a:pt x="2585" y="465"/>
                      <a:pt x="2418" y="1"/>
                    </a:cubicBezTo>
                    <a:cubicBezTo>
                      <a:pt x="2180" y="608"/>
                      <a:pt x="2096" y="1560"/>
                      <a:pt x="2656" y="1751"/>
                    </a:cubicBezTo>
                    <a:cubicBezTo>
                      <a:pt x="1751" y="1846"/>
                      <a:pt x="2001" y="1227"/>
                      <a:pt x="1763" y="1144"/>
                    </a:cubicBezTo>
                    <a:cubicBezTo>
                      <a:pt x="1906" y="1358"/>
                      <a:pt x="1608" y="2025"/>
                      <a:pt x="2477" y="2227"/>
                    </a:cubicBezTo>
                    <a:cubicBezTo>
                      <a:pt x="2513" y="2358"/>
                      <a:pt x="2942" y="2287"/>
                      <a:pt x="2882" y="2465"/>
                    </a:cubicBezTo>
                    <a:cubicBezTo>
                      <a:pt x="2858" y="2572"/>
                      <a:pt x="1965" y="2561"/>
                      <a:pt x="1644" y="2275"/>
                    </a:cubicBezTo>
                    <a:cubicBezTo>
                      <a:pt x="2156" y="2656"/>
                      <a:pt x="3013" y="3787"/>
                      <a:pt x="3430" y="3763"/>
                    </a:cubicBezTo>
                    <a:cubicBezTo>
                      <a:pt x="2704" y="3834"/>
                      <a:pt x="1311" y="3942"/>
                      <a:pt x="739" y="3049"/>
                    </a:cubicBezTo>
                    <a:cubicBezTo>
                      <a:pt x="1013" y="3727"/>
                      <a:pt x="1084" y="5001"/>
                      <a:pt x="3180" y="5489"/>
                    </a:cubicBezTo>
                    <a:cubicBezTo>
                      <a:pt x="3180" y="5489"/>
                      <a:pt x="1799" y="6251"/>
                      <a:pt x="1" y="5275"/>
                    </a:cubicBezTo>
                    <a:cubicBezTo>
                      <a:pt x="370" y="5728"/>
                      <a:pt x="1144" y="6311"/>
                      <a:pt x="2096" y="6573"/>
                    </a:cubicBezTo>
                    <a:cubicBezTo>
                      <a:pt x="3049" y="6847"/>
                      <a:pt x="5382" y="6787"/>
                      <a:pt x="5382" y="5990"/>
                    </a:cubicBezTo>
                    <a:cubicBezTo>
                      <a:pt x="5418" y="3644"/>
                      <a:pt x="6323" y="1965"/>
                      <a:pt x="6323" y="196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2" name="Google Shape;712;p38"/>
            <p:cNvSpPr/>
            <p:nvPr/>
          </p:nvSpPr>
          <p:spPr>
            <a:xfrm>
              <a:off x="6425012" y="107274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212338" y="4133225"/>
              <a:ext cx="864900" cy="1734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4" name="Google Shape;714;p38"/>
            <p:cNvGrpSpPr/>
            <p:nvPr/>
          </p:nvGrpSpPr>
          <p:grpSpPr>
            <a:xfrm>
              <a:off x="8088820" y="1564612"/>
              <a:ext cx="322269" cy="680752"/>
              <a:chOff x="8088820" y="1564612"/>
              <a:chExt cx="322269" cy="680752"/>
            </a:xfrm>
          </p:grpSpPr>
          <p:sp>
            <p:nvSpPr>
              <p:cNvPr id="715" name="Google Shape;715;p38"/>
              <p:cNvSpPr/>
              <p:nvPr/>
            </p:nvSpPr>
            <p:spPr>
              <a:xfrm>
                <a:off x="8088820" y="1564612"/>
                <a:ext cx="322269" cy="680752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10038" extrusionOk="0">
                    <a:moveTo>
                      <a:pt x="1" y="1"/>
                    </a:moveTo>
                    <a:lnTo>
                      <a:pt x="1" y="10038"/>
                    </a:lnTo>
                    <a:lnTo>
                      <a:pt x="4752" y="9621"/>
                    </a:lnTo>
                    <a:lnTo>
                      <a:pt x="4752" y="9097"/>
                    </a:lnTo>
                    <a:lnTo>
                      <a:pt x="668" y="9430"/>
                    </a:lnTo>
                    <a:lnTo>
                      <a:pt x="668" y="608"/>
                    </a:lnTo>
                    <a:lnTo>
                      <a:pt x="4752" y="1334"/>
                    </a:lnTo>
                    <a:lnTo>
                      <a:pt x="4752" y="8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8"/>
              <p:cNvSpPr/>
              <p:nvPr/>
            </p:nvSpPr>
            <p:spPr>
              <a:xfrm>
                <a:off x="8101773" y="1772131"/>
                <a:ext cx="295616" cy="55000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11" extrusionOk="0">
                    <a:moveTo>
                      <a:pt x="96" y="0"/>
                    </a:moveTo>
                    <a:lnTo>
                      <a:pt x="0" y="405"/>
                    </a:lnTo>
                    <a:lnTo>
                      <a:pt x="4287" y="810"/>
                    </a:lnTo>
                    <a:lnTo>
                      <a:pt x="4358" y="393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7" name="Google Shape;717;p38"/>
            <p:cNvGrpSpPr/>
            <p:nvPr/>
          </p:nvGrpSpPr>
          <p:grpSpPr>
            <a:xfrm>
              <a:off x="7161087" y="3394779"/>
              <a:ext cx="465156" cy="264285"/>
              <a:chOff x="7161087" y="3394779"/>
              <a:chExt cx="465156" cy="264285"/>
            </a:xfrm>
          </p:grpSpPr>
          <p:sp>
            <p:nvSpPr>
              <p:cNvPr id="718" name="Google Shape;718;p38"/>
              <p:cNvSpPr/>
              <p:nvPr/>
            </p:nvSpPr>
            <p:spPr>
              <a:xfrm>
                <a:off x="7573480" y="3521053"/>
                <a:ext cx="52762" cy="64427"/>
              </a:xfrm>
              <a:custGeom>
                <a:avLst/>
                <a:gdLst/>
                <a:ahLst/>
                <a:cxnLst/>
                <a:rect l="l" t="t" r="r" b="b"/>
                <a:pathLst>
                  <a:path w="778" h="950" extrusionOk="0">
                    <a:moveTo>
                      <a:pt x="766" y="0"/>
                    </a:moveTo>
                    <a:lnTo>
                      <a:pt x="409" y="48"/>
                    </a:lnTo>
                    <a:cubicBezTo>
                      <a:pt x="409" y="48"/>
                      <a:pt x="123" y="512"/>
                      <a:pt x="51" y="703"/>
                    </a:cubicBezTo>
                    <a:cubicBezTo>
                      <a:pt x="1" y="865"/>
                      <a:pt x="79" y="949"/>
                      <a:pt x="206" y="949"/>
                    </a:cubicBezTo>
                    <a:cubicBezTo>
                      <a:pt x="228" y="949"/>
                      <a:pt x="252" y="946"/>
                      <a:pt x="278" y="941"/>
                    </a:cubicBezTo>
                    <a:cubicBezTo>
                      <a:pt x="444" y="917"/>
                      <a:pt x="778" y="393"/>
                      <a:pt x="766" y="0"/>
                    </a:cubicBezTo>
                    <a:close/>
                  </a:path>
                </a:pathLst>
              </a:custGeom>
              <a:solidFill>
                <a:srgbClr val="4E5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8"/>
              <p:cNvSpPr/>
              <p:nvPr/>
            </p:nvSpPr>
            <p:spPr>
              <a:xfrm>
                <a:off x="7568055" y="3535769"/>
                <a:ext cx="40419" cy="5296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781" extrusionOk="0">
                    <a:moveTo>
                      <a:pt x="242" y="1"/>
                    </a:moveTo>
                    <a:cubicBezTo>
                      <a:pt x="221" y="1"/>
                      <a:pt x="200" y="4"/>
                      <a:pt x="179" y="10"/>
                    </a:cubicBezTo>
                    <a:lnTo>
                      <a:pt x="143" y="21"/>
                    </a:lnTo>
                    <a:cubicBezTo>
                      <a:pt x="60" y="57"/>
                      <a:pt x="0" y="129"/>
                      <a:pt x="24" y="200"/>
                    </a:cubicBezTo>
                    <a:lnTo>
                      <a:pt x="203" y="700"/>
                    </a:lnTo>
                    <a:cubicBezTo>
                      <a:pt x="230" y="754"/>
                      <a:pt x="283" y="780"/>
                      <a:pt x="348" y="780"/>
                    </a:cubicBezTo>
                    <a:cubicBezTo>
                      <a:pt x="370" y="780"/>
                      <a:pt x="393" y="778"/>
                      <a:pt x="417" y="772"/>
                    </a:cubicBezTo>
                    <a:lnTo>
                      <a:pt x="441" y="760"/>
                    </a:lnTo>
                    <a:cubicBezTo>
                      <a:pt x="536" y="724"/>
                      <a:pt x="596" y="653"/>
                      <a:pt x="560" y="581"/>
                    </a:cubicBezTo>
                    <a:lnTo>
                      <a:pt x="381" y="81"/>
                    </a:lnTo>
                    <a:cubicBezTo>
                      <a:pt x="364" y="27"/>
                      <a:pt x="306" y="1"/>
                      <a:pt x="242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8"/>
              <p:cNvSpPr/>
              <p:nvPr/>
            </p:nvSpPr>
            <p:spPr>
              <a:xfrm>
                <a:off x="7489727" y="3491960"/>
                <a:ext cx="135703" cy="122004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799" extrusionOk="0">
                    <a:moveTo>
                      <a:pt x="1239" y="1"/>
                    </a:moveTo>
                    <a:cubicBezTo>
                      <a:pt x="929" y="1"/>
                      <a:pt x="632" y="394"/>
                      <a:pt x="143" y="525"/>
                    </a:cubicBezTo>
                    <a:lnTo>
                      <a:pt x="1" y="1799"/>
                    </a:lnTo>
                    <a:cubicBezTo>
                      <a:pt x="1" y="1799"/>
                      <a:pt x="286" y="1680"/>
                      <a:pt x="548" y="1680"/>
                    </a:cubicBezTo>
                    <a:cubicBezTo>
                      <a:pt x="798" y="1680"/>
                      <a:pt x="1679" y="1203"/>
                      <a:pt x="1679" y="1203"/>
                    </a:cubicBezTo>
                    <a:cubicBezTo>
                      <a:pt x="1929" y="1060"/>
                      <a:pt x="2001" y="429"/>
                      <a:pt x="2001" y="429"/>
                    </a:cubicBezTo>
                    <a:cubicBezTo>
                      <a:pt x="1894" y="179"/>
                      <a:pt x="1572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8"/>
              <p:cNvSpPr/>
              <p:nvPr/>
            </p:nvSpPr>
            <p:spPr>
              <a:xfrm>
                <a:off x="7484098" y="3502268"/>
                <a:ext cx="130074" cy="5628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830" extrusionOk="0">
                    <a:moveTo>
                      <a:pt x="1012" y="1"/>
                    </a:moveTo>
                    <a:cubicBezTo>
                      <a:pt x="859" y="1"/>
                      <a:pt x="640" y="244"/>
                      <a:pt x="357" y="349"/>
                    </a:cubicBezTo>
                    <a:cubicBezTo>
                      <a:pt x="0" y="480"/>
                      <a:pt x="179" y="789"/>
                      <a:pt x="179" y="789"/>
                    </a:cubicBezTo>
                    <a:cubicBezTo>
                      <a:pt x="250" y="789"/>
                      <a:pt x="650" y="829"/>
                      <a:pt x="976" y="829"/>
                    </a:cubicBezTo>
                    <a:cubicBezTo>
                      <a:pt x="1084" y="829"/>
                      <a:pt x="1185" y="825"/>
                      <a:pt x="1262" y="813"/>
                    </a:cubicBezTo>
                    <a:cubicBezTo>
                      <a:pt x="1584" y="777"/>
                      <a:pt x="1917" y="599"/>
                      <a:pt x="1917" y="599"/>
                    </a:cubicBezTo>
                    <a:cubicBezTo>
                      <a:pt x="1917" y="599"/>
                      <a:pt x="1917" y="373"/>
                      <a:pt x="1608" y="325"/>
                    </a:cubicBezTo>
                    <a:cubicBezTo>
                      <a:pt x="1298" y="277"/>
                      <a:pt x="1215" y="87"/>
                      <a:pt x="1072" y="15"/>
                    </a:cubicBezTo>
                    <a:cubicBezTo>
                      <a:pt x="1053" y="5"/>
                      <a:pt x="1033" y="1"/>
                      <a:pt x="10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8"/>
              <p:cNvSpPr/>
              <p:nvPr/>
            </p:nvSpPr>
            <p:spPr>
              <a:xfrm>
                <a:off x="7161087" y="3394779"/>
                <a:ext cx="368249" cy="264285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3897" extrusionOk="0">
                    <a:moveTo>
                      <a:pt x="1403" y="1"/>
                    </a:moveTo>
                    <a:cubicBezTo>
                      <a:pt x="1144" y="1"/>
                      <a:pt x="887" y="102"/>
                      <a:pt x="810" y="172"/>
                    </a:cubicBezTo>
                    <a:cubicBezTo>
                      <a:pt x="584" y="362"/>
                      <a:pt x="1" y="850"/>
                      <a:pt x="1072" y="2362"/>
                    </a:cubicBezTo>
                    <a:cubicBezTo>
                      <a:pt x="1072" y="2362"/>
                      <a:pt x="1679" y="3339"/>
                      <a:pt x="2501" y="3755"/>
                    </a:cubicBezTo>
                    <a:cubicBezTo>
                      <a:pt x="2764" y="3853"/>
                      <a:pt x="3061" y="3896"/>
                      <a:pt x="3381" y="3896"/>
                    </a:cubicBezTo>
                    <a:cubicBezTo>
                      <a:pt x="4000" y="3896"/>
                      <a:pt x="4707" y="3733"/>
                      <a:pt x="5430" y="3482"/>
                    </a:cubicBezTo>
                    <a:cubicBezTo>
                      <a:pt x="5168" y="2970"/>
                      <a:pt x="5013" y="2374"/>
                      <a:pt x="5061" y="1910"/>
                    </a:cubicBezTo>
                    <a:lnTo>
                      <a:pt x="5061" y="1910"/>
                    </a:lnTo>
                    <a:cubicBezTo>
                      <a:pt x="4657" y="2007"/>
                      <a:pt x="4394" y="2047"/>
                      <a:pt x="4195" y="2047"/>
                    </a:cubicBezTo>
                    <a:cubicBezTo>
                      <a:pt x="3930" y="2047"/>
                      <a:pt x="3778" y="1976"/>
                      <a:pt x="3561" y="1874"/>
                    </a:cubicBezTo>
                    <a:cubicBezTo>
                      <a:pt x="3084" y="1660"/>
                      <a:pt x="2811" y="1208"/>
                      <a:pt x="1894" y="207"/>
                    </a:cubicBezTo>
                    <a:cubicBezTo>
                      <a:pt x="1774" y="53"/>
                      <a:pt x="1588" y="1"/>
                      <a:pt x="14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8"/>
              <p:cNvSpPr/>
              <p:nvPr/>
            </p:nvSpPr>
            <p:spPr>
              <a:xfrm>
                <a:off x="7236160" y="3456424"/>
                <a:ext cx="122817" cy="143841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121" extrusionOk="0">
                    <a:moveTo>
                      <a:pt x="1406" y="1"/>
                    </a:moveTo>
                    <a:cubicBezTo>
                      <a:pt x="1406" y="1"/>
                      <a:pt x="989" y="215"/>
                      <a:pt x="632" y="596"/>
                    </a:cubicBezTo>
                    <a:cubicBezTo>
                      <a:pt x="275" y="989"/>
                      <a:pt x="1" y="1513"/>
                      <a:pt x="37" y="1572"/>
                    </a:cubicBezTo>
                    <a:cubicBezTo>
                      <a:pt x="311" y="1953"/>
                      <a:pt x="501" y="2120"/>
                      <a:pt x="501" y="2120"/>
                    </a:cubicBezTo>
                    <a:cubicBezTo>
                      <a:pt x="680" y="1775"/>
                      <a:pt x="787" y="1430"/>
                      <a:pt x="1037" y="1096"/>
                    </a:cubicBezTo>
                    <a:cubicBezTo>
                      <a:pt x="1346" y="680"/>
                      <a:pt x="1573" y="560"/>
                      <a:pt x="1811" y="453"/>
                    </a:cubicBezTo>
                    <a:cubicBezTo>
                      <a:pt x="1632" y="239"/>
                      <a:pt x="1406" y="1"/>
                      <a:pt x="1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8"/>
              <p:cNvSpPr/>
              <p:nvPr/>
            </p:nvSpPr>
            <p:spPr>
              <a:xfrm>
                <a:off x="7246671" y="3463748"/>
                <a:ext cx="104235" cy="123563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822" extrusionOk="0">
                    <a:moveTo>
                      <a:pt x="1358" y="0"/>
                    </a:moveTo>
                    <a:cubicBezTo>
                      <a:pt x="1179" y="119"/>
                      <a:pt x="882" y="310"/>
                      <a:pt x="656" y="548"/>
                    </a:cubicBezTo>
                    <a:cubicBezTo>
                      <a:pt x="215" y="1024"/>
                      <a:pt x="1" y="1607"/>
                      <a:pt x="1" y="1607"/>
                    </a:cubicBezTo>
                    <a:cubicBezTo>
                      <a:pt x="1" y="1607"/>
                      <a:pt x="25" y="1619"/>
                      <a:pt x="167" y="1822"/>
                    </a:cubicBezTo>
                    <a:cubicBezTo>
                      <a:pt x="215" y="1726"/>
                      <a:pt x="465" y="1179"/>
                      <a:pt x="763" y="822"/>
                    </a:cubicBezTo>
                    <a:cubicBezTo>
                      <a:pt x="1191" y="298"/>
                      <a:pt x="1441" y="250"/>
                      <a:pt x="1537" y="214"/>
                    </a:cubicBezTo>
                    <a:cubicBezTo>
                      <a:pt x="1537" y="214"/>
                      <a:pt x="1429" y="107"/>
                      <a:pt x="1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8"/>
              <p:cNvSpPr/>
              <p:nvPr/>
            </p:nvSpPr>
            <p:spPr>
              <a:xfrm>
                <a:off x="7443679" y="3528309"/>
                <a:ext cx="63884" cy="122004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799" extrusionOk="0">
                    <a:moveTo>
                      <a:pt x="644" y="1"/>
                    </a:moveTo>
                    <a:cubicBezTo>
                      <a:pt x="346" y="12"/>
                      <a:pt x="156" y="72"/>
                      <a:pt x="156" y="72"/>
                    </a:cubicBezTo>
                    <a:cubicBezTo>
                      <a:pt x="156" y="72"/>
                      <a:pt x="1" y="477"/>
                      <a:pt x="72" y="965"/>
                    </a:cubicBezTo>
                    <a:cubicBezTo>
                      <a:pt x="120" y="1429"/>
                      <a:pt x="287" y="1798"/>
                      <a:pt x="358" y="1798"/>
                    </a:cubicBezTo>
                    <a:cubicBezTo>
                      <a:pt x="715" y="1715"/>
                      <a:pt x="941" y="1644"/>
                      <a:pt x="941" y="1644"/>
                    </a:cubicBezTo>
                    <a:cubicBezTo>
                      <a:pt x="846" y="1560"/>
                      <a:pt x="656" y="1191"/>
                      <a:pt x="608" y="846"/>
                    </a:cubicBezTo>
                    <a:cubicBezTo>
                      <a:pt x="549" y="286"/>
                      <a:pt x="632" y="155"/>
                      <a:pt x="644" y="1"/>
                    </a:cubicBezTo>
                    <a:close/>
                  </a:path>
                </a:pathLst>
              </a:custGeom>
              <a:solidFill>
                <a:srgbClr val="FFD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>
                <a:off x="7449376" y="3528242"/>
                <a:ext cx="43674" cy="11827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744" extrusionOk="0">
                    <a:moveTo>
                      <a:pt x="360" y="0"/>
                    </a:moveTo>
                    <a:cubicBezTo>
                      <a:pt x="330" y="0"/>
                      <a:pt x="278" y="9"/>
                      <a:pt x="191" y="37"/>
                    </a:cubicBezTo>
                    <a:cubicBezTo>
                      <a:pt x="0" y="668"/>
                      <a:pt x="155" y="1371"/>
                      <a:pt x="393" y="1728"/>
                    </a:cubicBezTo>
                    <a:cubicBezTo>
                      <a:pt x="393" y="1728"/>
                      <a:pt x="424" y="1743"/>
                      <a:pt x="480" y="1743"/>
                    </a:cubicBezTo>
                    <a:cubicBezTo>
                      <a:pt x="521" y="1743"/>
                      <a:pt x="577" y="1735"/>
                      <a:pt x="643" y="1704"/>
                    </a:cubicBezTo>
                    <a:cubicBezTo>
                      <a:pt x="155" y="1014"/>
                      <a:pt x="393" y="37"/>
                      <a:pt x="393" y="37"/>
                    </a:cubicBezTo>
                    <a:cubicBezTo>
                      <a:pt x="393" y="37"/>
                      <a:pt x="420" y="0"/>
                      <a:pt x="3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7" name="Google Shape;727;p38"/>
            <p:cNvSpPr/>
            <p:nvPr/>
          </p:nvSpPr>
          <p:spPr>
            <a:xfrm>
              <a:off x="8327025" y="-1"/>
              <a:ext cx="1220922" cy="4602486"/>
            </a:xfrm>
            <a:custGeom>
              <a:avLst/>
              <a:gdLst/>
              <a:ahLst/>
              <a:cxnLst/>
              <a:rect l="l" t="t" r="r" b="b"/>
              <a:pathLst>
                <a:path w="19349" h="67033" extrusionOk="0">
                  <a:moveTo>
                    <a:pt x="1" y="1"/>
                  </a:moveTo>
                  <a:lnTo>
                    <a:pt x="1" y="67033"/>
                  </a:lnTo>
                  <a:lnTo>
                    <a:pt x="19349" y="67033"/>
                  </a:lnTo>
                  <a:lnTo>
                    <a:pt x="19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8" name="Google Shape;728;p38"/>
            <p:cNvGrpSpPr/>
            <p:nvPr/>
          </p:nvGrpSpPr>
          <p:grpSpPr>
            <a:xfrm>
              <a:off x="8353763" y="351900"/>
              <a:ext cx="1123763" cy="4224450"/>
              <a:chOff x="8496050" y="593175"/>
              <a:chExt cx="1123763" cy="4224450"/>
            </a:xfrm>
          </p:grpSpPr>
          <p:sp>
            <p:nvSpPr>
              <p:cNvPr id="729" name="Google Shape;729;p38"/>
              <p:cNvSpPr/>
              <p:nvPr/>
            </p:nvSpPr>
            <p:spPr>
              <a:xfrm>
                <a:off x="8543675" y="593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8"/>
              <p:cNvSpPr/>
              <p:nvPr/>
            </p:nvSpPr>
            <p:spPr>
              <a:xfrm>
                <a:off x="8865875" y="593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8"/>
              <p:cNvSpPr/>
              <p:nvPr/>
            </p:nvSpPr>
            <p:spPr>
              <a:xfrm>
                <a:off x="9188075" y="593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8"/>
              <p:cNvSpPr/>
              <p:nvPr/>
            </p:nvSpPr>
            <p:spPr>
              <a:xfrm>
                <a:off x="8696075" y="7392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8"/>
              <p:cNvSpPr/>
              <p:nvPr/>
            </p:nvSpPr>
            <p:spPr>
              <a:xfrm>
                <a:off x="8500813" y="10837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8"/>
              <p:cNvSpPr/>
              <p:nvPr/>
            </p:nvSpPr>
            <p:spPr>
              <a:xfrm>
                <a:off x="9145213" y="10837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>
                <a:off x="8653213" y="12298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8"/>
              <p:cNvSpPr/>
              <p:nvPr/>
            </p:nvSpPr>
            <p:spPr>
              <a:xfrm>
                <a:off x="9297613" y="12298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8"/>
              <p:cNvSpPr/>
              <p:nvPr/>
            </p:nvSpPr>
            <p:spPr>
              <a:xfrm rot="10800000" flipH="1">
                <a:off x="8496050" y="20165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8"/>
              <p:cNvSpPr/>
              <p:nvPr/>
            </p:nvSpPr>
            <p:spPr>
              <a:xfrm rot="10800000" flipH="1">
                <a:off x="9140450" y="20165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8"/>
              <p:cNvSpPr/>
              <p:nvPr/>
            </p:nvSpPr>
            <p:spPr>
              <a:xfrm rot="10800000" flipH="1">
                <a:off x="8970650" y="18704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8"/>
              <p:cNvSpPr/>
              <p:nvPr/>
            </p:nvSpPr>
            <p:spPr>
              <a:xfrm rot="10800000" flipH="1">
                <a:off x="9292850" y="18704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 rot="10800000" flipH="1">
                <a:off x="8500813" y="15259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 rot="10800000" flipH="1">
                <a:off x="9145213" y="15259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 rot="10800000" flipH="1">
                <a:off x="8975413" y="13798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8"/>
              <p:cNvSpPr/>
              <p:nvPr/>
            </p:nvSpPr>
            <p:spPr>
              <a:xfrm rot="10800000" flipH="1">
                <a:off x="8605588" y="35886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8"/>
              <p:cNvSpPr/>
              <p:nvPr/>
            </p:nvSpPr>
            <p:spPr>
              <a:xfrm rot="10800000" flipH="1">
                <a:off x="8927788" y="35886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8"/>
              <p:cNvSpPr/>
              <p:nvPr/>
            </p:nvSpPr>
            <p:spPr>
              <a:xfrm rot="10800000" flipH="1">
                <a:off x="9249988" y="35886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 rot="10800000" flipH="1">
                <a:off x="8757988" y="34425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 flipH="1">
                <a:off x="9292850" y="26558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8"/>
              <p:cNvSpPr/>
              <p:nvPr/>
            </p:nvSpPr>
            <p:spPr>
              <a:xfrm flipH="1">
                <a:off x="8648450" y="26558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8"/>
              <p:cNvSpPr/>
              <p:nvPr/>
            </p:nvSpPr>
            <p:spPr>
              <a:xfrm flipH="1">
                <a:off x="9140450" y="28019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8"/>
              <p:cNvSpPr/>
              <p:nvPr/>
            </p:nvSpPr>
            <p:spPr>
              <a:xfrm flipH="1">
                <a:off x="8496050" y="28019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8"/>
              <p:cNvSpPr/>
              <p:nvPr/>
            </p:nvSpPr>
            <p:spPr>
              <a:xfrm flipH="1">
                <a:off x="9297613" y="21653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8"/>
              <p:cNvSpPr/>
              <p:nvPr/>
            </p:nvSpPr>
            <p:spPr>
              <a:xfrm flipH="1">
                <a:off x="8653213" y="21653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8"/>
              <p:cNvSpPr/>
              <p:nvPr/>
            </p:nvSpPr>
            <p:spPr>
              <a:xfrm flipH="1">
                <a:off x="8823013" y="23114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8"/>
              <p:cNvSpPr/>
              <p:nvPr/>
            </p:nvSpPr>
            <p:spPr>
              <a:xfrm flipH="1">
                <a:off x="8500813" y="23114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 rot="10800000">
                <a:off x="9292850" y="30981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 rot="10800000">
                <a:off x="8648450" y="30981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 rot="10800000">
                <a:off x="8818250" y="29520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 rot="10800000">
                <a:off x="9183313" y="46715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 rot="10800000">
                <a:off x="8861113" y="46715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 rot="10800000">
                <a:off x="8538913" y="46715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 rot="10800000">
                <a:off x="9030913" y="45254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 flipH="1">
                <a:off x="9140450" y="37387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9140450" y="37387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8"/>
              <p:cNvSpPr/>
              <p:nvPr/>
            </p:nvSpPr>
            <p:spPr>
              <a:xfrm>
                <a:off x="9292850" y="38848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8"/>
              <p:cNvSpPr/>
              <p:nvPr/>
            </p:nvSpPr>
            <p:spPr>
              <a:xfrm rot="10800000" flipH="1">
                <a:off x="8496050" y="41810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 rot="10800000">
                <a:off x="8496050" y="41810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 rot="10800000">
                <a:off x="8665850" y="40349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8"/>
              <p:cNvSpPr/>
              <p:nvPr/>
            </p:nvSpPr>
            <p:spPr>
              <a:xfrm rot="10800000" flipH="1">
                <a:off x="8709538" y="4524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8"/>
              <p:cNvSpPr/>
              <p:nvPr/>
            </p:nvSpPr>
            <p:spPr>
              <a:xfrm rot="10800000">
                <a:off x="8709538" y="4524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8"/>
              <p:cNvSpPr/>
              <p:nvPr/>
            </p:nvSpPr>
            <p:spPr>
              <a:xfrm rot="10800000">
                <a:off x="8879338" y="43780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2" name="Google Shape;772;p38"/>
            <p:cNvSpPr/>
            <p:nvPr/>
          </p:nvSpPr>
          <p:spPr>
            <a:xfrm>
              <a:off x="5542979" y="639120"/>
              <a:ext cx="1856097" cy="1351603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5034285" y="404745"/>
              <a:ext cx="912484" cy="747484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104162" y="805135"/>
              <a:ext cx="1613378" cy="1468724"/>
            </a:xfrm>
            <a:custGeom>
              <a:avLst/>
              <a:gdLst/>
              <a:ahLst/>
              <a:cxnLst/>
              <a:rect l="l" t="t" r="r" b="b"/>
              <a:pathLst>
                <a:path w="23790" h="21657" extrusionOk="0">
                  <a:moveTo>
                    <a:pt x="12320" y="1"/>
                  </a:moveTo>
                  <a:cubicBezTo>
                    <a:pt x="11639" y="1"/>
                    <a:pt x="10704" y="600"/>
                    <a:pt x="9740" y="1091"/>
                  </a:cubicBezTo>
                  <a:cubicBezTo>
                    <a:pt x="9680" y="972"/>
                    <a:pt x="9609" y="865"/>
                    <a:pt x="9502" y="794"/>
                  </a:cubicBezTo>
                  <a:cubicBezTo>
                    <a:pt x="9324" y="659"/>
                    <a:pt x="9105" y="595"/>
                    <a:pt x="8867" y="595"/>
                  </a:cubicBezTo>
                  <a:cubicBezTo>
                    <a:pt x="8305" y="595"/>
                    <a:pt x="7634" y="949"/>
                    <a:pt x="7132" y="1567"/>
                  </a:cubicBezTo>
                  <a:lnTo>
                    <a:pt x="7001" y="1746"/>
                  </a:lnTo>
                  <a:cubicBezTo>
                    <a:pt x="6775" y="1865"/>
                    <a:pt x="6525" y="1996"/>
                    <a:pt x="6287" y="2175"/>
                  </a:cubicBezTo>
                  <a:cubicBezTo>
                    <a:pt x="6179" y="2137"/>
                    <a:pt x="6061" y="2119"/>
                    <a:pt x="5936" y="2119"/>
                  </a:cubicBezTo>
                  <a:cubicBezTo>
                    <a:pt x="5386" y="2119"/>
                    <a:pt x="4708" y="2473"/>
                    <a:pt x="4203" y="3103"/>
                  </a:cubicBezTo>
                  <a:cubicBezTo>
                    <a:pt x="3656" y="3782"/>
                    <a:pt x="3489" y="4568"/>
                    <a:pt x="3691" y="5104"/>
                  </a:cubicBezTo>
                  <a:cubicBezTo>
                    <a:pt x="3632" y="5211"/>
                    <a:pt x="3596" y="5318"/>
                    <a:pt x="3537" y="5425"/>
                  </a:cubicBezTo>
                  <a:cubicBezTo>
                    <a:pt x="2810" y="5925"/>
                    <a:pt x="2001" y="6437"/>
                    <a:pt x="1667" y="7425"/>
                  </a:cubicBezTo>
                  <a:cubicBezTo>
                    <a:pt x="1548" y="7532"/>
                    <a:pt x="1417" y="7652"/>
                    <a:pt x="1298" y="7806"/>
                  </a:cubicBezTo>
                  <a:cubicBezTo>
                    <a:pt x="858" y="8354"/>
                    <a:pt x="691" y="9176"/>
                    <a:pt x="858" y="9604"/>
                  </a:cubicBezTo>
                  <a:cubicBezTo>
                    <a:pt x="703" y="9723"/>
                    <a:pt x="929" y="10068"/>
                    <a:pt x="798" y="10223"/>
                  </a:cubicBezTo>
                  <a:cubicBezTo>
                    <a:pt x="96" y="11092"/>
                    <a:pt x="0" y="12164"/>
                    <a:pt x="584" y="12593"/>
                  </a:cubicBezTo>
                  <a:cubicBezTo>
                    <a:pt x="762" y="12724"/>
                    <a:pt x="989" y="12783"/>
                    <a:pt x="1227" y="12783"/>
                  </a:cubicBezTo>
                  <a:cubicBezTo>
                    <a:pt x="1215" y="12843"/>
                    <a:pt x="1215" y="12926"/>
                    <a:pt x="1191" y="12985"/>
                  </a:cubicBezTo>
                  <a:cubicBezTo>
                    <a:pt x="286" y="13950"/>
                    <a:pt x="810" y="14331"/>
                    <a:pt x="1596" y="14533"/>
                  </a:cubicBezTo>
                  <a:cubicBezTo>
                    <a:pt x="1620" y="14771"/>
                    <a:pt x="1727" y="14974"/>
                    <a:pt x="1905" y="15105"/>
                  </a:cubicBezTo>
                  <a:cubicBezTo>
                    <a:pt x="2053" y="15217"/>
                    <a:pt x="2232" y="15270"/>
                    <a:pt x="2427" y="15270"/>
                  </a:cubicBezTo>
                  <a:cubicBezTo>
                    <a:pt x="2751" y="15270"/>
                    <a:pt x="3118" y="15123"/>
                    <a:pt x="3453" y="14855"/>
                  </a:cubicBezTo>
                  <a:lnTo>
                    <a:pt x="3453" y="14855"/>
                  </a:lnTo>
                  <a:cubicBezTo>
                    <a:pt x="4550" y="15249"/>
                    <a:pt x="2961" y="16674"/>
                    <a:pt x="4106" y="16674"/>
                  </a:cubicBezTo>
                  <a:cubicBezTo>
                    <a:pt x="4204" y="16674"/>
                    <a:pt x="4323" y="16663"/>
                    <a:pt x="4465" y="16641"/>
                  </a:cubicBezTo>
                  <a:lnTo>
                    <a:pt x="4465" y="16641"/>
                  </a:lnTo>
                  <a:cubicBezTo>
                    <a:pt x="4394" y="17474"/>
                    <a:pt x="4918" y="17712"/>
                    <a:pt x="6215" y="17784"/>
                  </a:cubicBezTo>
                  <a:cubicBezTo>
                    <a:pt x="6227" y="18105"/>
                    <a:pt x="6346" y="18403"/>
                    <a:pt x="6585" y="18558"/>
                  </a:cubicBezTo>
                  <a:cubicBezTo>
                    <a:pt x="6755" y="18686"/>
                    <a:pt x="6965" y="18748"/>
                    <a:pt x="7195" y="18748"/>
                  </a:cubicBezTo>
                  <a:cubicBezTo>
                    <a:pt x="7688" y="18748"/>
                    <a:pt x="8272" y="18466"/>
                    <a:pt x="8751" y="17962"/>
                  </a:cubicBezTo>
                  <a:cubicBezTo>
                    <a:pt x="9019" y="19017"/>
                    <a:pt x="9105" y="19744"/>
                    <a:pt x="9885" y="19744"/>
                  </a:cubicBezTo>
                  <a:cubicBezTo>
                    <a:pt x="10285" y="19744"/>
                    <a:pt x="10868" y="19553"/>
                    <a:pt x="11752" y="19117"/>
                  </a:cubicBezTo>
                  <a:lnTo>
                    <a:pt x="11752" y="19117"/>
                  </a:lnTo>
                  <a:cubicBezTo>
                    <a:pt x="11669" y="19439"/>
                    <a:pt x="12835" y="19784"/>
                    <a:pt x="13038" y="19891"/>
                  </a:cubicBezTo>
                  <a:cubicBezTo>
                    <a:pt x="13073" y="20272"/>
                    <a:pt x="13240" y="20867"/>
                    <a:pt x="13502" y="21070"/>
                  </a:cubicBezTo>
                  <a:cubicBezTo>
                    <a:pt x="13680" y="21206"/>
                    <a:pt x="13857" y="21267"/>
                    <a:pt x="14042" y="21267"/>
                  </a:cubicBezTo>
                  <a:cubicBezTo>
                    <a:pt x="14389" y="21267"/>
                    <a:pt x="14767" y="21055"/>
                    <a:pt x="15240" y="20736"/>
                  </a:cubicBezTo>
                  <a:lnTo>
                    <a:pt x="15240" y="20736"/>
                  </a:lnTo>
                  <a:cubicBezTo>
                    <a:pt x="15288" y="20986"/>
                    <a:pt x="15086" y="21522"/>
                    <a:pt x="16062" y="21653"/>
                  </a:cubicBezTo>
                  <a:cubicBezTo>
                    <a:pt x="16078" y="21656"/>
                    <a:pt x="16097" y="21657"/>
                    <a:pt x="16118" y="21657"/>
                  </a:cubicBezTo>
                  <a:cubicBezTo>
                    <a:pt x="16504" y="21657"/>
                    <a:pt x="17674" y="21270"/>
                    <a:pt x="17979" y="21225"/>
                  </a:cubicBezTo>
                  <a:cubicBezTo>
                    <a:pt x="18000" y="21446"/>
                    <a:pt x="18136" y="21541"/>
                    <a:pt x="18349" y="21541"/>
                  </a:cubicBezTo>
                  <a:cubicBezTo>
                    <a:pt x="19559" y="21541"/>
                    <a:pt x="23274" y="18496"/>
                    <a:pt x="22920" y="18212"/>
                  </a:cubicBezTo>
                  <a:cubicBezTo>
                    <a:pt x="22503" y="17903"/>
                    <a:pt x="23325" y="17760"/>
                    <a:pt x="23622" y="16295"/>
                  </a:cubicBezTo>
                  <a:cubicBezTo>
                    <a:pt x="23789" y="15522"/>
                    <a:pt x="22729" y="15700"/>
                    <a:pt x="22444" y="15319"/>
                  </a:cubicBezTo>
                  <a:cubicBezTo>
                    <a:pt x="22622" y="14736"/>
                    <a:pt x="22837" y="13986"/>
                    <a:pt x="22944" y="13378"/>
                  </a:cubicBezTo>
                  <a:cubicBezTo>
                    <a:pt x="23063" y="12634"/>
                    <a:pt x="22421" y="12510"/>
                    <a:pt x="22032" y="12510"/>
                  </a:cubicBezTo>
                  <a:cubicBezTo>
                    <a:pt x="21954" y="12510"/>
                    <a:pt x="21886" y="12515"/>
                    <a:pt x="21836" y="12521"/>
                  </a:cubicBezTo>
                  <a:lnTo>
                    <a:pt x="21932" y="12426"/>
                  </a:lnTo>
                  <a:cubicBezTo>
                    <a:pt x="22646" y="11569"/>
                    <a:pt x="22765" y="10497"/>
                    <a:pt x="22182" y="10057"/>
                  </a:cubicBezTo>
                  <a:lnTo>
                    <a:pt x="22170" y="10045"/>
                  </a:lnTo>
                  <a:cubicBezTo>
                    <a:pt x="22051" y="9866"/>
                    <a:pt x="21884" y="9640"/>
                    <a:pt x="21610" y="9366"/>
                  </a:cubicBezTo>
                  <a:cubicBezTo>
                    <a:pt x="20920" y="8628"/>
                    <a:pt x="21003" y="8294"/>
                    <a:pt x="20943" y="7842"/>
                  </a:cubicBezTo>
                  <a:cubicBezTo>
                    <a:pt x="21134" y="7247"/>
                    <a:pt x="21063" y="6687"/>
                    <a:pt x="20682" y="6401"/>
                  </a:cubicBezTo>
                  <a:cubicBezTo>
                    <a:pt x="20509" y="6265"/>
                    <a:pt x="20296" y="6205"/>
                    <a:pt x="20067" y="6205"/>
                  </a:cubicBezTo>
                  <a:cubicBezTo>
                    <a:pt x="19996" y="6205"/>
                    <a:pt x="19922" y="6211"/>
                    <a:pt x="19848" y="6223"/>
                  </a:cubicBezTo>
                  <a:lnTo>
                    <a:pt x="19765" y="6151"/>
                  </a:lnTo>
                  <a:cubicBezTo>
                    <a:pt x="20086" y="5461"/>
                    <a:pt x="20039" y="4758"/>
                    <a:pt x="19586" y="4437"/>
                  </a:cubicBezTo>
                  <a:cubicBezTo>
                    <a:pt x="19414" y="4302"/>
                    <a:pt x="19201" y="4238"/>
                    <a:pt x="18968" y="4238"/>
                  </a:cubicBezTo>
                  <a:cubicBezTo>
                    <a:pt x="18605" y="4238"/>
                    <a:pt x="18191" y="4392"/>
                    <a:pt x="17800" y="4675"/>
                  </a:cubicBezTo>
                  <a:cubicBezTo>
                    <a:pt x="17788" y="4651"/>
                    <a:pt x="17765" y="4615"/>
                    <a:pt x="17741" y="4592"/>
                  </a:cubicBezTo>
                  <a:lnTo>
                    <a:pt x="17765" y="4568"/>
                  </a:lnTo>
                  <a:cubicBezTo>
                    <a:pt x="18479" y="3699"/>
                    <a:pt x="18598" y="2627"/>
                    <a:pt x="18003" y="2163"/>
                  </a:cubicBezTo>
                  <a:cubicBezTo>
                    <a:pt x="17829" y="2027"/>
                    <a:pt x="17613" y="1963"/>
                    <a:pt x="17378" y="1963"/>
                  </a:cubicBezTo>
                  <a:cubicBezTo>
                    <a:pt x="17014" y="1963"/>
                    <a:pt x="16604" y="2115"/>
                    <a:pt x="16229" y="2389"/>
                  </a:cubicBezTo>
                  <a:cubicBezTo>
                    <a:pt x="16157" y="2341"/>
                    <a:pt x="16062" y="2282"/>
                    <a:pt x="15979" y="2246"/>
                  </a:cubicBezTo>
                  <a:cubicBezTo>
                    <a:pt x="15883" y="2210"/>
                    <a:pt x="15776" y="2163"/>
                    <a:pt x="15681" y="2115"/>
                  </a:cubicBezTo>
                  <a:cubicBezTo>
                    <a:pt x="15800" y="1579"/>
                    <a:pt x="15705" y="1091"/>
                    <a:pt x="15348" y="817"/>
                  </a:cubicBezTo>
                  <a:cubicBezTo>
                    <a:pt x="15180" y="687"/>
                    <a:pt x="14972" y="625"/>
                    <a:pt x="14742" y="625"/>
                  </a:cubicBezTo>
                  <a:cubicBezTo>
                    <a:pt x="14448" y="625"/>
                    <a:pt x="14120" y="726"/>
                    <a:pt x="13800" y="913"/>
                  </a:cubicBezTo>
                  <a:cubicBezTo>
                    <a:pt x="13443" y="639"/>
                    <a:pt x="13097" y="389"/>
                    <a:pt x="12835" y="162"/>
                  </a:cubicBezTo>
                  <a:cubicBezTo>
                    <a:pt x="12688" y="49"/>
                    <a:pt x="12514" y="1"/>
                    <a:pt x="12320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302746" y="69839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5155406" y="538073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8267828" y="3099097"/>
              <a:ext cx="128409" cy="271141"/>
            </a:xfrm>
            <a:custGeom>
              <a:avLst/>
              <a:gdLst/>
              <a:ahLst/>
              <a:cxnLst/>
              <a:rect l="l" t="t" r="r" b="b"/>
              <a:pathLst>
                <a:path w="2035" h="4297" extrusionOk="0">
                  <a:moveTo>
                    <a:pt x="296" y="1"/>
                  </a:moveTo>
                  <a:cubicBezTo>
                    <a:pt x="759" y="1232"/>
                    <a:pt x="0" y="3342"/>
                    <a:pt x="1050" y="3850"/>
                  </a:cubicBezTo>
                  <a:lnTo>
                    <a:pt x="1050" y="3850"/>
                  </a:lnTo>
                  <a:cubicBezTo>
                    <a:pt x="1088" y="3795"/>
                    <a:pt x="1130" y="3735"/>
                    <a:pt x="1177" y="3668"/>
                  </a:cubicBezTo>
                  <a:cubicBezTo>
                    <a:pt x="2034" y="2418"/>
                    <a:pt x="1082" y="453"/>
                    <a:pt x="296" y="1"/>
                  </a:cubicBezTo>
                  <a:close/>
                  <a:moveTo>
                    <a:pt x="1050" y="3850"/>
                  </a:moveTo>
                  <a:cubicBezTo>
                    <a:pt x="821" y="4187"/>
                    <a:pt x="775" y="4297"/>
                    <a:pt x="812" y="4297"/>
                  </a:cubicBezTo>
                  <a:cubicBezTo>
                    <a:pt x="880" y="4297"/>
                    <a:pt x="1237" y="3918"/>
                    <a:pt x="1237" y="3918"/>
                  </a:cubicBezTo>
                  <a:cubicBezTo>
                    <a:pt x="1169" y="3900"/>
                    <a:pt x="1107" y="3877"/>
                    <a:pt x="1050" y="385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8" name="Google Shape;778;p38"/>
            <p:cNvGrpSpPr/>
            <p:nvPr/>
          </p:nvGrpSpPr>
          <p:grpSpPr>
            <a:xfrm>
              <a:off x="7563172" y="2147564"/>
              <a:ext cx="954531" cy="2120572"/>
              <a:chOff x="7563172" y="2147564"/>
              <a:chExt cx="954531" cy="2120572"/>
            </a:xfrm>
          </p:grpSpPr>
          <p:grpSp>
            <p:nvGrpSpPr>
              <p:cNvPr id="779" name="Google Shape;779;p38"/>
              <p:cNvGrpSpPr/>
              <p:nvPr/>
            </p:nvGrpSpPr>
            <p:grpSpPr>
              <a:xfrm>
                <a:off x="7563172" y="2147564"/>
                <a:ext cx="954531" cy="2120572"/>
                <a:chOff x="7563172" y="2147564"/>
                <a:chExt cx="954531" cy="2120572"/>
              </a:xfrm>
            </p:grpSpPr>
            <p:sp>
              <p:nvSpPr>
                <p:cNvPr id="780" name="Google Shape;780;p38"/>
                <p:cNvSpPr/>
                <p:nvPr/>
              </p:nvSpPr>
              <p:spPr>
                <a:xfrm>
                  <a:off x="7603591" y="2209277"/>
                  <a:ext cx="914112" cy="2037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9" h="30048" extrusionOk="0">
                      <a:moveTo>
                        <a:pt x="12682" y="1"/>
                      </a:moveTo>
                      <a:cubicBezTo>
                        <a:pt x="12551" y="1"/>
                        <a:pt x="12421" y="88"/>
                        <a:pt x="12359" y="222"/>
                      </a:cubicBezTo>
                      <a:lnTo>
                        <a:pt x="72" y="29380"/>
                      </a:lnTo>
                      <a:cubicBezTo>
                        <a:pt x="0" y="29559"/>
                        <a:pt x="72" y="29761"/>
                        <a:pt x="250" y="29845"/>
                      </a:cubicBezTo>
                      <a:lnTo>
                        <a:pt x="667" y="30023"/>
                      </a:lnTo>
                      <a:cubicBezTo>
                        <a:pt x="708" y="30039"/>
                        <a:pt x="749" y="30047"/>
                        <a:pt x="791" y="30047"/>
                      </a:cubicBezTo>
                      <a:cubicBezTo>
                        <a:pt x="931" y="30047"/>
                        <a:pt x="1067" y="29959"/>
                        <a:pt x="1131" y="29821"/>
                      </a:cubicBezTo>
                      <a:lnTo>
                        <a:pt x="13407" y="662"/>
                      </a:lnTo>
                      <a:cubicBezTo>
                        <a:pt x="13478" y="484"/>
                        <a:pt x="13407" y="281"/>
                        <a:pt x="13228" y="210"/>
                      </a:cubicBezTo>
                      <a:lnTo>
                        <a:pt x="12811" y="31"/>
                      </a:lnTo>
                      <a:cubicBezTo>
                        <a:pt x="12770" y="11"/>
                        <a:pt x="12726" y="1"/>
                        <a:pt x="1268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8"/>
                <p:cNvSpPr/>
                <p:nvPr/>
              </p:nvSpPr>
              <p:spPr>
                <a:xfrm>
                  <a:off x="7563172" y="2147564"/>
                  <a:ext cx="933508" cy="2091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5" h="30839" extrusionOk="0">
                      <a:moveTo>
                        <a:pt x="12979" y="1"/>
                      </a:moveTo>
                      <a:cubicBezTo>
                        <a:pt x="12841" y="1"/>
                        <a:pt x="12701" y="89"/>
                        <a:pt x="12645" y="227"/>
                      </a:cubicBezTo>
                      <a:lnTo>
                        <a:pt x="72" y="30171"/>
                      </a:lnTo>
                      <a:cubicBezTo>
                        <a:pt x="1" y="30350"/>
                        <a:pt x="72" y="30552"/>
                        <a:pt x="251" y="30636"/>
                      </a:cubicBezTo>
                      <a:lnTo>
                        <a:pt x="668" y="30814"/>
                      </a:lnTo>
                      <a:cubicBezTo>
                        <a:pt x="706" y="30830"/>
                        <a:pt x="745" y="30838"/>
                        <a:pt x="785" y="30838"/>
                      </a:cubicBezTo>
                      <a:cubicBezTo>
                        <a:pt x="920" y="30838"/>
                        <a:pt x="1053" y="30750"/>
                        <a:pt x="1108" y="30612"/>
                      </a:cubicBezTo>
                      <a:lnTo>
                        <a:pt x="13693" y="668"/>
                      </a:lnTo>
                      <a:cubicBezTo>
                        <a:pt x="13765" y="489"/>
                        <a:pt x="13693" y="287"/>
                        <a:pt x="13515" y="203"/>
                      </a:cubicBezTo>
                      <a:lnTo>
                        <a:pt x="13098" y="25"/>
                      </a:lnTo>
                      <a:cubicBezTo>
                        <a:pt x="13060" y="8"/>
                        <a:pt x="13020" y="1"/>
                        <a:pt x="1297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8"/>
                <p:cNvSpPr/>
                <p:nvPr/>
              </p:nvSpPr>
              <p:spPr>
                <a:xfrm>
                  <a:off x="7576939" y="2162144"/>
                  <a:ext cx="905228" cy="2063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8" h="30428" extrusionOk="0">
                      <a:moveTo>
                        <a:pt x="12827" y="1"/>
                      </a:moveTo>
                      <a:cubicBezTo>
                        <a:pt x="12725" y="1"/>
                        <a:pt x="12598" y="100"/>
                        <a:pt x="12538" y="250"/>
                      </a:cubicBezTo>
                      <a:lnTo>
                        <a:pt x="72" y="29885"/>
                      </a:lnTo>
                      <a:cubicBezTo>
                        <a:pt x="0" y="30063"/>
                        <a:pt x="48" y="30242"/>
                        <a:pt x="167" y="30302"/>
                      </a:cubicBezTo>
                      <a:lnTo>
                        <a:pt x="465" y="30421"/>
                      </a:lnTo>
                      <a:cubicBezTo>
                        <a:pt x="481" y="30426"/>
                        <a:pt x="499" y="30428"/>
                        <a:pt x="517" y="30428"/>
                      </a:cubicBezTo>
                      <a:cubicBezTo>
                        <a:pt x="629" y="30428"/>
                        <a:pt x="760" y="30336"/>
                        <a:pt x="822" y="30182"/>
                      </a:cubicBezTo>
                      <a:lnTo>
                        <a:pt x="13276" y="548"/>
                      </a:lnTo>
                      <a:cubicBezTo>
                        <a:pt x="13347" y="369"/>
                        <a:pt x="13300" y="167"/>
                        <a:pt x="13181" y="131"/>
                      </a:cubicBezTo>
                      <a:lnTo>
                        <a:pt x="12883" y="12"/>
                      </a:lnTo>
                      <a:cubicBezTo>
                        <a:pt x="12866" y="4"/>
                        <a:pt x="12847" y="1"/>
                        <a:pt x="128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8"/>
                <p:cNvSpPr/>
                <p:nvPr/>
              </p:nvSpPr>
              <p:spPr>
                <a:xfrm>
                  <a:off x="8297967" y="2513706"/>
                  <a:ext cx="28348" cy="2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67" extrusionOk="0">
                      <a:moveTo>
                        <a:pt x="204" y="1"/>
                      </a:moveTo>
                      <a:cubicBezTo>
                        <a:pt x="138" y="1"/>
                        <a:pt x="71" y="45"/>
                        <a:pt x="36" y="114"/>
                      </a:cubicBezTo>
                      <a:cubicBezTo>
                        <a:pt x="1" y="198"/>
                        <a:pt x="36" y="305"/>
                        <a:pt x="132" y="353"/>
                      </a:cubicBezTo>
                      <a:cubicBezTo>
                        <a:pt x="153" y="362"/>
                        <a:pt x="176" y="366"/>
                        <a:pt x="199" y="366"/>
                      </a:cubicBezTo>
                      <a:cubicBezTo>
                        <a:pt x="266" y="366"/>
                        <a:pt x="334" y="328"/>
                        <a:pt x="370" y="257"/>
                      </a:cubicBezTo>
                      <a:cubicBezTo>
                        <a:pt x="417" y="174"/>
                        <a:pt x="370" y="67"/>
                        <a:pt x="275" y="19"/>
                      </a:cubicBezTo>
                      <a:cubicBezTo>
                        <a:pt x="252" y="6"/>
                        <a:pt x="228" y="1"/>
                        <a:pt x="2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8"/>
                <p:cNvSpPr/>
                <p:nvPr/>
              </p:nvSpPr>
              <p:spPr>
                <a:xfrm>
                  <a:off x="8029073" y="3150775"/>
                  <a:ext cx="28348" cy="24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60" extrusionOk="0">
                      <a:moveTo>
                        <a:pt x="208" y="0"/>
                      </a:moveTo>
                      <a:cubicBezTo>
                        <a:pt x="138" y="0"/>
                        <a:pt x="74" y="42"/>
                        <a:pt x="49" y="103"/>
                      </a:cubicBezTo>
                      <a:cubicBezTo>
                        <a:pt x="1" y="198"/>
                        <a:pt x="49" y="305"/>
                        <a:pt x="132" y="341"/>
                      </a:cubicBezTo>
                      <a:cubicBezTo>
                        <a:pt x="158" y="354"/>
                        <a:pt x="185" y="360"/>
                        <a:pt x="211" y="360"/>
                      </a:cubicBezTo>
                      <a:cubicBezTo>
                        <a:pt x="280" y="360"/>
                        <a:pt x="344" y="318"/>
                        <a:pt x="370" y="257"/>
                      </a:cubicBezTo>
                      <a:cubicBezTo>
                        <a:pt x="418" y="150"/>
                        <a:pt x="370" y="43"/>
                        <a:pt x="287" y="19"/>
                      </a:cubicBezTo>
                      <a:cubicBezTo>
                        <a:pt x="261" y="6"/>
                        <a:pt x="234" y="0"/>
                        <a:pt x="2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8"/>
                <p:cNvSpPr/>
                <p:nvPr/>
              </p:nvSpPr>
              <p:spPr>
                <a:xfrm>
                  <a:off x="7940301" y="3362701"/>
                  <a:ext cx="27466" cy="2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" h="366" extrusionOk="0">
                      <a:moveTo>
                        <a:pt x="212" y="0"/>
                      </a:moveTo>
                      <a:cubicBezTo>
                        <a:pt x="141" y="0"/>
                        <a:pt x="74" y="38"/>
                        <a:pt x="48" y="109"/>
                      </a:cubicBezTo>
                      <a:cubicBezTo>
                        <a:pt x="0" y="192"/>
                        <a:pt x="48" y="299"/>
                        <a:pt x="131" y="347"/>
                      </a:cubicBezTo>
                      <a:cubicBezTo>
                        <a:pt x="157" y="360"/>
                        <a:pt x="183" y="366"/>
                        <a:pt x="209" y="366"/>
                      </a:cubicBezTo>
                      <a:cubicBezTo>
                        <a:pt x="279" y="366"/>
                        <a:pt x="343" y="321"/>
                        <a:pt x="369" y="252"/>
                      </a:cubicBezTo>
                      <a:cubicBezTo>
                        <a:pt x="405" y="157"/>
                        <a:pt x="357" y="49"/>
                        <a:pt x="286" y="14"/>
                      </a:cubicBezTo>
                      <a:cubicBezTo>
                        <a:pt x="262" y="5"/>
                        <a:pt x="237" y="0"/>
                        <a:pt x="21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38"/>
                <p:cNvSpPr/>
                <p:nvPr/>
              </p:nvSpPr>
              <p:spPr>
                <a:xfrm>
                  <a:off x="7850648" y="3574696"/>
                  <a:ext cx="28348" cy="24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60" extrusionOk="0">
                      <a:moveTo>
                        <a:pt x="207" y="0"/>
                      </a:moveTo>
                      <a:cubicBezTo>
                        <a:pt x="137" y="0"/>
                        <a:pt x="71" y="42"/>
                        <a:pt x="36" y="102"/>
                      </a:cubicBezTo>
                      <a:cubicBezTo>
                        <a:pt x="1" y="198"/>
                        <a:pt x="36" y="305"/>
                        <a:pt x="132" y="340"/>
                      </a:cubicBezTo>
                      <a:cubicBezTo>
                        <a:pt x="158" y="353"/>
                        <a:pt x="184" y="359"/>
                        <a:pt x="209" y="359"/>
                      </a:cubicBezTo>
                      <a:cubicBezTo>
                        <a:pt x="275" y="359"/>
                        <a:pt x="335" y="318"/>
                        <a:pt x="370" y="257"/>
                      </a:cubicBezTo>
                      <a:cubicBezTo>
                        <a:pt x="417" y="150"/>
                        <a:pt x="370" y="43"/>
                        <a:pt x="286" y="19"/>
                      </a:cubicBezTo>
                      <a:cubicBezTo>
                        <a:pt x="260" y="6"/>
                        <a:pt x="233" y="0"/>
                        <a:pt x="2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38"/>
                <p:cNvSpPr/>
                <p:nvPr/>
              </p:nvSpPr>
              <p:spPr>
                <a:xfrm>
                  <a:off x="7761808" y="3786555"/>
                  <a:ext cx="27534" cy="2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67" extrusionOk="0">
                      <a:moveTo>
                        <a:pt x="213" y="1"/>
                      </a:moveTo>
                      <a:cubicBezTo>
                        <a:pt x="141" y="1"/>
                        <a:pt x="72" y="39"/>
                        <a:pt x="37" y="110"/>
                      </a:cubicBezTo>
                      <a:cubicBezTo>
                        <a:pt x="1" y="193"/>
                        <a:pt x="37" y="300"/>
                        <a:pt x="132" y="348"/>
                      </a:cubicBezTo>
                      <a:cubicBezTo>
                        <a:pt x="157" y="361"/>
                        <a:pt x="183" y="366"/>
                        <a:pt x="208" y="366"/>
                      </a:cubicBezTo>
                      <a:cubicBezTo>
                        <a:pt x="275" y="366"/>
                        <a:pt x="335" y="322"/>
                        <a:pt x="370" y="253"/>
                      </a:cubicBezTo>
                      <a:cubicBezTo>
                        <a:pt x="406" y="169"/>
                        <a:pt x="358" y="62"/>
                        <a:pt x="287" y="14"/>
                      </a:cubicBezTo>
                      <a:cubicBezTo>
                        <a:pt x="262" y="5"/>
                        <a:pt x="23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38"/>
                <p:cNvSpPr/>
                <p:nvPr/>
              </p:nvSpPr>
              <p:spPr>
                <a:xfrm>
                  <a:off x="7631871" y="3143043"/>
                  <a:ext cx="529722" cy="1125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1" h="16590" extrusionOk="0">
                      <a:moveTo>
                        <a:pt x="7017" y="1"/>
                      </a:moveTo>
                      <a:cubicBezTo>
                        <a:pt x="6882" y="1"/>
                        <a:pt x="6745" y="81"/>
                        <a:pt x="6691" y="217"/>
                      </a:cubicBezTo>
                      <a:lnTo>
                        <a:pt x="71" y="15921"/>
                      </a:lnTo>
                      <a:cubicBezTo>
                        <a:pt x="0" y="16099"/>
                        <a:pt x="71" y="16314"/>
                        <a:pt x="250" y="16385"/>
                      </a:cubicBezTo>
                      <a:lnTo>
                        <a:pt x="667" y="16564"/>
                      </a:lnTo>
                      <a:cubicBezTo>
                        <a:pt x="707" y="16581"/>
                        <a:pt x="750" y="16589"/>
                        <a:pt x="792" y="16589"/>
                      </a:cubicBezTo>
                      <a:cubicBezTo>
                        <a:pt x="924" y="16589"/>
                        <a:pt x="1053" y="16509"/>
                        <a:pt x="1107" y="16373"/>
                      </a:cubicBezTo>
                      <a:lnTo>
                        <a:pt x="7739" y="669"/>
                      </a:lnTo>
                      <a:cubicBezTo>
                        <a:pt x="7811" y="490"/>
                        <a:pt x="7739" y="276"/>
                        <a:pt x="7560" y="205"/>
                      </a:cubicBezTo>
                      <a:lnTo>
                        <a:pt x="7144" y="26"/>
                      </a:lnTo>
                      <a:cubicBezTo>
                        <a:pt x="7103" y="9"/>
                        <a:pt x="7060" y="1"/>
                        <a:pt x="7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38"/>
                <p:cNvSpPr/>
                <p:nvPr/>
              </p:nvSpPr>
              <p:spPr>
                <a:xfrm>
                  <a:off x="7645570" y="3157217"/>
                  <a:ext cx="500697" cy="1097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3" h="16188" extrusionOk="0">
                      <a:moveTo>
                        <a:pt x="6866" y="0"/>
                      </a:moveTo>
                      <a:cubicBezTo>
                        <a:pt x="6757" y="0"/>
                        <a:pt x="6632" y="92"/>
                        <a:pt x="6561" y="246"/>
                      </a:cubicBezTo>
                      <a:lnTo>
                        <a:pt x="72" y="15640"/>
                      </a:lnTo>
                      <a:cubicBezTo>
                        <a:pt x="0" y="15819"/>
                        <a:pt x="48" y="16010"/>
                        <a:pt x="167" y="16057"/>
                      </a:cubicBezTo>
                      <a:lnTo>
                        <a:pt x="465" y="16176"/>
                      </a:lnTo>
                      <a:cubicBezTo>
                        <a:pt x="484" y="16184"/>
                        <a:pt x="504" y="16188"/>
                        <a:pt x="525" y="16188"/>
                      </a:cubicBezTo>
                      <a:cubicBezTo>
                        <a:pt x="635" y="16188"/>
                        <a:pt x="762" y="16088"/>
                        <a:pt x="822" y="15938"/>
                      </a:cubicBezTo>
                      <a:lnTo>
                        <a:pt x="7311" y="543"/>
                      </a:lnTo>
                      <a:cubicBezTo>
                        <a:pt x="7382" y="365"/>
                        <a:pt x="7335" y="186"/>
                        <a:pt x="7216" y="127"/>
                      </a:cubicBezTo>
                      <a:lnTo>
                        <a:pt x="6918" y="8"/>
                      </a:lnTo>
                      <a:cubicBezTo>
                        <a:pt x="6901" y="3"/>
                        <a:pt x="6884" y="0"/>
                        <a:pt x="68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38"/>
                <p:cNvSpPr/>
                <p:nvPr/>
              </p:nvSpPr>
              <p:spPr>
                <a:xfrm>
                  <a:off x="8008932" y="3390913"/>
                  <a:ext cx="27534" cy="2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67" extrusionOk="0">
                      <a:moveTo>
                        <a:pt x="212" y="1"/>
                      </a:moveTo>
                      <a:cubicBezTo>
                        <a:pt x="141" y="1"/>
                        <a:pt x="74" y="39"/>
                        <a:pt x="48" y="110"/>
                      </a:cubicBezTo>
                      <a:cubicBezTo>
                        <a:pt x="0" y="193"/>
                        <a:pt x="48" y="300"/>
                        <a:pt x="131" y="348"/>
                      </a:cubicBezTo>
                      <a:cubicBezTo>
                        <a:pt x="157" y="360"/>
                        <a:pt x="183" y="366"/>
                        <a:pt x="209" y="366"/>
                      </a:cubicBezTo>
                      <a:cubicBezTo>
                        <a:pt x="279" y="366"/>
                        <a:pt x="343" y="322"/>
                        <a:pt x="369" y="252"/>
                      </a:cubicBezTo>
                      <a:cubicBezTo>
                        <a:pt x="405" y="169"/>
                        <a:pt x="357" y="62"/>
                        <a:pt x="286" y="14"/>
                      </a:cubicBezTo>
                      <a:cubicBezTo>
                        <a:pt x="262" y="5"/>
                        <a:pt x="237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38"/>
                <p:cNvSpPr/>
                <p:nvPr/>
              </p:nvSpPr>
              <p:spPr>
                <a:xfrm>
                  <a:off x="7830438" y="3814834"/>
                  <a:ext cx="27534" cy="2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67" extrusionOk="0">
                      <a:moveTo>
                        <a:pt x="213" y="1"/>
                      </a:moveTo>
                      <a:cubicBezTo>
                        <a:pt x="141" y="1"/>
                        <a:pt x="72" y="38"/>
                        <a:pt x="37" y="109"/>
                      </a:cubicBezTo>
                      <a:cubicBezTo>
                        <a:pt x="1" y="193"/>
                        <a:pt x="37" y="300"/>
                        <a:pt x="132" y="347"/>
                      </a:cubicBezTo>
                      <a:cubicBezTo>
                        <a:pt x="157" y="360"/>
                        <a:pt x="183" y="366"/>
                        <a:pt x="208" y="366"/>
                      </a:cubicBezTo>
                      <a:cubicBezTo>
                        <a:pt x="275" y="366"/>
                        <a:pt x="335" y="322"/>
                        <a:pt x="370" y="252"/>
                      </a:cubicBezTo>
                      <a:cubicBezTo>
                        <a:pt x="406" y="169"/>
                        <a:pt x="358" y="62"/>
                        <a:pt x="287" y="14"/>
                      </a:cubicBezTo>
                      <a:cubicBezTo>
                        <a:pt x="262" y="5"/>
                        <a:pt x="23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38"/>
                <p:cNvSpPr/>
                <p:nvPr/>
              </p:nvSpPr>
              <p:spPr>
                <a:xfrm>
                  <a:off x="7618104" y="2223518"/>
                  <a:ext cx="885832" cy="2010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62" h="29643" extrusionOk="0">
                      <a:moveTo>
                        <a:pt x="12537" y="1"/>
                      </a:moveTo>
                      <a:cubicBezTo>
                        <a:pt x="12427" y="1"/>
                        <a:pt x="12300" y="100"/>
                        <a:pt x="12240" y="250"/>
                      </a:cubicBezTo>
                      <a:lnTo>
                        <a:pt x="84" y="29099"/>
                      </a:lnTo>
                      <a:cubicBezTo>
                        <a:pt x="1" y="29277"/>
                        <a:pt x="48" y="29456"/>
                        <a:pt x="167" y="29516"/>
                      </a:cubicBezTo>
                      <a:lnTo>
                        <a:pt x="465" y="29635"/>
                      </a:lnTo>
                      <a:cubicBezTo>
                        <a:pt x="482" y="29640"/>
                        <a:pt x="499" y="29642"/>
                        <a:pt x="517" y="29642"/>
                      </a:cubicBezTo>
                      <a:cubicBezTo>
                        <a:pt x="629" y="29642"/>
                        <a:pt x="761" y="29550"/>
                        <a:pt x="822" y="29397"/>
                      </a:cubicBezTo>
                      <a:lnTo>
                        <a:pt x="12978" y="548"/>
                      </a:lnTo>
                      <a:cubicBezTo>
                        <a:pt x="13062" y="369"/>
                        <a:pt x="13014" y="179"/>
                        <a:pt x="12895" y="131"/>
                      </a:cubicBezTo>
                      <a:lnTo>
                        <a:pt x="12597" y="12"/>
                      </a:lnTo>
                      <a:cubicBezTo>
                        <a:pt x="12578" y="4"/>
                        <a:pt x="12558" y="1"/>
                        <a:pt x="12537" y="1"/>
                      </a:cubicBezTo>
                      <a:close/>
                    </a:path>
                  </a:pathLst>
                </a:custGeom>
                <a:solidFill>
                  <a:srgbClr val="EEEEEE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3" name="Google Shape;793;p38"/>
              <p:cNvSpPr/>
              <p:nvPr/>
            </p:nvSpPr>
            <p:spPr>
              <a:xfrm>
                <a:off x="8293966" y="2509297"/>
                <a:ext cx="65444" cy="40894"/>
              </a:xfrm>
              <a:custGeom>
                <a:avLst/>
                <a:gdLst/>
                <a:ahLst/>
                <a:cxnLst/>
                <a:rect l="l" t="t" r="r" b="b"/>
                <a:pathLst>
                  <a:path w="965" h="603" extrusionOk="0">
                    <a:moveTo>
                      <a:pt x="146" y="1"/>
                    </a:moveTo>
                    <a:cubicBezTo>
                      <a:pt x="95" y="1"/>
                      <a:pt x="42" y="41"/>
                      <a:pt x="24" y="96"/>
                    </a:cubicBezTo>
                    <a:cubicBezTo>
                      <a:pt x="0" y="179"/>
                      <a:pt x="12" y="251"/>
                      <a:pt x="72" y="275"/>
                    </a:cubicBezTo>
                    <a:lnTo>
                      <a:pt x="774" y="596"/>
                    </a:lnTo>
                    <a:cubicBezTo>
                      <a:pt x="785" y="600"/>
                      <a:pt x="795" y="602"/>
                      <a:pt x="806" y="602"/>
                    </a:cubicBezTo>
                    <a:cubicBezTo>
                      <a:pt x="857" y="602"/>
                      <a:pt x="909" y="560"/>
                      <a:pt x="929" y="501"/>
                    </a:cubicBezTo>
                    <a:cubicBezTo>
                      <a:pt x="965" y="429"/>
                      <a:pt x="953" y="334"/>
                      <a:pt x="893" y="322"/>
                    </a:cubicBezTo>
                    <a:lnTo>
                      <a:pt x="191" y="13"/>
                    </a:lnTo>
                    <a:cubicBezTo>
                      <a:pt x="177" y="4"/>
                      <a:pt x="161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8205126" y="2720410"/>
                <a:ext cx="66258" cy="4055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598" extrusionOk="0">
                    <a:moveTo>
                      <a:pt x="152" y="0"/>
                    </a:moveTo>
                    <a:cubicBezTo>
                      <a:pt x="100" y="0"/>
                      <a:pt x="43" y="36"/>
                      <a:pt x="24" y="103"/>
                    </a:cubicBezTo>
                    <a:cubicBezTo>
                      <a:pt x="0" y="174"/>
                      <a:pt x="12" y="245"/>
                      <a:pt x="72" y="281"/>
                    </a:cubicBezTo>
                    <a:lnTo>
                      <a:pt x="762" y="591"/>
                    </a:lnTo>
                    <a:cubicBezTo>
                      <a:pt x="777" y="596"/>
                      <a:pt x="792" y="598"/>
                      <a:pt x="806" y="598"/>
                    </a:cubicBezTo>
                    <a:cubicBezTo>
                      <a:pt x="861" y="598"/>
                      <a:pt x="910" y="562"/>
                      <a:pt x="929" y="495"/>
                    </a:cubicBezTo>
                    <a:cubicBezTo>
                      <a:pt x="977" y="424"/>
                      <a:pt x="953" y="341"/>
                      <a:pt x="893" y="317"/>
                    </a:cubicBezTo>
                    <a:lnTo>
                      <a:pt x="191" y="7"/>
                    </a:lnTo>
                    <a:cubicBezTo>
                      <a:pt x="179" y="2"/>
                      <a:pt x="166" y="0"/>
                      <a:pt x="1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8"/>
              <p:cNvSpPr/>
              <p:nvPr/>
            </p:nvSpPr>
            <p:spPr>
              <a:xfrm>
                <a:off x="8113098" y="2935253"/>
                <a:ext cx="65444" cy="40826"/>
              </a:xfrm>
              <a:custGeom>
                <a:avLst/>
                <a:gdLst/>
                <a:ahLst/>
                <a:cxnLst/>
                <a:rect l="l" t="t" r="r" b="b"/>
                <a:pathLst>
                  <a:path w="965" h="602" extrusionOk="0">
                    <a:moveTo>
                      <a:pt x="158" y="0"/>
                    </a:moveTo>
                    <a:cubicBezTo>
                      <a:pt x="107" y="0"/>
                      <a:pt x="53" y="43"/>
                      <a:pt x="24" y="102"/>
                    </a:cubicBezTo>
                    <a:cubicBezTo>
                      <a:pt x="0" y="173"/>
                      <a:pt x="12" y="244"/>
                      <a:pt x="72" y="280"/>
                    </a:cubicBezTo>
                    <a:lnTo>
                      <a:pt x="774" y="590"/>
                    </a:lnTo>
                    <a:cubicBezTo>
                      <a:pt x="788" y="598"/>
                      <a:pt x="803" y="602"/>
                      <a:pt x="817" y="602"/>
                    </a:cubicBezTo>
                    <a:cubicBezTo>
                      <a:pt x="865" y="602"/>
                      <a:pt x="913" y="561"/>
                      <a:pt x="941" y="506"/>
                    </a:cubicBezTo>
                    <a:cubicBezTo>
                      <a:pt x="965" y="411"/>
                      <a:pt x="953" y="340"/>
                      <a:pt x="893" y="328"/>
                    </a:cubicBezTo>
                    <a:lnTo>
                      <a:pt x="191" y="6"/>
                    </a:lnTo>
                    <a:cubicBezTo>
                      <a:pt x="180" y="2"/>
                      <a:pt x="169" y="0"/>
                      <a:pt x="1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6" name="Google Shape;796;p38"/>
            <p:cNvSpPr/>
            <p:nvPr/>
          </p:nvSpPr>
          <p:spPr>
            <a:xfrm>
              <a:off x="8207567" y="2725632"/>
              <a:ext cx="28280" cy="24821"/>
            </a:xfrm>
            <a:custGeom>
              <a:avLst/>
              <a:gdLst/>
              <a:ahLst/>
              <a:cxnLst/>
              <a:rect l="l" t="t" r="r" b="b"/>
              <a:pathLst>
                <a:path w="417" h="366" extrusionOk="0">
                  <a:moveTo>
                    <a:pt x="214" y="0"/>
                  </a:moveTo>
                  <a:cubicBezTo>
                    <a:pt x="145" y="0"/>
                    <a:pt x="83" y="38"/>
                    <a:pt x="48" y="109"/>
                  </a:cubicBezTo>
                  <a:cubicBezTo>
                    <a:pt x="0" y="204"/>
                    <a:pt x="48" y="299"/>
                    <a:pt x="131" y="347"/>
                  </a:cubicBezTo>
                  <a:cubicBezTo>
                    <a:pt x="157" y="360"/>
                    <a:pt x="184" y="366"/>
                    <a:pt x="210" y="366"/>
                  </a:cubicBezTo>
                  <a:cubicBezTo>
                    <a:pt x="281" y="366"/>
                    <a:pt x="347" y="324"/>
                    <a:pt x="381" y="264"/>
                  </a:cubicBezTo>
                  <a:cubicBezTo>
                    <a:pt x="417" y="168"/>
                    <a:pt x="381" y="61"/>
                    <a:pt x="286" y="14"/>
                  </a:cubicBezTo>
                  <a:cubicBezTo>
                    <a:pt x="262" y="4"/>
                    <a:pt x="237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8118727" y="2937627"/>
              <a:ext cx="27534" cy="24821"/>
            </a:xfrm>
            <a:custGeom>
              <a:avLst/>
              <a:gdLst/>
              <a:ahLst/>
              <a:cxnLst/>
              <a:rect l="l" t="t" r="r" b="b"/>
              <a:pathLst>
                <a:path w="406" h="366" extrusionOk="0">
                  <a:moveTo>
                    <a:pt x="216" y="0"/>
                  </a:moveTo>
                  <a:cubicBezTo>
                    <a:pt x="150" y="0"/>
                    <a:pt x="83" y="44"/>
                    <a:pt x="48" y="114"/>
                  </a:cubicBezTo>
                  <a:cubicBezTo>
                    <a:pt x="0" y="198"/>
                    <a:pt x="48" y="305"/>
                    <a:pt x="143" y="352"/>
                  </a:cubicBezTo>
                  <a:cubicBezTo>
                    <a:pt x="165" y="361"/>
                    <a:pt x="187" y="366"/>
                    <a:pt x="210" y="366"/>
                  </a:cubicBezTo>
                  <a:cubicBezTo>
                    <a:pt x="278" y="366"/>
                    <a:pt x="346" y="328"/>
                    <a:pt x="381" y="257"/>
                  </a:cubicBezTo>
                  <a:cubicBezTo>
                    <a:pt x="405" y="174"/>
                    <a:pt x="381" y="67"/>
                    <a:pt x="286" y="19"/>
                  </a:cubicBezTo>
                  <a:cubicBezTo>
                    <a:pt x="264" y="6"/>
                    <a:pt x="240" y="0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5421163" y="4515775"/>
              <a:ext cx="912600" cy="1734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6873713" y="4513950"/>
              <a:ext cx="864900" cy="1734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0" name="Google Shape;800;p38"/>
            <p:cNvGrpSpPr/>
            <p:nvPr/>
          </p:nvGrpSpPr>
          <p:grpSpPr>
            <a:xfrm>
              <a:off x="7900544" y="2611633"/>
              <a:ext cx="473704" cy="827916"/>
              <a:chOff x="7631594" y="2611633"/>
              <a:chExt cx="473704" cy="827916"/>
            </a:xfrm>
          </p:grpSpPr>
          <p:sp>
            <p:nvSpPr>
              <p:cNvPr id="801" name="Google Shape;801;p38"/>
              <p:cNvSpPr/>
              <p:nvPr/>
            </p:nvSpPr>
            <p:spPr>
              <a:xfrm>
                <a:off x="7831323" y="2967941"/>
                <a:ext cx="145401" cy="82602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1218" extrusionOk="0">
                    <a:moveTo>
                      <a:pt x="489" y="1"/>
                    </a:moveTo>
                    <a:cubicBezTo>
                      <a:pt x="358" y="1"/>
                      <a:pt x="215" y="48"/>
                      <a:pt x="120" y="155"/>
                    </a:cubicBezTo>
                    <a:cubicBezTo>
                      <a:pt x="60" y="239"/>
                      <a:pt x="0" y="334"/>
                      <a:pt x="0" y="453"/>
                    </a:cubicBezTo>
                    <a:cubicBezTo>
                      <a:pt x="0" y="644"/>
                      <a:pt x="155" y="858"/>
                      <a:pt x="512" y="1108"/>
                    </a:cubicBezTo>
                    <a:cubicBezTo>
                      <a:pt x="617" y="1181"/>
                      <a:pt x="703" y="1217"/>
                      <a:pt x="794" y="1217"/>
                    </a:cubicBezTo>
                    <a:cubicBezTo>
                      <a:pt x="807" y="1217"/>
                      <a:pt x="820" y="1217"/>
                      <a:pt x="834" y="1215"/>
                    </a:cubicBezTo>
                    <a:cubicBezTo>
                      <a:pt x="1143" y="1191"/>
                      <a:pt x="1227" y="822"/>
                      <a:pt x="1251" y="655"/>
                    </a:cubicBezTo>
                    <a:cubicBezTo>
                      <a:pt x="1322" y="691"/>
                      <a:pt x="1441" y="739"/>
                      <a:pt x="1596" y="739"/>
                    </a:cubicBezTo>
                    <a:cubicBezTo>
                      <a:pt x="1763" y="739"/>
                      <a:pt x="1965" y="679"/>
                      <a:pt x="2132" y="453"/>
                    </a:cubicBezTo>
                    <a:cubicBezTo>
                      <a:pt x="2144" y="417"/>
                      <a:pt x="2144" y="393"/>
                      <a:pt x="2120" y="382"/>
                    </a:cubicBezTo>
                    <a:cubicBezTo>
                      <a:pt x="2104" y="371"/>
                      <a:pt x="2090" y="365"/>
                      <a:pt x="2078" y="365"/>
                    </a:cubicBezTo>
                    <a:cubicBezTo>
                      <a:pt x="2063" y="365"/>
                      <a:pt x="2050" y="374"/>
                      <a:pt x="2036" y="393"/>
                    </a:cubicBezTo>
                    <a:cubicBezTo>
                      <a:pt x="1894" y="584"/>
                      <a:pt x="1727" y="632"/>
                      <a:pt x="1572" y="632"/>
                    </a:cubicBezTo>
                    <a:cubicBezTo>
                      <a:pt x="1477" y="632"/>
                      <a:pt x="1382" y="620"/>
                      <a:pt x="1322" y="584"/>
                    </a:cubicBezTo>
                    <a:cubicBezTo>
                      <a:pt x="1263" y="572"/>
                      <a:pt x="1227" y="536"/>
                      <a:pt x="1227" y="536"/>
                    </a:cubicBezTo>
                    <a:cubicBezTo>
                      <a:pt x="1209" y="530"/>
                      <a:pt x="1197" y="527"/>
                      <a:pt x="1188" y="527"/>
                    </a:cubicBezTo>
                    <a:cubicBezTo>
                      <a:pt x="1179" y="527"/>
                      <a:pt x="1173" y="530"/>
                      <a:pt x="1167" y="536"/>
                    </a:cubicBezTo>
                    <a:cubicBezTo>
                      <a:pt x="1143" y="560"/>
                      <a:pt x="1132" y="572"/>
                      <a:pt x="1132" y="584"/>
                    </a:cubicBezTo>
                    <a:cubicBezTo>
                      <a:pt x="1132" y="584"/>
                      <a:pt x="1120" y="739"/>
                      <a:pt x="1072" y="870"/>
                    </a:cubicBezTo>
                    <a:cubicBezTo>
                      <a:pt x="1024" y="1001"/>
                      <a:pt x="941" y="1120"/>
                      <a:pt x="822" y="1120"/>
                    </a:cubicBezTo>
                    <a:cubicBezTo>
                      <a:pt x="751" y="1120"/>
                      <a:pt x="667" y="1096"/>
                      <a:pt x="572" y="1013"/>
                    </a:cubicBezTo>
                    <a:cubicBezTo>
                      <a:pt x="215" y="763"/>
                      <a:pt x="108" y="584"/>
                      <a:pt x="108" y="453"/>
                    </a:cubicBezTo>
                    <a:cubicBezTo>
                      <a:pt x="108" y="382"/>
                      <a:pt x="155" y="298"/>
                      <a:pt x="215" y="227"/>
                    </a:cubicBezTo>
                    <a:cubicBezTo>
                      <a:pt x="274" y="155"/>
                      <a:pt x="370" y="108"/>
                      <a:pt x="489" y="108"/>
                    </a:cubicBezTo>
                    <a:cubicBezTo>
                      <a:pt x="655" y="108"/>
                      <a:pt x="786" y="179"/>
                      <a:pt x="786" y="286"/>
                    </a:cubicBezTo>
                    <a:cubicBezTo>
                      <a:pt x="786" y="334"/>
                      <a:pt x="774" y="382"/>
                      <a:pt x="715" y="453"/>
                    </a:cubicBezTo>
                    <a:cubicBezTo>
                      <a:pt x="703" y="465"/>
                      <a:pt x="703" y="513"/>
                      <a:pt x="727" y="524"/>
                    </a:cubicBezTo>
                    <a:cubicBezTo>
                      <a:pt x="737" y="529"/>
                      <a:pt x="748" y="532"/>
                      <a:pt x="761" y="532"/>
                    </a:cubicBezTo>
                    <a:cubicBezTo>
                      <a:pt x="778" y="532"/>
                      <a:pt x="796" y="527"/>
                      <a:pt x="810" y="513"/>
                    </a:cubicBezTo>
                    <a:cubicBezTo>
                      <a:pt x="870" y="441"/>
                      <a:pt x="893" y="358"/>
                      <a:pt x="893" y="286"/>
                    </a:cubicBezTo>
                    <a:cubicBezTo>
                      <a:pt x="893" y="96"/>
                      <a:pt x="691" y="1"/>
                      <a:pt x="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2" name="Google Shape;802;p38"/>
              <p:cNvGrpSpPr/>
              <p:nvPr/>
            </p:nvGrpSpPr>
            <p:grpSpPr>
              <a:xfrm>
                <a:off x="7631594" y="2611633"/>
                <a:ext cx="473704" cy="827916"/>
                <a:chOff x="7631594" y="2611633"/>
                <a:chExt cx="473704" cy="827916"/>
              </a:xfrm>
            </p:grpSpPr>
            <p:sp>
              <p:nvSpPr>
                <p:cNvPr id="803" name="Google Shape;803;p38"/>
                <p:cNvSpPr/>
                <p:nvPr/>
              </p:nvSpPr>
              <p:spPr>
                <a:xfrm>
                  <a:off x="7631594" y="2611633"/>
                  <a:ext cx="464007" cy="82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2" h="12208" extrusionOk="0">
                      <a:moveTo>
                        <a:pt x="3774" y="1"/>
                      </a:moveTo>
                      <a:cubicBezTo>
                        <a:pt x="3030" y="1"/>
                        <a:pt x="2275" y="589"/>
                        <a:pt x="2079" y="1171"/>
                      </a:cubicBezTo>
                      <a:cubicBezTo>
                        <a:pt x="1734" y="2207"/>
                        <a:pt x="1937" y="3338"/>
                        <a:pt x="1937" y="3338"/>
                      </a:cubicBezTo>
                      <a:lnTo>
                        <a:pt x="2449" y="3933"/>
                      </a:lnTo>
                      <a:cubicBezTo>
                        <a:pt x="2449" y="3933"/>
                        <a:pt x="2525" y="3977"/>
                        <a:pt x="2626" y="4032"/>
                      </a:cubicBezTo>
                      <a:lnTo>
                        <a:pt x="2626" y="4032"/>
                      </a:lnTo>
                      <a:cubicBezTo>
                        <a:pt x="2533" y="4016"/>
                        <a:pt x="2432" y="4008"/>
                        <a:pt x="2326" y="4008"/>
                      </a:cubicBezTo>
                      <a:cubicBezTo>
                        <a:pt x="1370" y="4008"/>
                        <a:pt x="0" y="4649"/>
                        <a:pt x="139" y="5433"/>
                      </a:cubicBezTo>
                      <a:cubicBezTo>
                        <a:pt x="236" y="6002"/>
                        <a:pt x="757" y="6140"/>
                        <a:pt x="1221" y="6140"/>
                      </a:cubicBezTo>
                      <a:cubicBezTo>
                        <a:pt x="1281" y="6140"/>
                        <a:pt x="1341" y="6138"/>
                        <a:pt x="1398" y="6134"/>
                      </a:cubicBezTo>
                      <a:lnTo>
                        <a:pt x="1398" y="6134"/>
                      </a:lnTo>
                      <a:cubicBezTo>
                        <a:pt x="1294" y="6257"/>
                        <a:pt x="1369" y="6526"/>
                        <a:pt x="1520" y="7148"/>
                      </a:cubicBezTo>
                      <a:cubicBezTo>
                        <a:pt x="1641" y="7645"/>
                        <a:pt x="2241" y="7790"/>
                        <a:pt x="2613" y="7821"/>
                      </a:cubicBezTo>
                      <a:lnTo>
                        <a:pt x="2613" y="7821"/>
                      </a:lnTo>
                      <a:cubicBezTo>
                        <a:pt x="1943" y="8004"/>
                        <a:pt x="1230" y="9481"/>
                        <a:pt x="1877" y="10017"/>
                      </a:cubicBezTo>
                      <a:cubicBezTo>
                        <a:pt x="2276" y="10344"/>
                        <a:pt x="4518" y="12208"/>
                        <a:pt x="5815" y="12208"/>
                      </a:cubicBezTo>
                      <a:cubicBezTo>
                        <a:pt x="6028" y="12208"/>
                        <a:pt x="6216" y="12157"/>
                        <a:pt x="6366" y="12041"/>
                      </a:cubicBezTo>
                      <a:cubicBezTo>
                        <a:pt x="6366" y="12041"/>
                        <a:pt x="6842" y="9207"/>
                        <a:pt x="6806" y="8410"/>
                      </a:cubicBezTo>
                      <a:cubicBezTo>
                        <a:pt x="6806" y="7600"/>
                        <a:pt x="6366" y="6195"/>
                        <a:pt x="6342" y="5374"/>
                      </a:cubicBezTo>
                      <a:cubicBezTo>
                        <a:pt x="6330" y="4564"/>
                        <a:pt x="6520" y="3254"/>
                        <a:pt x="6699" y="1647"/>
                      </a:cubicBezTo>
                      <a:cubicBezTo>
                        <a:pt x="6784" y="826"/>
                        <a:pt x="6782" y="571"/>
                        <a:pt x="6629" y="571"/>
                      </a:cubicBezTo>
                      <a:cubicBezTo>
                        <a:pt x="6481" y="571"/>
                        <a:pt x="6195" y="806"/>
                        <a:pt x="5711" y="1004"/>
                      </a:cubicBezTo>
                      <a:cubicBezTo>
                        <a:pt x="5413" y="1127"/>
                        <a:pt x="5316" y="1401"/>
                        <a:pt x="5298" y="1641"/>
                      </a:cubicBezTo>
                      <a:lnTo>
                        <a:pt x="5298" y="1641"/>
                      </a:lnTo>
                      <a:cubicBezTo>
                        <a:pt x="5290" y="1605"/>
                        <a:pt x="5281" y="1568"/>
                        <a:pt x="5270" y="1528"/>
                      </a:cubicBezTo>
                      <a:cubicBezTo>
                        <a:pt x="4991" y="399"/>
                        <a:pt x="4386" y="1"/>
                        <a:pt x="3774" y="1"/>
                      </a:cubicBezTo>
                      <a:close/>
                    </a:path>
                  </a:pathLst>
                </a:custGeom>
                <a:solidFill>
                  <a:srgbClr val="EEEEEE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38"/>
                <p:cNvSpPr/>
                <p:nvPr/>
              </p:nvSpPr>
              <p:spPr>
                <a:xfrm>
                  <a:off x="7774280" y="2670633"/>
                  <a:ext cx="331017" cy="687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1" h="10132" extrusionOk="0">
                      <a:moveTo>
                        <a:pt x="644" y="5145"/>
                      </a:moveTo>
                      <a:cubicBezTo>
                        <a:pt x="643" y="5146"/>
                        <a:pt x="643" y="5146"/>
                        <a:pt x="642" y="5147"/>
                      </a:cubicBezTo>
                      <a:cubicBezTo>
                        <a:pt x="640" y="5148"/>
                        <a:pt x="636" y="5149"/>
                        <a:pt x="632" y="5150"/>
                      </a:cubicBezTo>
                      <a:lnTo>
                        <a:pt x="632" y="5150"/>
                      </a:lnTo>
                      <a:cubicBezTo>
                        <a:pt x="636" y="5149"/>
                        <a:pt x="640" y="5147"/>
                        <a:pt x="644" y="5145"/>
                      </a:cubicBezTo>
                      <a:close/>
                      <a:moveTo>
                        <a:pt x="1912" y="1"/>
                      </a:moveTo>
                      <a:cubicBezTo>
                        <a:pt x="1260" y="1"/>
                        <a:pt x="612" y="563"/>
                        <a:pt x="476" y="1075"/>
                      </a:cubicBezTo>
                      <a:cubicBezTo>
                        <a:pt x="237" y="1968"/>
                        <a:pt x="476" y="2896"/>
                        <a:pt x="476" y="2896"/>
                      </a:cubicBezTo>
                      <a:lnTo>
                        <a:pt x="940" y="3373"/>
                      </a:lnTo>
                      <a:cubicBezTo>
                        <a:pt x="940" y="3373"/>
                        <a:pt x="983" y="3394"/>
                        <a:pt x="1045" y="3424"/>
                      </a:cubicBezTo>
                      <a:lnTo>
                        <a:pt x="1045" y="3424"/>
                      </a:lnTo>
                      <a:cubicBezTo>
                        <a:pt x="1025" y="3422"/>
                        <a:pt x="1006" y="3421"/>
                        <a:pt x="986" y="3421"/>
                      </a:cubicBezTo>
                      <a:cubicBezTo>
                        <a:pt x="476" y="3421"/>
                        <a:pt x="0" y="3897"/>
                        <a:pt x="166" y="4551"/>
                      </a:cubicBezTo>
                      <a:cubicBezTo>
                        <a:pt x="293" y="5068"/>
                        <a:pt x="466" y="5161"/>
                        <a:pt x="571" y="5161"/>
                      </a:cubicBezTo>
                      <a:cubicBezTo>
                        <a:pt x="584" y="5161"/>
                        <a:pt x="595" y="5160"/>
                        <a:pt x="605" y="5158"/>
                      </a:cubicBezTo>
                      <a:lnTo>
                        <a:pt x="605" y="5158"/>
                      </a:lnTo>
                      <a:cubicBezTo>
                        <a:pt x="474" y="5194"/>
                        <a:pt x="82" y="5326"/>
                        <a:pt x="333" y="6111"/>
                      </a:cubicBezTo>
                      <a:cubicBezTo>
                        <a:pt x="457" y="6539"/>
                        <a:pt x="985" y="6623"/>
                        <a:pt x="1294" y="6627"/>
                      </a:cubicBezTo>
                      <a:lnTo>
                        <a:pt x="1294" y="6627"/>
                      </a:lnTo>
                      <a:cubicBezTo>
                        <a:pt x="758" y="6792"/>
                        <a:pt x="519" y="8158"/>
                        <a:pt x="1118" y="8587"/>
                      </a:cubicBezTo>
                      <a:cubicBezTo>
                        <a:pt x="1456" y="8826"/>
                        <a:pt x="3101" y="10131"/>
                        <a:pt x="4122" y="10131"/>
                      </a:cubicBezTo>
                      <a:cubicBezTo>
                        <a:pt x="4325" y="10131"/>
                        <a:pt x="4504" y="10079"/>
                        <a:pt x="4643" y="9957"/>
                      </a:cubicBezTo>
                      <a:cubicBezTo>
                        <a:pt x="4643" y="9957"/>
                        <a:pt x="4881" y="7540"/>
                        <a:pt x="4833" y="6873"/>
                      </a:cubicBezTo>
                      <a:cubicBezTo>
                        <a:pt x="4797" y="6194"/>
                        <a:pt x="4345" y="5039"/>
                        <a:pt x="4286" y="4361"/>
                      </a:cubicBezTo>
                      <a:cubicBezTo>
                        <a:pt x="4226" y="3694"/>
                        <a:pt x="4321" y="2575"/>
                        <a:pt x="4381" y="1218"/>
                      </a:cubicBezTo>
                      <a:cubicBezTo>
                        <a:pt x="4411" y="534"/>
                        <a:pt x="4395" y="313"/>
                        <a:pt x="4270" y="313"/>
                      </a:cubicBezTo>
                      <a:cubicBezTo>
                        <a:pt x="4145" y="313"/>
                        <a:pt x="3914" y="528"/>
                        <a:pt x="3512" y="729"/>
                      </a:cubicBezTo>
                      <a:cubicBezTo>
                        <a:pt x="3268" y="841"/>
                        <a:pt x="3195" y="1065"/>
                        <a:pt x="3188" y="1263"/>
                      </a:cubicBezTo>
                      <a:lnTo>
                        <a:pt x="3188" y="1263"/>
                      </a:lnTo>
                      <a:cubicBezTo>
                        <a:pt x="3181" y="1241"/>
                        <a:pt x="3174" y="1218"/>
                        <a:pt x="3166" y="1194"/>
                      </a:cubicBezTo>
                      <a:cubicBezTo>
                        <a:pt x="2887" y="314"/>
                        <a:pt x="2398" y="1"/>
                        <a:pt x="1912" y="1"/>
                      </a:cubicBezTo>
                      <a:close/>
                    </a:path>
                  </a:pathLst>
                </a:custGeom>
                <a:solidFill>
                  <a:srgbClr val="EEEEEE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5" name="Google Shape;805;p38"/>
            <p:cNvGrpSpPr/>
            <p:nvPr/>
          </p:nvGrpSpPr>
          <p:grpSpPr>
            <a:xfrm>
              <a:off x="8110657" y="2913823"/>
              <a:ext cx="337595" cy="637143"/>
              <a:chOff x="8110657" y="2913823"/>
              <a:chExt cx="337595" cy="637143"/>
            </a:xfrm>
          </p:grpSpPr>
          <p:sp>
            <p:nvSpPr>
              <p:cNvPr id="806" name="Google Shape;806;p38"/>
              <p:cNvSpPr/>
              <p:nvPr/>
            </p:nvSpPr>
            <p:spPr>
              <a:xfrm>
                <a:off x="8181729" y="2949359"/>
                <a:ext cx="266523" cy="340037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5014" extrusionOk="0">
                    <a:moveTo>
                      <a:pt x="3513" y="4882"/>
                    </a:moveTo>
                    <a:cubicBezTo>
                      <a:pt x="2429" y="4585"/>
                      <a:pt x="1738" y="4168"/>
                      <a:pt x="1393" y="2549"/>
                    </a:cubicBezTo>
                    <a:cubicBezTo>
                      <a:pt x="1060" y="929"/>
                      <a:pt x="548" y="322"/>
                      <a:pt x="0" y="1"/>
                    </a:cubicBezTo>
                    <a:cubicBezTo>
                      <a:pt x="822" y="72"/>
                      <a:pt x="3929" y="2180"/>
                      <a:pt x="3774" y="3596"/>
                    </a:cubicBezTo>
                    <a:cubicBezTo>
                      <a:pt x="3632" y="5013"/>
                      <a:pt x="3513" y="4882"/>
                      <a:pt x="3513" y="488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7" name="Google Shape;807;p38"/>
              <p:cNvGrpSpPr/>
              <p:nvPr/>
            </p:nvGrpSpPr>
            <p:grpSpPr>
              <a:xfrm>
                <a:off x="8110657" y="2913823"/>
                <a:ext cx="326270" cy="637143"/>
                <a:chOff x="8110657" y="2913823"/>
                <a:chExt cx="326270" cy="637143"/>
              </a:xfrm>
            </p:grpSpPr>
            <p:sp>
              <p:nvSpPr>
                <p:cNvPr id="808" name="Google Shape;808;p38"/>
                <p:cNvSpPr/>
                <p:nvPr/>
              </p:nvSpPr>
              <p:spPr>
                <a:xfrm>
                  <a:off x="8219639" y="2913823"/>
                  <a:ext cx="208403" cy="195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2883" extrusionOk="0">
                      <a:moveTo>
                        <a:pt x="2382" y="1299"/>
                      </a:moveTo>
                      <a:cubicBezTo>
                        <a:pt x="1930" y="489"/>
                        <a:pt x="1346" y="179"/>
                        <a:pt x="1" y="1"/>
                      </a:cubicBezTo>
                      <a:cubicBezTo>
                        <a:pt x="620" y="60"/>
                        <a:pt x="1477" y="1037"/>
                        <a:pt x="1406" y="1751"/>
                      </a:cubicBezTo>
                      <a:cubicBezTo>
                        <a:pt x="1346" y="2465"/>
                        <a:pt x="2025" y="2882"/>
                        <a:pt x="2549" y="2430"/>
                      </a:cubicBezTo>
                      <a:cubicBezTo>
                        <a:pt x="3073" y="1930"/>
                        <a:pt x="2382" y="1299"/>
                        <a:pt x="2382" y="129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38"/>
                <p:cNvSpPr/>
                <p:nvPr/>
              </p:nvSpPr>
              <p:spPr>
                <a:xfrm>
                  <a:off x="8110657" y="3105202"/>
                  <a:ext cx="326270" cy="44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1" h="6573" extrusionOk="0">
                      <a:moveTo>
                        <a:pt x="3656" y="6573"/>
                      </a:moveTo>
                      <a:cubicBezTo>
                        <a:pt x="1763" y="6490"/>
                        <a:pt x="560" y="5692"/>
                        <a:pt x="703" y="3727"/>
                      </a:cubicBezTo>
                      <a:cubicBezTo>
                        <a:pt x="893" y="1144"/>
                        <a:pt x="584" y="358"/>
                        <a:pt x="0" y="84"/>
                      </a:cubicBezTo>
                      <a:cubicBezTo>
                        <a:pt x="798" y="1"/>
                        <a:pt x="4668" y="1846"/>
                        <a:pt x="4739" y="3596"/>
                      </a:cubicBezTo>
                      <a:cubicBezTo>
                        <a:pt x="4811" y="5323"/>
                        <a:pt x="3656" y="6573"/>
                        <a:pt x="3656" y="657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38"/>
                <p:cNvSpPr/>
                <p:nvPr/>
              </p:nvSpPr>
              <p:spPr>
                <a:xfrm>
                  <a:off x="8263245" y="3199670"/>
                  <a:ext cx="168866" cy="30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4561" extrusionOk="0">
                      <a:moveTo>
                        <a:pt x="1846" y="3930"/>
                      </a:moveTo>
                      <a:cubicBezTo>
                        <a:pt x="1132" y="3644"/>
                        <a:pt x="810" y="929"/>
                        <a:pt x="1" y="1"/>
                      </a:cubicBezTo>
                      <a:cubicBezTo>
                        <a:pt x="787" y="144"/>
                        <a:pt x="2489" y="1977"/>
                        <a:pt x="2132" y="3287"/>
                      </a:cubicBezTo>
                      <a:cubicBezTo>
                        <a:pt x="1775" y="4561"/>
                        <a:pt x="1846" y="3930"/>
                        <a:pt x="1846" y="3930"/>
                      </a:cubicBezTo>
                      <a:close/>
                    </a:path>
                  </a:pathLst>
                </a:custGeom>
                <a:solidFill>
                  <a:srgbClr val="F4872F">
                    <a:alpha val="519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38"/>
                <p:cNvSpPr/>
                <p:nvPr/>
              </p:nvSpPr>
              <p:spPr>
                <a:xfrm>
                  <a:off x="8175219" y="3246532"/>
                  <a:ext cx="187448" cy="264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4" h="3894" extrusionOk="0">
                      <a:moveTo>
                        <a:pt x="2001" y="3846"/>
                      </a:moveTo>
                      <a:cubicBezTo>
                        <a:pt x="1370" y="3822"/>
                        <a:pt x="894" y="2893"/>
                        <a:pt x="989" y="1953"/>
                      </a:cubicBezTo>
                      <a:cubicBezTo>
                        <a:pt x="1072" y="1012"/>
                        <a:pt x="465" y="393"/>
                        <a:pt x="1" y="322"/>
                      </a:cubicBezTo>
                      <a:cubicBezTo>
                        <a:pt x="561" y="119"/>
                        <a:pt x="1275" y="750"/>
                        <a:pt x="1406" y="1250"/>
                      </a:cubicBezTo>
                      <a:cubicBezTo>
                        <a:pt x="1453" y="1096"/>
                        <a:pt x="977" y="155"/>
                        <a:pt x="811" y="0"/>
                      </a:cubicBezTo>
                      <a:cubicBezTo>
                        <a:pt x="1227" y="84"/>
                        <a:pt x="2763" y="2131"/>
                        <a:pt x="2716" y="3013"/>
                      </a:cubicBezTo>
                      <a:cubicBezTo>
                        <a:pt x="2668" y="3894"/>
                        <a:pt x="2001" y="3846"/>
                        <a:pt x="2001" y="3846"/>
                      </a:cubicBezTo>
                      <a:close/>
                    </a:path>
                  </a:pathLst>
                </a:custGeom>
                <a:solidFill>
                  <a:srgbClr val="F4872F">
                    <a:alpha val="519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38"/>
                <p:cNvSpPr/>
                <p:nvPr/>
              </p:nvSpPr>
              <p:spPr>
                <a:xfrm>
                  <a:off x="8130866" y="2975197"/>
                  <a:ext cx="88027" cy="119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1763" extrusionOk="0">
                      <a:moveTo>
                        <a:pt x="1298" y="1763"/>
                      </a:moveTo>
                      <a:cubicBezTo>
                        <a:pt x="631" y="1203"/>
                        <a:pt x="738" y="703"/>
                        <a:pt x="0" y="310"/>
                      </a:cubicBezTo>
                      <a:cubicBezTo>
                        <a:pt x="619" y="1"/>
                        <a:pt x="1012" y="525"/>
                        <a:pt x="1036" y="941"/>
                      </a:cubicBezTo>
                      <a:cubicBezTo>
                        <a:pt x="1060" y="1358"/>
                        <a:pt x="1298" y="1763"/>
                        <a:pt x="1298" y="176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13" name="Google Shape;813;p38"/>
            <p:cNvGrpSpPr/>
            <p:nvPr/>
          </p:nvGrpSpPr>
          <p:grpSpPr>
            <a:xfrm>
              <a:off x="6243051" y="3459679"/>
              <a:ext cx="388252" cy="241837"/>
              <a:chOff x="6243051" y="3459679"/>
              <a:chExt cx="388252" cy="241837"/>
            </a:xfrm>
          </p:grpSpPr>
          <p:sp>
            <p:nvSpPr>
              <p:cNvPr id="814" name="Google Shape;814;p38"/>
              <p:cNvSpPr/>
              <p:nvPr/>
            </p:nvSpPr>
            <p:spPr>
              <a:xfrm>
                <a:off x="6503807" y="3459679"/>
                <a:ext cx="127497" cy="128446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894" extrusionOk="0">
                    <a:moveTo>
                      <a:pt x="965" y="0"/>
                    </a:moveTo>
                    <a:cubicBezTo>
                      <a:pt x="930" y="0"/>
                      <a:pt x="846" y="12"/>
                      <a:pt x="787" y="48"/>
                    </a:cubicBezTo>
                    <a:cubicBezTo>
                      <a:pt x="692" y="96"/>
                      <a:pt x="572" y="251"/>
                      <a:pt x="525" y="346"/>
                    </a:cubicBezTo>
                    <a:cubicBezTo>
                      <a:pt x="453" y="489"/>
                      <a:pt x="239" y="762"/>
                      <a:pt x="1" y="1239"/>
                    </a:cubicBezTo>
                    <a:lnTo>
                      <a:pt x="632" y="1894"/>
                    </a:lnTo>
                    <a:cubicBezTo>
                      <a:pt x="632" y="1894"/>
                      <a:pt x="846" y="1620"/>
                      <a:pt x="1084" y="1441"/>
                    </a:cubicBezTo>
                    <a:cubicBezTo>
                      <a:pt x="1311" y="1286"/>
                      <a:pt x="1656" y="941"/>
                      <a:pt x="1704" y="715"/>
                    </a:cubicBezTo>
                    <a:cubicBezTo>
                      <a:pt x="1775" y="608"/>
                      <a:pt x="1846" y="548"/>
                      <a:pt x="1846" y="548"/>
                    </a:cubicBezTo>
                    <a:cubicBezTo>
                      <a:pt x="1846" y="548"/>
                      <a:pt x="1879" y="428"/>
                      <a:pt x="1747" y="428"/>
                    </a:cubicBezTo>
                    <a:cubicBezTo>
                      <a:pt x="1740" y="428"/>
                      <a:pt x="1734" y="429"/>
                      <a:pt x="1727" y="429"/>
                    </a:cubicBezTo>
                    <a:lnTo>
                      <a:pt x="1680" y="429"/>
                    </a:lnTo>
                    <a:cubicBezTo>
                      <a:pt x="1704" y="405"/>
                      <a:pt x="1704" y="346"/>
                      <a:pt x="1644" y="298"/>
                    </a:cubicBezTo>
                    <a:cubicBezTo>
                      <a:pt x="1590" y="262"/>
                      <a:pt x="1546" y="251"/>
                      <a:pt x="1512" y="251"/>
                    </a:cubicBezTo>
                    <a:cubicBezTo>
                      <a:pt x="1477" y="251"/>
                      <a:pt x="1454" y="262"/>
                      <a:pt x="1442" y="274"/>
                    </a:cubicBezTo>
                    <a:lnTo>
                      <a:pt x="1430" y="274"/>
                    </a:lnTo>
                    <a:cubicBezTo>
                      <a:pt x="1430" y="239"/>
                      <a:pt x="1430" y="131"/>
                      <a:pt x="1311" y="96"/>
                    </a:cubicBezTo>
                    <a:cubicBezTo>
                      <a:pt x="1283" y="84"/>
                      <a:pt x="1252" y="80"/>
                      <a:pt x="1224" y="80"/>
                    </a:cubicBezTo>
                    <a:cubicBezTo>
                      <a:pt x="1168" y="80"/>
                      <a:pt x="1120" y="96"/>
                      <a:pt x="1120" y="96"/>
                    </a:cubicBezTo>
                    <a:cubicBezTo>
                      <a:pt x="1120" y="96"/>
                      <a:pt x="1144" y="36"/>
                      <a:pt x="9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5" name="Google Shape;815;p38"/>
              <p:cNvGrpSpPr/>
              <p:nvPr/>
            </p:nvGrpSpPr>
            <p:grpSpPr>
              <a:xfrm>
                <a:off x="6243051" y="3463748"/>
                <a:ext cx="316572" cy="237768"/>
                <a:chOff x="6243051" y="3463748"/>
                <a:chExt cx="316572" cy="237768"/>
              </a:xfrm>
            </p:grpSpPr>
            <p:sp>
              <p:nvSpPr>
                <p:cNvPr id="816" name="Google Shape;816;p38"/>
                <p:cNvSpPr/>
                <p:nvPr/>
              </p:nvSpPr>
              <p:spPr>
                <a:xfrm>
                  <a:off x="6243051" y="3463748"/>
                  <a:ext cx="316572" cy="237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8" h="3506" extrusionOk="0">
                      <a:moveTo>
                        <a:pt x="1155" y="0"/>
                      </a:moveTo>
                      <a:cubicBezTo>
                        <a:pt x="1155" y="0"/>
                        <a:pt x="0" y="631"/>
                        <a:pt x="119" y="2191"/>
                      </a:cubicBezTo>
                      <a:cubicBezTo>
                        <a:pt x="165" y="2859"/>
                        <a:pt x="1697" y="3506"/>
                        <a:pt x="2420" y="3506"/>
                      </a:cubicBezTo>
                      <a:cubicBezTo>
                        <a:pt x="2457" y="3506"/>
                        <a:pt x="2492" y="3504"/>
                        <a:pt x="2524" y="3500"/>
                      </a:cubicBezTo>
                      <a:cubicBezTo>
                        <a:pt x="3013" y="3441"/>
                        <a:pt x="4668" y="2238"/>
                        <a:pt x="4656" y="2000"/>
                      </a:cubicBezTo>
                      <a:cubicBezTo>
                        <a:pt x="4608" y="1131"/>
                        <a:pt x="3870" y="881"/>
                        <a:pt x="3870" y="881"/>
                      </a:cubicBezTo>
                      <a:lnTo>
                        <a:pt x="2512" y="1464"/>
                      </a:lnTo>
                      <a:cubicBezTo>
                        <a:pt x="2084" y="1179"/>
                        <a:pt x="1643" y="71"/>
                        <a:pt x="11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38"/>
                <p:cNvSpPr/>
                <p:nvPr/>
              </p:nvSpPr>
              <p:spPr>
                <a:xfrm>
                  <a:off x="6267262" y="3499216"/>
                  <a:ext cx="121190" cy="173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2551" extrusionOk="0">
                      <a:moveTo>
                        <a:pt x="1370" y="1"/>
                      </a:moveTo>
                      <a:cubicBezTo>
                        <a:pt x="1370" y="1"/>
                        <a:pt x="477" y="239"/>
                        <a:pt x="0" y="2061"/>
                      </a:cubicBezTo>
                      <a:cubicBezTo>
                        <a:pt x="323" y="2511"/>
                        <a:pt x="541" y="2551"/>
                        <a:pt x="609" y="2551"/>
                      </a:cubicBezTo>
                      <a:cubicBezTo>
                        <a:pt x="624" y="2551"/>
                        <a:pt x="631" y="2549"/>
                        <a:pt x="631" y="2549"/>
                      </a:cubicBezTo>
                      <a:cubicBezTo>
                        <a:pt x="810" y="2227"/>
                        <a:pt x="1108" y="799"/>
                        <a:pt x="1786" y="560"/>
                      </a:cubicBezTo>
                      <a:cubicBezTo>
                        <a:pt x="1560" y="96"/>
                        <a:pt x="1370" y="1"/>
                        <a:pt x="13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8"/>
                <p:cNvSpPr/>
                <p:nvPr/>
              </p:nvSpPr>
              <p:spPr>
                <a:xfrm>
                  <a:off x="6277773" y="3507286"/>
                  <a:ext cx="102608" cy="15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2335" extrusionOk="0">
                      <a:moveTo>
                        <a:pt x="1310" y="1"/>
                      </a:moveTo>
                      <a:cubicBezTo>
                        <a:pt x="1310" y="1"/>
                        <a:pt x="584" y="311"/>
                        <a:pt x="0" y="2108"/>
                      </a:cubicBezTo>
                      <a:cubicBezTo>
                        <a:pt x="143" y="2263"/>
                        <a:pt x="262" y="2335"/>
                        <a:pt x="262" y="2335"/>
                      </a:cubicBezTo>
                      <a:cubicBezTo>
                        <a:pt x="512" y="1442"/>
                        <a:pt x="988" y="382"/>
                        <a:pt x="1512" y="251"/>
                      </a:cubicBezTo>
                      <a:cubicBezTo>
                        <a:pt x="1405" y="84"/>
                        <a:pt x="1310" y="1"/>
                        <a:pt x="13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38"/>
                <p:cNvSpPr/>
                <p:nvPr/>
              </p:nvSpPr>
              <p:spPr>
                <a:xfrm>
                  <a:off x="6451384" y="3532311"/>
                  <a:ext cx="95284" cy="11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5" h="1764" extrusionOk="0">
                      <a:moveTo>
                        <a:pt x="471" y="0"/>
                      </a:moveTo>
                      <a:cubicBezTo>
                        <a:pt x="434" y="0"/>
                        <a:pt x="260" y="102"/>
                        <a:pt x="0" y="215"/>
                      </a:cubicBezTo>
                      <a:cubicBezTo>
                        <a:pt x="453" y="406"/>
                        <a:pt x="798" y="1763"/>
                        <a:pt x="798" y="1763"/>
                      </a:cubicBezTo>
                      <a:cubicBezTo>
                        <a:pt x="798" y="1763"/>
                        <a:pt x="1191" y="1477"/>
                        <a:pt x="1405" y="1227"/>
                      </a:cubicBezTo>
                      <a:cubicBezTo>
                        <a:pt x="1179" y="501"/>
                        <a:pt x="500" y="1"/>
                        <a:pt x="476" y="1"/>
                      </a:cubicBezTo>
                      <a:cubicBezTo>
                        <a:pt x="475" y="0"/>
                        <a:pt x="473" y="0"/>
                        <a:pt x="47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38"/>
                <p:cNvSpPr/>
                <p:nvPr/>
              </p:nvSpPr>
              <p:spPr>
                <a:xfrm>
                  <a:off x="6459454" y="3535566"/>
                  <a:ext cx="75142" cy="10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8" h="1513" extrusionOk="0">
                      <a:moveTo>
                        <a:pt x="214" y="1"/>
                      </a:moveTo>
                      <a:cubicBezTo>
                        <a:pt x="179" y="24"/>
                        <a:pt x="95" y="60"/>
                        <a:pt x="0" y="108"/>
                      </a:cubicBezTo>
                      <a:cubicBezTo>
                        <a:pt x="500" y="298"/>
                        <a:pt x="869" y="1513"/>
                        <a:pt x="869" y="1513"/>
                      </a:cubicBezTo>
                      <a:cubicBezTo>
                        <a:pt x="869" y="1513"/>
                        <a:pt x="1036" y="1394"/>
                        <a:pt x="1107" y="1322"/>
                      </a:cubicBezTo>
                      <a:cubicBezTo>
                        <a:pt x="929" y="560"/>
                        <a:pt x="226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21" name="Google Shape;821;p38"/>
            <p:cNvGrpSpPr/>
            <p:nvPr/>
          </p:nvGrpSpPr>
          <p:grpSpPr>
            <a:xfrm>
              <a:off x="5538164" y="3191736"/>
              <a:ext cx="830894" cy="1434458"/>
              <a:chOff x="5538164" y="3191736"/>
              <a:chExt cx="830894" cy="1434458"/>
            </a:xfrm>
          </p:grpSpPr>
          <p:sp>
            <p:nvSpPr>
              <p:cNvPr id="822" name="Google Shape;822;p38"/>
              <p:cNvSpPr/>
              <p:nvPr/>
            </p:nvSpPr>
            <p:spPr>
              <a:xfrm>
                <a:off x="5736799" y="3377960"/>
                <a:ext cx="260012" cy="294667"/>
              </a:xfrm>
              <a:custGeom>
                <a:avLst/>
                <a:gdLst/>
                <a:ahLst/>
                <a:cxnLst/>
                <a:rect l="l" t="t" r="r" b="b"/>
                <a:pathLst>
                  <a:path w="3834" h="4345" extrusionOk="0">
                    <a:moveTo>
                      <a:pt x="3316" y="1"/>
                    </a:moveTo>
                    <a:cubicBezTo>
                      <a:pt x="2513" y="1"/>
                      <a:pt x="1082" y="1902"/>
                      <a:pt x="560" y="2503"/>
                    </a:cubicBezTo>
                    <a:cubicBezTo>
                      <a:pt x="0" y="3122"/>
                      <a:pt x="452" y="4039"/>
                      <a:pt x="941" y="4313"/>
                    </a:cubicBezTo>
                    <a:cubicBezTo>
                      <a:pt x="977" y="4334"/>
                      <a:pt x="1019" y="4344"/>
                      <a:pt x="1065" y="4344"/>
                    </a:cubicBezTo>
                    <a:cubicBezTo>
                      <a:pt x="1637" y="4344"/>
                      <a:pt x="2894" y="2808"/>
                      <a:pt x="3346" y="2158"/>
                    </a:cubicBezTo>
                    <a:cubicBezTo>
                      <a:pt x="3834" y="1456"/>
                      <a:pt x="3429" y="15"/>
                      <a:pt x="3429" y="15"/>
                    </a:cubicBezTo>
                    <a:cubicBezTo>
                      <a:pt x="3393" y="5"/>
                      <a:pt x="3355" y="1"/>
                      <a:pt x="33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8"/>
              <p:cNvSpPr/>
              <p:nvPr/>
            </p:nvSpPr>
            <p:spPr>
              <a:xfrm>
                <a:off x="5840152" y="3429772"/>
                <a:ext cx="97725" cy="14702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2168" extrusionOk="0">
                    <a:moveTo>
                      <a:pt x="560" y="1"/>
                    </a:moveTo>
                    <a:cubicBezTo>
                      <a:pt x="167" y="382"/>
                      <a:pt x="0" y="656"/>
                      <a:pt x="0" y="656"/>
                    </a:cubicBezTo>
                    <a:cubicBezTo>
                      <a:pt x="143" y="858"/>
                      <a:pt x="833" y="1406"/>
                      <a:pt x="1000" y="2168"/>
                    </a:cubicBezTo>
                    <a:cubicBezTo>
                      <a:pt x="1334" y="1823"/>
                      <a:pt x="1441" y="1620"/>
                      <a:pt x="1441" y="1620"/>
                    </a:cubicBezTo>
                    <a:cubicBezTo>
                      <a:pt x="1441" y="1620"/>
                      <a:pt x="1322" y="680"/>
                      <a:pt x="5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8"/>
              <p:cNvSpPr/>
              <p:nvPr/>
            </p:nvSpPr>
            <p:spPr>
              <a:xfrm>
                <a:off x="5849036" y="3442725"/>
                <a:ext cx="80771" cy="122817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811" extrusionOk="0">
                    <a:moveTo>
                      <a:pt x="238" y="0"/>
                    </a:moveTo>
                    <a:cubicBezTo>
                      <a:pt x="107" y="120"/>
                      <a:pt x="0" y="262"/>
                      <a:pt x="0" y="262"/>
                    </a:cubicBezTo>
                    <a:cubicBezTo>
                      <a:pt x="488" y="584"/>
                      <a:pt x="1012" y="1358"/>
                      <a:pt x="1012" y="1810"/>
                    </a:cubicBezTo>
                    <a:lnTo>
                      <a:pt x="1191" y="1596"/>
                    </a:lnTo>
                    <a:cubicBezTo>
                      <a:pt x="1191" y="1596"/>
                      <a:pt x="1072" y="727"/>
                      <a:pt x="2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8"/>
              <p:cNvSpPr/>
              <p:nvPr/>
            </p:nvSpPr>
            <p:spPr>
              <a:xfrm>
                <a:off x="5541351" y="4477877"/>
                <a:ext cx="210845" cy="13482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988" extrusionOk="0">
                    <a:moveTo>
                      <a:pt x="548" y="0"/>
                    </a:moveTo>
                    <a:cubicBezTo>
                      <a:pt x="346" y="560"/>
                      <a:pt x="1" y="1512"/>
                      <a:pt x="203" y="1774"/>
                    </a:cubicBezTo>
                    <a:cubicBezTo>
                      <a:pt x="330" y="1944"/>
                      <a:pt x="639" y="1988"/>
                      <a:pt x="920" y="1988"/>
                    </a:cubicBezTo>
                    <a:cubicBezTo>
                      <a:pt x="1112" y="1988"/>
                      <a:pt x="1292" y="1967"/>
                      <a:pt x="1394" y="1953"/>
                    </a:cubicBezTo>
                    <a:cubicBezTo>
                      <a:pt x="1632" y="1929"/>
                      <a:pt x="2489" y="1512"/>
                      <a:pt x="2799" y="1405"/>
                    </a:cubicBezTo>
                    <a:cubicBezTo>
                      <a:pt x="3108" y="1298"/>
                      <a:pt x="3084" y="536"/>
                      <a:pt x="2620" y="393"/>
                    </a:cubicBezTo>
                    <a:cubicBezTo>
                      <a:pt x="2168" y="262"/>
                      <a:pt x="1429" y="0"/>
                      <a:pt x="1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8"/>
              <p:cNvSpPr/>
              <p:nvPr/>
            </p:nvSpPr>
            <p:spPr>
              <a:xfrm>
                <a:off x="6105790" y="4468993"/>
                <a:ext cx="263268" cy="157201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2318" extrusionOk="0">
                    <a:moveTo>
                      <a:pt x="2108" y="0"/>
                    </a:moveTo>
                    <a:lnTo>
                      <a:pt x="631" y="334"/>
                    </a:lnTo>
                    <a:cubicBezTo>
                      <a:pt x="631" y="750"/>
                      <a:pt x="0" y="1703"/>
                      <a:pt x="488" y="2191"/>
                    </a:cubicBezTo>
                    <a:cubicBezTo>
                      <a:pt x="488" y="2191"/>
                      <a:pt x="663" y="2318"/>
                      <a:pt x="1052" y="2318"/>
                    </a:cubicBezTo>
                    <a:cubicBezTo>
                      <a:pt x="1209" y="2318"/>
                      <a:pt x="1401" y="2297"/>
                      <a:pt x="1631" y="2239"/>
                    </a:cubicBezTo>
                    <a:cubicBezTo>
                      <a:pt x="1742" y="2207"/>
                      <a:pt x="1887" y="2196"/>
                      <a:pt x="2042" y="2196"/>
                    </a:cubicBezTo>
                    <a:cubicBezTo>
                      <a:pt x="2352" y="2196"/>
                      <a:pt x="2707" y="2239"/>
                      <a:pt x="2929" y="2239"/>
                    </a:cubicBezTo>
                    <a:cubicBezTo>
                      <a:pt x="3727" y="2215"/>
                      <a:pt x="3882" y="1846"/>
                      <a:pt x="3608" y="1346"/>
                    </a:cubicBezTo>
                    <a:cubicBezTo>
                      <a:pt x="3465" y="1084"/>
                      <a:pt x="2882" y="1131"/>
                      <a:pt x="2417" y="953"/>
                    </a:cubicBezTo>
                    <a:cubicBezTo>
                      <a:pt x="1965" y="774"/>
                      <a:pt x="2108" y="0"/>
                      <a:pt x="2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8"/>
              <p:cNvSpPr/>
              <p:nvPr/>
            </p:nvSpPr>
            <p:spPr>
              <a:xfrm>
                <a:off x="5888573" y="3693850"/>
                <a:ext cx="408600" cy="853687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12588" extrusionOk="0">
                    <a:moveTo>
                      <a:pt x="2203" y="0"/>
                    </a:moveTo>
                    <a:lnTo>
                      <a:pt x="596" y="12"/>
                    </a:lnTo>
                    <a:lnTo>
                      <a:pt x="0" y="3072"/>
                    </a:lnTo>
                    <a:cubicBezTo>
                      <a:pt x="191" y="4656"/>
                      <a:pt x="3144" y="7013"/>
                      <a:pt x="3096" y="8013"/>
                    </a:cubicBezTo>
                    <a:cubicBezTo>
                      <a:pt x="3048" y="8859"/>
                      <a:pt x="3037" y="12145"/>
                      <a:pt x="3441" y="12573"/>
                    </a:cubicBezTo>
                    <a:cubicBezTo>
                      <a:pt x="3450" y="12583"/>
                      <a:pt x="3493" y="12588"/>
                      <a:pt x="3561" y="12588"/>
                    </a:cubicBezTo>
                    <a:cubicBezTo>
                      <a:pt x="4058" y="12588"/>
                      <a:pt x="5906" y="12352"/>
                      <a:pt x="5906" y="12299"/>
                    </a:cubicBezTo>
                    <a:cubicBezTo>
                      <a:pt x="5775" y="10906"/>
                      <a:pt x="6025" y="8168"/>
                      <a:pt x="5882" y="7454"/>
                    </a:cubicBezTo>
                    <a:cubicBezTo>
                      <a:pt x="5537" y="5894"/>
                      <a:pt x="4001" y="2632"/>
                      <a:pt x="3953" y="1953"/>
                    </a:cubicBezTo>
                    <a:cubicBezTo>
                      <a:pt x="3894" y="953"/>
                      <a:pt x="2370" y="524"/>
                      <a:pt x="22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8"/>
              <p:cNvSpPr/>
              <p:nvPr/>
            </p:nvSpPr>
            <p:spPr>
              <a:xfrm>
                <a:off x="6119489" y="3875530"/>
                <a:ext cx="178496" cy="661356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9752" extrusionOk="0">
                    <a:moveTo>
                      <a:pt x="846" y="0"/>
                    </a:moveTo>
                    <a:lnTo>
                      <a:pt x="1" y="595"/>
                    </a:lnTo>
                    <a:cubicBezTo>
                      <a:pt x="465" y="1584"/>
                      <a:pt x="2001" y="4501"/>
                      <a:pt x="1953" y="5156"/>
                    </a:cubicBezTo>
                    <a:cubicBezTo>
                      <a:pt x="1906" y="5810"/>
                      <a:pt x="2037" y="8025"/>
                      <a:pt x="1667" y="8215"/>
                    </a:cubicBezTo>
                    <a:cubicBezTo>
                      <a:pt x="1298" y="8394"/>
                      <a:pt x="1060" y="8680"/>
                      <a:pt x="1382" y="8680"/>
                    </a:cubicBezTo>
                    <a:cubicBezTo>
                      <a:pt x="1715" y="8680"/>
                      <a:pt x="1894" y="8751"/>
                      <a:pt x="1894" y="8751"/>
                    </a:cubicBezTo>
                    <a:lnTo>
                      <a:pt x="1441" y="9097"/>
                    </a:lnTo>
                    <a:lnTo>
                      <a:pt x="1394" y="9751"/>
                    </a:lnTo>
                    <a:lnTo>
                      <a:pt x="2513" y="9620"/>
                    </a:lnTo>
                    <a:cubicBezTo>
                      <a:pt x="2513" y="9620"/>
                      <a:pt x="2632" y="6203"/>
                      <a:pt x="2489" y="4775"/>
                    </a:cubicBezTo>
                    <a:cubicBezTo>
                      <a:pt x="2334" y="3334"/>
                      <a:pt x="941" y="226"/>
                      <a:pt x="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8"/>
              <p:cNvSpPr/>
              <p:nvPr/>
            </p:nvSpPr>
            <p:spPr>
              <a:xfrm>
                <a:off x="5538164" y="3688967"/>
                <a:ext cx="520025" cy="850974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2548" extrusionOk="0">
                    <a:moveTo>
                      <a:pt x="4977" y="1"/>
                    </a:moveTo>
                    <a:cubicBezTo>
                      <a:pt x="4810" y="525"/>
                      <a:pt x="3620" y="1120"/>
                      <a:pt x="3548" y="2132"/>
                    </a:cubicBezTo>
                    <a:cubicBezTo>
                      <a:pt x="3501" y="2811"/>
                      <a:pt x="2500" y="5192"/>
                      <a:pt x="2155" y="6752"/>
                    </a:cubicBezTo>
                    <a:cubicBezTo>
                      <a:pt x="2012" y="7466"/>
                      <a:pt x="72" y="9609"/>
                      <a:pt x="0" y="12086"/>
                    </a:cubicBezTo>
                    <a:cubicBezTo>
                      <a:pt x="0" y="12134"/>
                      <a:pt x="1228" y="12547"/>
                      <a:pt x="1901" y="12547"/>
                    </a:cubicBezTo>
                    <a:cubicBezTo>
                      <a:pt x="2061" y="12547"/>
                      <a:pt x="2189" y="12524"/>
                      <a:pt x="2262" y="12467"/>
                    </a:cubicBezTo>
                    <a:cubicBezTo>
                      <a:pt x="2715" y="12133"/>
                      <a:pt x="3762" y="9073"/>
                      <a:pt x="4894" y="7704"/>
                    </a:cubicBezTo>
                    <a:cubicBezTo>
                      <a:pt x="5596" y="6871"/>
                      <a:pt x="6501" y="5013"/>
                      <a:pt x="7668" y="3477"/>
                    </a:cubicBezTo>
                    <a:lnTo>
                      <a:pt x="6596" y="13"/>
                    </a:lnTo>
                    <a:lnTo>
                      <a:pt x="49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8"/>
              <p:cNvSpPr/>
              <p:nvPr/>
            </p:nvSpPr>
            <p:spPr>
              <a:xfrm>
                <a:off x="5635006" y="4049141"/>
                <a:ext cx="339223" cy="490253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7229" extrusionOk="0">
                    <a:moveTo>
                      <a:pt x="5001" y="0"/>
                    </a:moveTo>
                    <a:cubicBezTo>
                      <a:pt x="5001" y="0"/>
                      <a:pt x="3013" y="2477"/>
                      <a:pt x="2430" y="2834"/>
                    </a:cubicBezTo>
                    <a:cubicBezTo>
                      <a:pt x="1870" y="3215"/>
                      <a:pt x="1" y="7096"/>
                      <a:pt x="72" y="7156"/>
                    </a:cubicBezTo>
                    <a:cubicBezTo>
                      <a:pt x="129" y="7202"/>
                      <a:pt x="280" y="7229"/>
                      <a:pt x="442" y="7229"/>
                    </a:cubicBezTo>
                    <a:cubicBezTo>
                      <a:pt x="651" y="7229"/>
                      <a:pt x="880" y="7185"/>
                      <a:pt x="953" y="7084"/>
                    </a:cubicBezTo>
                    <a:cubicBezTo>
                      <a:pt x="1084" y="6918"/>
                      <a:pt x="2787" y="3286"/>
                      <a:pt x="3168" y="2869"/>
                    </a:cubicBezTo>
                    <a:cubicBezTo>
                      <a:pt x="3561" y="2453"/>
                      <a:pt x="4763" y="452"/>
                      <a:pt x="50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8"/>
              <p:cNvSpPr/>
              <p:nvPr/>
            </p:nvSpPr>
            <p:spPr>
              <a:xfrm>
                <a:off x="6095278" y="3230323"/>
                <a:ext cx="171985" cy="212811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138" extrusionOk="0">
                    <a:moveTo>
                      <a:pt x="1403" y="1"/>
                    </a:moveTo>
                    <a:cubicBezTo>
                      <a:pt x="283" y="1"/>
                      <a:pt x="60" y="769"/>
                      <a:pt x="36" y="1549"/>
                    </a:cubicBezTo>
                    <a:cubicBezTo>
                      <a:pt x="0" y="2347"/>
                      <a:pt x="786" y="3073"/>
                      <a:pt x="1370" y="3132"/>
                    </a:cubicBezTo>
                    <a:cubicBezTo>
                      <a:pt x="1407" y="3136"/>
                      <a:pt x="1443" y="3138"/>
                      <a:pt x="1478" y="3138"/>
                    </a:cubicBezTo>
                    <a:cubicBezTo>
                      <a:pt x="2170" y="3138"/>
                      <a:pt x="2535" y="2474"/>
                      <a:pt x="2513" y="1227"/>
                    </a:cubicBezTo>
                    <a:cubicBezTo>
                      <a:pt x="2513" y="585"/>
                      <a:pt x="2334" y="25"/>
                      <a:pt x="1429" y="1"/>
                    </a:cubicBezTo>
                    <a:cubicBezTo>
                      <a:pt x="1420" y="1"/>
                      <a:pt x="1412" y="1"/>
                      <a:pt x="1403" y="1"/>
                    </a:cubicBezTo>
                    <a:close/>
                  </a:path>
                </a:pathLst>
              </a:custGeom>
              <a:solidFill>
                <a:srgbClr val="BE94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8"/>
              <p:cNvSpPr/>
              <p:nvPr/>
            </p:nvSpPr>
            <p:spPr>
              <a:xfrm>
                <a:off x="5740800" y="3355513"/>
                <a:ext cx="534605" cy="616190"/>
              </a:xfrm>
              <a:custGeom>
                <a:avLst/>
                <a:gdLst/>
                <a:ahLst/>
                <a:cxnLst/>
                <a:rect l="l" t="t" r="r" b="b"/>
                <a:pathLst>
                  <a:path w="7883" h="9086" extrusionOk="0">
                    <a:moveTo>
                      <a:pt x="5060" y="0"/>
                    </a:moveTo>
                    <a:cubicBezTo>
                      <a:pt x="4958" y="0"/>
                      <a:pt x="4523" y="18"/>
                      <a:pt x="3620" y="274"/>
                    </a:cubicBezTo>
                    <a:cubicBezTo>
                      <a:pt x="2739" y="513"/>
                      <a:pt x="2775" y="1155"/>
                      <a:pt x="2608" y="1394"/>
                    </a:cubicBezTo>
                    <a:cubicBezTo>
                      <a:pt x="1667" y="2679"/>
                      <a:pt x="1477" y="3430"/>
                      <a:pt x="1108" y="4406"/>
                    </a:cubicBezTo>
                    <a:cubicBezTo>
                      <a:pt x="858" y="4811"/>
                      <a:pt x="870" y="5180"/>
                      <a:pt x="858" y="5227"/>
                    </a:cubicBezTo>
                    <a:cubicBezTo>
                      <a:pt x="774" y="5442"/>
                      <a:pt x="810" y="5620"/>
                      <a:pt x="751" y="5799"/>
                    </a:cubicBezTo>
                    <a:cubicBezTo>
                      <a:pt x="203" y="6597"/>
                      <a:pt x="1" y="7466"/>
                      <a:pt x="1" y="7466"/>
                    </a:cubicBezTo>
                    <a:cubicBezTo>
                      <a:pt x="286" y="7763"/>
                      <a:pt x="3620" y="9085"/>
                      <a:pt x="5406" y="9085"/>
                    </a:cubicBezTo>
                    <a:cubicBezTo>
                      <a:pt x="5835" y="8002"/>
                      <a:pt x="6728" y="3501"/>
                      <a:pt x="7180" y="3060"/>
                    </a:cubicBezTo>
                    <a:cubicBezTo>
                      <a:pt x="7787" y="2465"/>
                      <a:pt x="7883" y="691"/>
                      <a:pt x="7085" y="584"/>
                    </a:cubicBezTo>
                    <a:cubicBezTo>
                      <a:pt x="7013" y="572"/>
                      <a:pt x="5085" y="1"/>
                      <a:pt x="5085" y="1"/>
                    </a:cubicBezTo>
                    <a:cubicBezTo>
                      <a:pt x="5085" y="1"/>
                      <a:pt x="5077" y="0"/>
                      <a:pt x="5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8"/>
              <p:cNvSpPr/>
              <p:nvPr/>
            </p:nvSpPr>
            <p:spPr>
              <a:xfrm>
                <a:off x="6088022" y="3415259"/>
                <a:ext cx="252756" cy="575160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8481" extrusionOk="0">
                    <a:moveTo>
                      <a:pt x="2667" y="1"/>
                    </a:moveTo>
                    <a:cubicBezTo>
                      <a:pt x="2405" y="215"/>
                      <a:pt x="762" y="2441"/>
                      <a:pt x="0" y="8240"/>
                    </a:cubicBezTo>
                    <a:cubicBezTo>
                      <a:pt x="414" y="8413"/>
                      <a:pt x="832" y="8480"/>
                      <a:pt x="1190" y="8480"/>
                    </a:cubicBezTo>
                    <a:cubicBezTo>
                      <a:pt x="1792" y="8480"/>
                      <a:pt x="2224" y="8291"/>
                      <a:pt x="2179" y="8097"/>
                    </a:cubicBezTo>
                    <a:cubicBezTo>
                      <a:pt x="2072" y="7668"/>
                      <a:pt x="1834" y="6811"/>
                      <a:pt x="1929" y="6013"/>
                    </a:cubicBezTo>
                    <a:cubicBezTo>
                      <a:pt x="1953" y="5728"/>
                      <a:pt x="1870" y="5501"/>
                      <a:pt x="2001" y="5263"/>
                    </a:cubicBezTo>
                    <a:cubicBezTo>
                      <a:pt x="2251" y="4775"/>
                      <a:pt x="2405" y="3799"/>
                      <a:pt x="2477" y="3680"/>
                    </a:cubicBezTo>
                    <a:cubicBezTo>
                      <a:pt x="2643" y="3406"/>
                      <a:pt x="3274" y="1513"/>
                      <a:pt x="3358" y="1239"/>
                    </a:cubicBezTo>
                    <a:cubicBezTo>
                      <a:pt x="3429" y="953"/>
                      <a:pt x="3727" y="655"/>
                      <a:pt x="3239" y="358"/>
                    </a:cubicBezTo>
                    <a:cubicBezTo>
                      <a:pt x="2679" y="13"/>
                      <a:pt x="2667" y="1"/>
                      <a:pt x="26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8"/>
              <p:cNvSpPr/>
              <p:nvPr/>
            </p:nvSpPr>
            <p:spPr>
              <a:xfrm>
                <a:off x="6104162" y="4457193"/>
                <a:ext cx="188194" cy="69174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1020" extrusionOk="0">
                    <a:moveTo>
                      <a:pt x="1736" y="0"/>
                    </a:moveTo>
                    <a:cubicBezTo>
                      <a:pt x="799" y="0"/>
                      <a:pt x="0" y="281"/>
                      <a:pt x="0" y="281"/>
                    </a:cubicBezTo>
                    <a:cubicBezTo>
                      <a:pt x="0" y="281"/>
                      <a:pt x="24" y="579"/>
                      <a:pt x="108" y="1020"/>
                    </a:cubicBezTo>
                    <a:cubicBezTo>
                      <a:pt x="675" y="808"/>
                      <a:pt x="1237" y="756"/>
                      <a:pt x="1707" y="756"/>
                    </a:cubicBezTo>
                    <a:cubicBezTo>
                      <a:pt x="2163" y="756"/>
                      <a:pt x="2533" y="805"/>
                      <a:pt x="2739" y="805"/>
                    </a:cubicBezTo>
                    <a:cubicBezTo>
                      <a:pt x="2739" y="805"/>
                      <a:pt x="2775" y="424"/>
                      <a:pt x="2739" y="127"/>
                    </a:cubicBezTo>
                    <a:cubicBezTo>
                      <a:pt x="2406" y="34"/>
                      <a:pt x="2063" y="0"/>
                      <a:pt x="17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8"/>
              <p:cNvSpPr/>
              <p:nvPr/>
            </p:nvSpPr>
            <p:spPr>
              <a:xfrm>
                <a:off x="6104162" y="4470282"/>
                <a:ext cx="188194" cy="42386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625" extrusionOk="0">
                    <a:moveTo>
                      <a:pt x="1815" y="1"/>
                    </a:moveTo>
                    <a:cubicBezTo>
                      <a:pt x="850" y="1"/>
                      <a:pt x="24" y="267"/>
                      <a:pt x="24" y="267"/>
                    </a:cubicBezTo>
                    <a:cubicBezTo>
                      <a:pt x="24" y="267"/>
                      <a:pt x="0" y="327"/>
                      <a:pt x="60" y="624"/>
                    </a:cubicBezTo>
                    <a:cubicBezTo>
                      <a:pt x="595" y="386"/>
                      <a:pt x="1216" y="320"/>
                      <a:pt x="1726" y="320"/>
                    </a:cubicBezTo>
                    <a:cubicBezTo>
                      <a:pt x="2260" y="320"/>
                      <a:pt x="2672" y="392"/>
                      <a:pt x="2739" y="410"/>
                    </a:cubicBezTo>
                    <a:cubicBezTo>
                      <a:pt x="2739" y="410"/>
                      <a:pt x="2775" y="112"/>
                      <a:pt x="2763" y="100"/>
                    </a:cubicBezTo>
                    <a:cubicBezTo>
                      <a:pt x="2448" y="28"/>
                      <a:pt x="2124" y="1"/>
                      <a:pt x="18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8"/>
              <p:cNvSpPr/>
              <p:nvPr/>
            </p:nvSpPr>
            <p:spPr>
              <a:xfrm>
                <a:off x="5546234" y="4415689"/>
                <a:ext cx="185752" cy="9121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345" extrusionOk="0">
                    <a:moveTo>
                      <a:pt x="143" y="0"/>
                    </a:moveTo>
                    <a:cubicBezTo>
                      <a:pt x="48" y="405"/>
                      <a:pt x="0" y="679"/>
                      <a:pt x="0" y="679"/>
                    </a:cubicBezTo>
                    <a:cubicBezTo>
                      <a:pt x="0" y="679"/>
                      <a:pt x="1081" y="1344"/>
                      <a:pt x="2243" y="1344"/>
                    </a:cubicBezTo>
                    <a:cubicBezTo>
                      <a:pt x="2324" y="1344"/>
                      <a:pt x="2406" y="1341"/>
                      <a:pt x="2489" y="1334"/>
                    </a:cubicBezTo>
                    <a:cubicBezTo>
                      <a:pt x="2596" y="1120"/>
                      <a:pt x="2739" y="762"/>
                      <a:pt x="2739" y="762"/>
                    </a:cubicBezTo>
                    <a:cubicBezTo>
                      <a:pt x="2358" y="679"/>
                      <a:pt x="1072" y="56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8"/>
              <p:cNvSpPr/>
              <p:nvPr/>
            </p:nvSpPr>
            <p:spPr>
              <a:xfrm>
                <a:off x="5547048" y="4427829"/>
                <a:ext cx="180937" cy="68903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016" extrusionOk="0">
                    <a:moveTo>
                      <a:pt x="72" y="0"/>
                    </a:moveTo>
                    <a:cubicBezTo>
                      <a:pt x="0" y="262"/>
                      <a:pt x="0" y="322"/>
                      <a:pt x="0" y="322"/>
                    </a:cubicBezTo>
                    <a:cubicBezTo>
                      <a:pt x="0" y="322"/>
                      <a:pt x="1212" y="1015"/>
                      <a:pt x="2395" y="1015"/>
                    </a:cubicBezTo>
                    <a:cubicBezTo>
                      <a:pt x="2442" y="1015"/>
                      <a:pt x="2489" y="1014"/>
                      <a:pt x="2536" y="1012"/>
                    </a:cubicBezTo>
                    <a:cubicBezTo>
                      <a:pt x="2536" y="976"/>
                      <a:pt x="2667" y="738"/>
                      <a:pt x="2667" y="738"/>
                    </a:cubicBezTo>
                    <a:lnTo>
                      <a:pt x="2667" y="738"/>
                    </a:lnTo>
                    <a:cubicBezTo>
                      <a:pt x="2657" y="740"/>
                      <a:pt x="2639" y="741"/>
                      <a:pt x="2614" y="741"/>
                    </a:cubicBezTo>
                    <a:cubicBezTo>
                      <a:pt x="2305" y="741"/>
                      <a:pt x="919" y="594"/>
                      <a:pt x="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8"/>
              <p:cNvSpPr/>
              <p:nvPr/>
            </p:nvSpPr>
            <p:spPr>
              <a:xfrm>
                <a:off x="6075069" y="3191736"/>
                <a:ext cx="205962" cy="13299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1961" extrusionOk="0">
                    <a:moveTo>
                      <a:pt x="1474" y="1"/>
                    </a:moveTo>
                    <a:cubicBezTo>
                      <a:pt x="718" y="1"/>
                      <a:pt x="45" y="592"/>
                      <a:pt x="1" y="1689"/>
                    </a:cubicBezTo>
                    <a:cubicBezTo>
                      <a:pt x="1" y="1868"/>
                      <a:pt x="834" y="1856"/>
                      <a:pt x="1703" y="1939"/>
                    </a:cubicBezTo>
                    <a:cubicBezTo>
                      <a:pt x="1839" y="1954"/>
                      <a:pt x="1960" y="1961"/>
                      <a:pt x="2069" y="1961"/>
                    </a:cubicBezTo>
                    <a:cubicBezTo>
                      <a:pt x="2655" y="1961"/>
                      <a:pt x="2860" y="1772"/>
                      <a:pt x="2870" y="1701"/>
                    </a:cubicBezTo>
                    <a:cubicBezTo>
                      <a:pt x="3037" y="773"/>
                      <a:pt x="2370" y="94"/>
                      <a:pt x="1644" y="11"/>
                    </a:cubicBezTo>
                    <a:cubicBezTo>
                      <a:pt x="1587" y="4"/>
                      <a:pt x="1530" y="1"/>
                      <a:pt x="14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8"/>
              <p:cNvSpPr/>
              <p:nvPr/>
            </p:nvSpPr>
            <p:spPr>
              <a:xfrm>
                <a:off x="6183305" y="3192414"/>
                <a:ext cx="122750" cy="129057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03" extrusionOk="0">
                    <a:moveTo>
                      <a:pt x="0" y="1"/>
                    </a:moveTo>
                    <a:cubicBezTo>
                      <a:pt x="226" y="108"/>
                      <a:pt x="560" y="203"/>
                      <a:pt x="691" y="477"/>
                    </a:cubicBezTo>
                    <a:cubicBezTo>
                      <a:pt x="893" y="846"/>
                      <a:pt x="798" y="1429"/>
                      <a:pt x="726" y="1834"/>
                    </a:cubicBezTo>
                    <a:cubicBezTo>
                      <a:pt x="1119" y="1882"/>
                      <a:pt x="1346" y="1903"/>
                      <a:pt x="1477" y="1903"/>
                    </a:cubicBezTo>
                    <a:cubicBezTo>
                      <a:pt x="1608" y="1903"/>
                      <a:pt x="1643" y="1882"/>
                      <a:pt x="1655" y="1846"/>
                    </a:cubicBezTo>
                    <a:cubicBezTo>
                      <a:pt x="1810" y="536"/>
                      <a:pt x="1131" y="108"/>
                      <a:pt x="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8"/>
              <p:cNvSpPr/>
              <p:nvPr/>
            </p:nvSpPr>
            <p:spPr>
              <a:xfrm>
                <a:off x="6051672" y="3328657"/>
                <a:ext cx="201486" cy="92503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364" extrusionOk="0">
                    <a:moveTo>
                      <a:pt x="712" y="0"/>
                    </a:moveTo>
                    <a:cubicBezTo>
                      <a:pt x="669" y="0"/>
                      <a:pt x="627" y="1"/>
                      <a:pt x="584" y="4"/>
                    </a:cubicBezTo>
                    <a:cubicBezTo>
                      <a:pt x="358" y="16"/>
                      <a:pt x="0" y="575"/>
                      <a:pt x="0" y="575"/>
                    </a:cubicBezTo>
                    <a:cubicBezTo>
                      <a:pt x="0" y="575"/>
                      <a:pt x="1655" y="754"/>
                      <a:pt x="2608" y="1325"/>
                    </a:cubicBezTo>
                    <a:cubicBezTo>
                      <a:pt x="2652" y="1352"/>
                      <a:pt x="2690" y="1363"/>
                      <a:pt x="2723" y="1363"/>
                    </a:cubicBezTo>
                    <a:cubicBezTo>
                      <a:pt x="2971" y="1363"/>
                      <a:pt x="2906" y="694"/>
                      <a:pt x="2906" y="694"/>
                    </a:cubicBezTo>
                    <a:cubicBezTo>
                      <a:pt x="2906" y="694"/>
                      <a:pt x="1793" y="0"/>
                      <a:pt x="712" y="0"/>
                    </a:cubicBezTo>
                    <a:close/>
                  </a:path>
                </a:pathLst>
              </a:custGeom>
              <a:solidFill>
                <a:srgbClr val="D865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8"/>
              <p:cNvSpPr/>
              <p:nvPr/>
            </p:nvSpPr>
            <p:spPr>
              <a:xfrm>
                <a:off x="5989484" y="3307092"/>
                <a:ext cx="340851" cy="61239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903" extrusionOk="0">
                    <a:moveTo>
                      <a:pt x="1394" y="0"/>
                    </a:moveTo>
                    <a:cubicBezTo>
                      <a:pt x="739" y="179"/>
                      <a:pt x="1" y="262"/>
                      <a:pt x="239" y="441"/>
                    </a:cubicBezTo>
                    <a:cubicBezTo>
                      <a:pt x="677" y="766"/>
                      <a:pt x="1684" y="903"/>
                      <a:pt x="2663" y="903"/>
                    </a:cubicBezTo>
                    <a:cubicBezTo>
                      <a:pt x="3866" y="903"/>
                      <a:pt x="5025" y="696"/>
                      <a:pt x="5025" y="381"/>
                    </a:cubicBezTo>
                    <a:cubicBezTo>
                      <a:pt x="5025" y="134"/>
                      <a:pt x="4100" y="35"/>
                      <a:pt x="3194" y="35"/>
                    </a:cubicBezTo>
                    <a:cubicBezTo>
                      <a:pt x="3141" y="35"/>
                      <a:pt x="3089" y="35"/>
                      <a:pt x="3037" y="36"/>
                    </a:cubicBezTo>
                    <a:cubicBezTo>
                      <a:pt x="2878" y="40"/>
                      <a:pt x="2727" y="42"/>
                      <a:pt x="2584" y="42"/>
                    </a:cubicBezTo>
                    <a:cubicBezTo>
                      <a:pt x="1873" y="42"/>
                      <a:pt x="1394" y="0"/>
                      <a:pt x="1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8"/>
              <p:cNvSpPr/>
              <p:nvPr/>
            </p:nvSpPr>
            <p:spPr>
              <a:xfrm>
                <a:off x="5884504" y="3462934"/>
                <a:ext cx="397343" cy="181683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2679" extrusionOk="0">
                    <a:moveTo>
                      <a:pt x="287" y="0"/>
                    </a:moveTo>
                    <a:cubicBezTo>
                      <a:pt x="25" y="548"/>
                      <a:pt x="1" y="667"/>
                      <a:pt x="1" y="667"/>
                    </a:cubicBezTo>
                    <a:cubicBezTo>
                      <a:pt x="310" y="667"/>
                      <a:pt x="4109" y="1548"/>
                      <a:pt x="5621" y="2679"/>
                    </a:cubicBezTo>
                    <a:cubicBezTo>
                      <a:pt x="5787" y="2250"/>
                      <a:pt x="5859" y="2012"/>
                      <a:pt x="5859" y="2012"/>
                    </a:cubicBezTo>
                    <a:cubicBezTo>
                      <a:pt x="5859" y="2012"/>
                      <a:pt x="3442" y="548"/>
                      <a:pt x="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8"/>
              <p:cNvSpPr/>
              <p:nvPr/>
            </p:nvSpPr>
            <p:spPr>
              <a:xfrm>
                <a:off x="5887081" y="3475819"/>
                <a:ext cx="390764" cy="153471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2263" extrusionOk="0">
                    <a:moveTo>
                      <a:pt x="34" y="251"/>
                    </a:moveTo>
                    <a:cubicBezTo>
                      <a:pt x="34" y="251"/>
                      <a:pt x="1" y="341"/>
                      <a:pt x="7" y="341"/>
                    </a:cubicBezTo>
                    <a:cubicBezTo>
                      <a:pt x="9" y="341"/>
                      <a:pt x="22" y="318"/>
                      <a:pt x="53" y="251"/>
                    </a:cubicBezTo>
                    <a:lnTo>
                      <a:pt x="53" y="251"/>
                    </a:lnTo>
                    <a:cubicBezTo>
                      <a:pt x="46" y="251"/>
                      <a:pt x="40" y="251"/>
                      <a:pt x="34" y="251"/>
                    </a:cubicBezTo>
                    <a:close/>
                    <a:moveTo>
                      <a:pt x="165" y="1"/>
                    </a:moveTo>
                    <a:cubicBezTo>
                      <a:pt x="114" y="119"/>
                      <a:pt x="78" y="199"/>
                      <a:pt x="53" y="251"/>
                    </a:cubicBezTo>
                    <a:lnTo>
                      <a:pt x="53" y="251"/>
                    </a:lnTo>
                    <a:cubicBezTo>
                      <a:pt x="473" y="281"/>
                      <a:pt x="4168" y="1151"/>
                      <a:pt x="5666" y="2263"/>
                    </a:cubicBezTo>
                    <a:cubicBezTo>
                      <a:pt x="5726" y="2096"/>
                      <a:pt x="5761" y="1977"/>
                      <a:pt x="5761" y="1977"/>
                    </a:cubicBezTo>
                    <a:cubicBezTo>
                      <a:pt x="5761" y="1977"/>
                      <a:pt x="3309" y="536"/>
                      <a:pt x="16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8"/>
              <p:cNvSpPr/>
              <p:nvPr/>
            </p:nvSpPr>
            <p:spPr>
              <a:xfrm>
                <a:off x="5783593" y="3690594"/>
                <a:ext cx="252010" cy="96165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1418" extrusionOk="0">
                    <a:moveTo>
                      <a:pt x="1798" y="1"/>
                    </a:moveTo>
                    <a:cubicBezTo>
                      <a:pt x="1620" y="1"/>
                      <a:pt x="179" y="215"/>
                      <a:pt x="179" y="215"/>
                    </a:cubicBezTo>
                    <a:cubicBezTo>
                      <a:pt x="179" y="215"/>
                      <a:pt x="132" y="477"/>
                      <a:pt x="1" y="917"/>
                    </a:cubicBezTo>
                    <a:cubicBezTo>
                      <a:pt x="310" y="917"/>
                      <a:pt x="3156" y="1215"/>
                      <a:pt x="3715" y="1417"/>
                    </a:cubicBezTo>
                    <a:lnTo>
                      <a:pt x="3632" y="572"/>
                    </a:lnTo>
                    <a:cubicBezTo>
                      <a:pt x="3632" y="572"/>
                      <a:pt x="1977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8"/>
              <p:cNvSpPr/>
              <p:nvPr/>
            </p:nvSpPr>
            <p:spPr>
              <a:xfrm>
                <a:off x="5982228" y="3397491"/>
                <a:ext cx="293175" cy="432879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6383" extrusionOk="0">
                    <a:moveTo>
                      <a:pt x="3799" y="1"/>
                    </a:moveTo>
                    <a:cubicBezTo>
                      <a:pt x="3799" y="1"/>
                      <a:pt x="2870" y="513"/>
                      <a:pt x="2203" y="1287"/>
                    </a:cubicBezTo>
                    <a:cubicBezTo>
                      <a:pt x="1536" y="2060"/>
                      <a:pt x="1" y="4501"/>
                      <a:pt x="155" y="4775"/>
                    </a:cubicBezTo>
                    <a:cubicBezTo>
                      <a:pt x="310" y="5037"/>
                      <a:pt x="215" y="5561"/>
                      <a:pt x="215" y="5561"/>
                    </a:cubicBezTo>
                    <a:lnTo>
                      <a:pt x="3489" y="6382"/>
                    </a:lnTo>
                    <a:lnTo>
                      <a:pt x="3549" y="5454"/>
                    </a:lnTo>
                    <a:cubicBezTo>
                      <a:pt x="3120" y="5454"/>
                      <a:pt x="1286" y="5358"/>
                      <a:pt x="1429" y="4370"/>
                    </a:cubicBezTo>
                    <a:cubicBezTo>
                      <a:pt x="1584" y="3382"/>
                      <a:pt x="3787" y="251"/>
                      <a:pt x="4323" y="251"/>
                    </a:cubicBezTo>
                    <a:lnTo>
                      <a:pt x="37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8"/>
              <p:cNvSpPr/>
              <p:nvPr/>
            </p:nvSpPr>
            <p:spPr>
              <a:xfrm>
                <a:off x="5865990" y="3385895"/>
                <a:ext cx="269710" cy="362417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5344" extrusionOk="0">
                    <a:moveTo>
                      <a:pt x="2265" y="1"/>
                    </a:moveTo>
                    <a:cubicBezTo>
                      <a:pt x="1979" y="1"/>
                      <a:pt x="1760" y="94"/>
                      <a:pt x="1691" y="267"/>
                    </a:cubicBezTo>
                    <a:lnTo>
                      <a:pt x="119" y="4196"/>
                    </a:lnTo>
                    <a:cubicBezTo>
                      <a:pt x="0" y="4517"/>
                      <a:pt x="381" y="4934"/>
                      <a:pt x="953" y="5172"/>
                    </a:cubicBezTo>
                    <a:lnTo>
                      <a:pt x="1036" y="5196"/>
                    </a:lnTo>
                    <a:cubicBezTo>
                      <a:pt x="1274" y="5296"/>
                      <a:pt x="1513" y="5343"/>
                      <a:pt x="1719" y="5343"/>
                    </a:cubicBezTo>
                    <a:cubicBezTo>
                      <a:pt x="2006" y="5343"/>
                      <a:pt x="2229" y="5250"/>
                      <a:pt x="2298" y="5077"/>
                    </a:cubicBezTo>
                    <a:lnTo>
                      <a:pt x="3858" y="1136"/>
                    </a:lnTo>
                    <a:cubicBezTo>
                      <a:pt x="3977" y="838"/>
                      <a:pt x="3608" y="422"/>
                      <a:pt x="3024" y="184"/>
                    </a:cubicBezTo>
                    <a:lnTo>
                      <a:pt x="2953" y="148"/>
                    </a:lnTo>
                    <a:cubicBezTo>
                      <a:pt x="2709" y="48"/>
                      <a:pt x="2470" y="1"/>
                      <a:pt x="22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8"/>
              <p:cNvSpPr/>
              <p:nvPr/>
            </p:nvSpPr>
            <p:spPr>
              <a:xfrm>
                <a:off x="5864362" y="3664824"/>
                <a:ext cx="161541" cy="8463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248" extrusionOk="0">
                    <a:moveTo>
                      <a:pt x="580" y="0"/>
                    </a:moveTo>
                    <a:cubicBezTo>
                      <a:pt x="328" y="0"/>
                      <a:pt x="140" y="69"/>
                      <a:pt x="84" y="202"/>
                    </a:cubicBezTo>
                    <a:cubicBezTo>
                      <a:pt x="0" y="464"/>
                      <a:pt x="405" y="857"/>
                      <a:pt x="1012" y="1083"/>
                    </a:cubicBezTo>
                    <a:cubicBezTo>
                      <a:pt x="1289" y="1194"/>
                      <a:pt x="1557" y="1248"/>
                      <a:pt x="1777" y="1248"/>
                    </a:cubicBezTo>
                    <a:cubicBezTo>
                      <a:pt x="2030" y="1248"/>
                      <a:pt x="2217" y="1176"/>
                      <a:pt x="2274" y="1035"/>
                    </a:cubicBezTo>
                    <a:cubicBezTo>
                      <a:pt x="2381" y="785"/>
                      <a:pt x="1965" y="381"/>
                      <a:pt x="1358" y="166"/>
                    </a:cubicBezTo>
                    <a:cubicBezTo>
                      <a:pt x="1078" y="55"/>
                      <a:pt x="804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8"/>
              <p:cNvSpPr/>
              <p:nvPr/>
            </p:nvSpPr>
            <p:spPr>
              <a:xfrm>
                <a:off x="5869991" y="3386166"/>
                <a:ext cx="162355" cy="318268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4693" extrusionOk="0">
                    <a:moveTo>
                      <a:pt x="2210" y="1"/>
                    </a:moveTo>
                    <a:cubicBezTo>
                      <a:pt x="1922" y="1"/>
                      <a:pt x="1691" y="95"/>
                      <a:pt x="1632" y="263"/>
                    </a:cubicBezTo>
                    <a:lnTo>
                      <a:pt x="60" y="4192"/>
                    </a:lnTo>
                    <a:cubicBezTo>
                      <a:pt x="1" y="4347"/>
                      <a:pt x="60" y="4525"/>
                      <a:pt x="215" y="4692"/>
                    </a:cubicBezTo>
                    <a:lnTo>
                      <a:pt x="441" y="4597"/>
                    </a:lnTo>
                    <a:lnTo>
                      <a:pt x="2394" y="13"/>
                    </a:lnTo>
                    <a:cubicBezTo>
                      <a:pt x="2331" y="5"/>
                      <a:pt x="2269" y="1"/>
                      <a:pt x="2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8"/>
              <p:cNvSpPr/>
              <p:nvPr/>
            </p:nvSpPr>
            <p:spPr>
              <a:xfrm>
                <a:off x="5905527" y="3697037"/>
                <a:ext cx="67885" cy="4991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736" extrusionOk="0">
                    <a:moveTo>
                      <a:pt x="241" y="1"/>
                    </a:moveTo>
                    <a:cubicBezTo>
                      <a:pt x="202" y="1"/>
                      <a:pt x="165" y="4"/>
                      <a:pt x="131" y="13"/>
                    </a:cubicBezTo>
                    <a:cubicBezTo>
                      <a:pt x="131" y="13"/>
                      <a:pt x="0" y="168"/>
                      <a:pt x="120" y="263"/>
                    </a:cubicBezTo>
                    <a:cubicBezTo>
                      <a:pt x="179" y="310"/>
                      <a:pt x="155" y="549"/>
                      <a:pt x="179" y="608"/>
                    </a:cubicBezTo>
                    <a:cubicBezTo>
                      <a:pt x="189" y="668"/>
                      <a:pt x="357" y="736"/>
                      <a:pt x="495" y="736"/>
                    </a:cubicBezTo>
                    <a:cubicBezTo>
                      <a:pt x="522" y="736"/>
                      <a:pt x="548" y="733"/>
                      <a:pt x="572" y="727"/>
                    </a:cubicBezTo>
                    <a:cubicBezTo>
                      <a:pt x="596" y="668"/>
                      <a:pt x="822" y="549"/>
                      <a:pt x="882" y="537"/>
                    </a:cubicBezTo>
                    <a:cubicBezTo>
                      <a:pt x="941" y="525"/>
                      <a:pt x="1001" y="441"/>
                      <a:pt x="977" y="322"/>
                    </a:cubicBezTo>
                    <a:cubicBezTo>
                      <a:pt x="966" y="217"/>
                      <a:pt x="538" y="1"/>
                      <a:pt x="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8"/>
              <p:cNvSpPr/>
              <p:nvPr/>
            </p:nvSpPr>
            <p:spPr>
              <a:xfrm>
                <a:off x="5916039" y="3736235"/>
                <a:ext cx="26720" cy="1539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27" extrusionOk="0">
                    <a:moveTo>
                      <a:pt x="130" y="1"/>
                    </a:moveTo>
                    <a:cubicBezTo>
                      <a:pt x="68" y="1"/>
                      <a:pt x="20" y="19"/>
                      <a:pt x="12" y="42"/>
                    </a:cubicBezTo>
                    <a:cubicBezTo>
                      <a:pt x="0" y="102"/>
                      <a:pt x="60" y="185"/>
                      <a:pt x="155" y="209"/>
                    </a:cubicBezTo>
                    <a:cubicBezTo>
                      <a:pt x="192" y="221"/>
                      <a:pt x="230" y="226"/>
                      <a:pt x="263" y="226"/>
                    </a:cubicBezTo>
                    <a:cubicBezTo>
                      <a:pt x="325" y="226"/>
                      <a:pt x="373" y="208"/>
                      <a:pt x="381" y="185"/>
                    </a:cubicBezTo>
                    <a:cubicBezTo>
                      <a:pt x="393" y="137"/>
                      <a:pt x="334" y="66"/>
                      <a:pt x="238" y="18"/>
                    </a:cubicBezTo>
                    <a:cubicBezTo>
                      <a:pt x="201" y="6"/>
                      <a:pt x="164" y="1"/>
                      <a:pt x="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8"/>
              <p:cNvSpPr/>
              <p:nvPr/>
            </p:nvSpPr>
            <p:spPr>
              <a:xfrm>
                <a:off x="6003251" y="3300174"/>
                <a:ext cx="334340" cy="5703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841" extrusionOk="0">
                    <a:moveTo>
                      <a:pt x="1" y="435"/>
                    </a:moveTo>
                    <a:cubicBezTo>
                      <a:pt x="1" y="435"/>
                      <a:pt x="0" y="435"/>
                      <a:pt x="0" y="436"/>
                    </a:cubicBezTo>
                    <a:cubicBezTo>
                      <a:pt x="0" y="436"/>
                      <a:pt x="0" y="435"/>
                      <a:pt x="1" y="435"/>
                    </a:cubicBezTo>
                    <a:close/>
                    <a:moveTo>
                      <a:pt x="1122" y="0"/>
                    </a:moveTo>
                    <a:cubicBezTo>
                      <a:pt x="1090" y="0"/>
                      <a:pt x="1065" y="2"/>
                      <a:pt x="1048" y="7"/>
                    </a:cubicBezTo>
                    <a:cubicBezTo>
                      <a:pt x="838" y="77"/>
                      <a:pt x="35" y="421"/>
                      <a:pt x="1" y="435"/>
                    </a:cubicBezTo>
                    <a:lnTo>
                      <a:pt x="1" y="435"/>
                    </a:lnTo>
                    <a:cubicBezTo>
                      <a:pt x="29" y="423"/>
                      <a:pt x="74" y="418"/>
                      <a:pt x="132" y="418"/>
                    </a:cubicBezTo>
                    <a:cubicBezTo>
                      <a:pt x="647" y="418"/>
                      <a:pt x="2221" y="840"/>
                      <a:pt x="2596" y="840"/>
                    </a:cubicBezTo>
                    <a:cubicBezTo>
                      <a:pt x="2915" y="822"/>
                      <a:pt x="3762" y="402"/>
                      <a:pt x="4338" y="402"/>
                    </a:cubicBezTo>
                    <a:cubicBezTo>
                      <a:pt x="4492" y="402"/>
                      <a:pt x="4627" y="432"/>
                      <a:pt x="4727" y="507"/>
                    </a:cubicBezTo>
                    <a:cubicBezTo>
                      <a:pt x="4929" y="436"/>
                      <a:pt x="4644" y="209"/>
                      <a:pt x="4286" y="102"/>
                    </a:cubicBezTo>
                    <a:cubicBezTo>
                      <a:pt x="4207" y="79"/>
                      <a:pt x="4122" y="70"/>
                      <a:pt x="4030" y="70"/>
                    </a:cubicBezTo>
                    <a:cubicBezTo>
                      <a:pt x="3749" y="70"/>
                      <a:pt x="3398" y="153"/>
                      <a:pt x="2905" y="162"/>
                    </a:cubicBezTo>
                    <a:cubicBezTo>
                      <a:pt x="2875" y="163"/>
                      <a:pt x="2843" y="163"/>
                      <a:pt x="2810" y="163"/>
                    </a:cubicBezTo>
                    <a:cubicBezTo>
                      <a:pt x="2255" y="163"/>
                      <a:pt x="1410" y="0"/>
                      <a:pt x="1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38"/>
            <p:cNvGrpSpPr/>
            <p:nvPr/>
          </p:nvGrpSpPr>
          <p:grpSpPr>
            <a:xfrm>
              <a:off x="4930119" y="3359582"/>
              <a:ext cx="2830944" cy="1225733"/>
              <a:chOff x="4930119" y="3359582"/>
              <a:chExt cx="2830944" cy="1225733"/>
            </a:xfrm>
          </p:grpSpPr>
          <p:grpSp>
            <p:nvGrpSpPr>
              <p:cNvPr id="853" name="Google Shape;853;p38"/>
              <p:cNvGrpSpPr/>
              <p:nvPr/>
            </p:nvGrpSpPr>
            <p:grpSpPr>
              <a:xfrm>
                <a:off x="7564800" y="3467410"/>
                <a:ext cx="196262" cy="114272"/>
                <a:chOff x="7564800" y="3467410"/>
                <a:chExt cx="196262" cy="114272"/>
              </a:xfrm>
            </p:grpSpPr>
            <p:sp>
              <p:nvSpPr>
                <p:cNvPr id="854" name="Google Shape;854;p38"/>
                <p:cNvSpPr/>
                <p:nvPr/>
              </p:nvSpPr>
              <p:spPr>
                <a:xfrm>
                  <a:off x="7564800" y="3506540"/>
                  <a:ext cx="89723" cy="4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3" h="620" extrusionOk="0">
                      <a:moveTo>
                        <a:pt x="370" y="0"/>
                      </a:moveTo>
                      <a:lnTo>
                        <a:pt x="1" y="60"/>
                      </a:lnTo>
                      <a:lnTo>
                        <a:pt x="834" y="619"/>
                      </a:lnTo>
                      <a:lnTo>
                        <a:pt x="1322" y="560"/>
                      </a:lnTo>
                      <a:lnTo>
                        <a:pt x="3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38"/>
                <p:cNvSpPr/>
                <p:nvPr/>
              </p:nvSpPr>
              <p:spPr>
                <a:xfrm>
                  <a:off x="7698060" y="3473581"/>
                  <a:ext cx="63002" cy="80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184" extrusionOk="0">
                      <a:moveTo>
                        <a:pt x="329" y="0"/>
                      </a:moveTo>
                      <a:cubicBezTo>
                        <a:pt x="310" y="0"/>
                        <a:pt x="292" y="3"/>
                        <a:pt x="274" y="10"/>
                      </a:cubicBezTo>
                      <a:lnTo>
                        <a:pt x="227" y="22"/>
                      </a:lnTo>
                      <a:cubicBezTo>
                        <a:pt x="96" y="69"/>
                        <a:pt x="0" y="200"/>
                        <a:pt x="48" y="307"/>
                      </a:cubicBezTo>
                      <a:lnTo>
                        <a:pt x="310" y="1058"/>
                      </a:lnTo>
                      <a:cubicBezTo>
                        <a:pt x="336" y="1137"/>
                        <a:pt x="421" y="1183"/>
                        <a:pt x="521" y="1183"/>
                      </a:cubicBezTo>
                      <a:cubicBezTo>
                        <a:pt x="556" y="1183"/>
                        <a:pt x="594" y="1177"/>
                        <a:pt x="631" y="1165"/>
                      </a:cubicBezTo>
                      <a:lnTo>
                        <a:pt x="667" y="1153"/>
                      </a:lnTo>
                      <a:cubicBezTo>
                        <a:pt x="810" y="1105"/>
                        <a:pt x="929" y="1093"/>
                        <a:pt x="881" y="986"/>
                      </a:cubicBezTo>
                      <a:lnTo>
                        <a:pt x="608" y="212"/>
                      </a:lnTo>
                      <a:cubicBezTo>
                        <a:pt x="577" y="120"/>
                        <a:pt x="448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38"/>
                <p:cNvSpPr/>
                <p:nvPr/>
              </p:nvSpPr>
              <p:spPr>
                <a:xfrm>
                  <a:off x="7585009" y="3503285"/>
                  <a:ext cx="111492" cy="78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" h="1156" extrusionOk="0">
                      <a:moveTo>
                        <a:pt x="1608" y="0"/>
                      </a:moveTo>
                      <a:lnTo>
                        <a:pt x="0" y="548"/>
                      </a:lnTo>
                      <a:lnTo>
                        <a:pt x="155" y="1155"/>
                      </a:lnTo>
                      <a:lnTo>
                        <a:pt x="1644" y="620"/>
                      </a:lnTo>
                      <a:lnTo>
                        <a:pt x="160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38"/>
                <p:cNvSpPr/>
                <p:nvPr/>
              </p:nvSpPr>
              <p:spPr>
                <a:xfrm>
                  <a:off x="7666525" y="3487145"/>
                  <a:ext cx="67139" cy="68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1005" extrusionOk="0">
                      <a:moveTo>
                        <a:pt x="525" y="0"/>
                      </a:moveTo>
                      <a:cubicBezTo>
                        <a:pt x="394" y="48"/>
                        <a:pt x="84" y="227"/>
                        <a:pt x="1" y="381"/>
                      </a:cubicBezTo>
                      <a:cubicBezTo>
                        <a:pt x="144" y="774"/>
                        <a:pt x="180" y="905"/>
                        <a:pt x="180" y="905"/>
                      </a:cubicBezTo>
                      <a:cubicBezTo>
                        <a:pt x="180" y="905"/>
                        <a:pt x="115" y="1004"/>
                        <a:pt x="316" y="1004"/>
                      </a:cubicBezTo>
                      <a:cubicBezTo>
                        <a:pt x="426" y="1004"/>
                        <a:pt x="616" y="974"/>
                        <a:pt x="942" y="881"/>
                      </a:cubicBezTo>
                      <a:cubicBezTo>
                        <a:pt x="989" y="858"/>
                        <a:pt x="525" y="0"/>
                        <a:pt x="5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38"/>
                <p:cNvSpPr/>
                <p:nvPr/>
              </p:nvSpPr>
              <p:spPr>
                <a:xfrm>
                  <a:off x="7568869" y="3467410"/>
                  <a:ext cx="176868" cy="94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8" h="1387" extrusionOk="0">
                      <a:moveTo>
                        <a:pt x="2379" y="0"/>
                      </a:moveTo>
                      <a:cubicBezTo>
                        <a:pt x="2337" y="0"/>
                        <a:pt x="2281" y="53"/>
                        <a:pt x="2191" y="77"/>
                      </a:cubicBezTo>
                      <a:lnTo>
                        <a:pt x="2143" y="101"/>
                      </a:lnTo>
                      <a:cubicBezTo>
                        <a:pt x="2036" y="125"/>
                        <a:pt x="1965" y="220"/>
                        <a:pt x="1953" y="291"/>
                      </a:cubicBezTo>
                      <a:cubicBezTo>
                        <a:pt x="1798" y="351"/>
                        <a:pt x="1560" y="482"/>
                        <a:pt x="1465" y="648"/>
                      </a:cubicBezTo>
                      <a:lnTo>
                        <a:pt x="358" y="1053"/>
                      </a:lnTo>
                      <a:cubicBezTo>
                        <a:pt x="321" y="1017"/>
                        <a:pt x="271" y="1001"/>
                        <a:pt x="223" y="1001"/>
                      </a:cubicBezTo>
                      <a:cubicBezTo>
                        <a:pt x="208" y="1001"/>
                        <a:pt x="193" y="1003"/>
                        <a:pt x="179" y="1006"/>
                      </a:cubicBezTo>
                      <a:lnTo>
                        <a:pt x="155" y="1018"/>
                      </a:lnTo>
                      <a:cubicBezTo>
                        <a:pt x="60" y="1053"/>
                        <a:pt x="0" y="1137"/>
                        <a:pt x="36" y="1196"/>
                      </a:cubicBezTo>
                      <a:lnTo>
                        <a:pt x="107" y="1387"/>
                      </a:lnTo>
                      <a:lnTo>
                        <a:pt x="2608" y="494"/>
                      </a:lnTo>
                      <a:lnTo>
                        <a:pt x="2429" y="41"/>
                      </a:lnTo>
                      <a:cubicBezTo>
                        <a:pt x="2414" y="11"/>
                        <a:pt x="2398" y="0"/>
                        <a:pt x="23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59" name="Google Shape;859;p38"/>
              <p:cNvSpPr/>
              <p:nvPr/>
            </p:nvSpPr>
            <p:spPr>
              <a:xfrm>
                <a:off x="4930119" y="3359582"/>
                <a:ext cx="2684827" cy="1225733"/>
              </a:xfrm>
              <a:custGeom>
                <a:avLst/>
                <a:gdLst/>
                <a:ahLst/>
                <a:cxnLst/>
                <a:rect l="l" t="t" r="r" b="b"/>
                <a:pathLst>
                  <a:path w="39589" h="18074" extrusionOk="0">
                    <a:moveTo>
                      <a:pt x="16896" y="0"/>
                    </a:moveTo>
                    <a:cubicBezTo>
                      <a:pt x="15134" y="0"/>
                      <a:pt x="13288" y="464"/>
                      <a:pt x="11645" y="1810"/>
                    </a:cubicBezTo>
                    <a:cubicBezTo>
                      <a:pt x="9931" y="3191"/>
                      <a:pt x="9014" y="4441"/>
                      <a:pt x="8371" y="5834"/>
                    </a:cubicBezTo>
                    <a:cubicBezTo>
                      <a:pt x="7728" y="7239"/>
                      <a:pt x="7371" y="8739"/>
                      <a:pt x="6704" y="10740"/>
                    </a:cubicBezTo>
                    <a:cubicBezTo>
                      <a:pt x="5978" y="12942"/>
                      <a:pt x="5882" y="14526"/>
                      <a:pt x="5311" y="15442"/>
                    </a:cubicBezTo>
                    <a:cubicBezTo>
                      <a:pt x="5025" y="15895"/>
                      <a:pt x="4632" y="16228"/>
                      <a:pt x="3906" y="16526"/>
                    </a:cubicBezTo>
                    <a:cubicBezTo>
                      <a:pt x="3180" y="16812"/>
                      <a:pt x="2108" y="17014"/>
                      <a:pt x="525" y="17121"/>
                    </a:cubicBezTo>
                    <a:lnTo>
                      <a:pt x="1" y="17121"/>
                    </a:lnTo>
                    <a:lnTo>
                      <a:pt x="1" y="18074"/>
                    </a:lnTo>
                    <a:lnTo>
                      <a:pt x="584" y="18074"/>
                    </a:lnTo>
                    <a:cubicBezTo>
                      <a:pt x="2203" y="17967"/>
                      <a:pt x="3382" y="17764"/>
                      <a:pt x="4263" y="17419"/>
                    </a:cubicBezTo>
                    <a:cubicBezTo>
                      <a:pt x="5597" y="16919"/>
                      <a:pt x="6251" y="16002"/>
                      <a:pt x="6597" y="14931"/>
                    </a:cubicBezTo>
                    <a:cubicBezTo>
                      <a:pt x="6942" y="13859"/>
                      <a:pt x="7109" y="12597"/>
                      <a:pt x="7621" y="11037"/>
                    </a:cubicBezTo>
                    <a:cubicBezTo>
                      <a:pt x="8299" y="8989"/>
                      <a:pt x="8668" y="7489"/>
                      <a:pt x="9252" y="6227"/>
                    </a:cubicBezTo>
                    <a:cubicBezTo>
                      <a:pt x="9823" y="4941"/>
                      <a:pt x="10621" y="3858"/>
                      <a:pt x="12240" y="2536"/>
                    </a:cubicBezTo>
                    <a:cubicBezTo>
                      <a:pt x="13681" y="1357"/>
                      <a:pt x="15276" y="953"/>
                      <a:pt x="16884" y="953"/>
                    </a:cubicBezTo>
                    <a:cubicBezTo>
                      <a:pt x="19467" y="953"/>
                      <a:pt x="22075" y="2036"/>
                      <a:pt x="23908" y="2655"/>
                    </a:cubicBezTo>
                    <a:cubicBezTo>
                      <a:pt x="26314" y="3453"/>
                      <a:pt x="29219" y="5013"/>
                      <a:pt x="32981" y="5013"/>
                    </a:cubicBezTo>
                    <a:cubicBezTo>
                      <a:pt x="33695" y="5013"/>
                      <a:pt x="34445" y="4977"/>
                      <a:pt x="35219" y="4834"/>
                    </a:cubicBezTo>
                    <a:cubicBezTo>
                      <a:pt x="36410" y="4644"/>
                      <a:pt x="36993" y="4465"/>
                      <a:pt x="37482" y="4263"/>
                    </a:cubicBezTo>
                    <a:cubicBezTo>
                      <a:pt x="37982" y="4048"/>
                      <a:pt x="38339" y="3846"/>
                      <a:pt x="39208" y="3548"/>
                    </a:cubicBezTo>
                    <a:cubicBezTo>
                      <a:pt x="39458" y="3453"/>
                      <a:pt x="39589" y="3167"/>
                      <a:pt x="39506" y="2917"/>
                    </a:cubicBezTo>
                    <a:cubicBezTo>
                      <a:pt x="39430" y="2718"/>
                      <a:pt x="39241" y="2594"/>
                      <a:pt x="39035" y="2594"/>
                    </a:cubicBezTo>
                    <a:cubicBezTo>
                      <a:pt x="38982" y="2594"/>
                      <a:pt x="38928" y="2602"/>
                      <a:pt x="38875" y="2619"/>
                    </a:cubicBezTo>
                    <a:cubicBezTo>
                      <a:pt x="37958" y="2953"/>
                      <a:pt x="37529" y="3191"/>
                      <a:pt x="37112" y="3370"/>
                    </a:cubicBezTo>
                    <a:cubicBezTo>
                      <a:pt x="36684" y="3548"/>
                      <a:pt x="36220" y="3691"/>
                      <a:pt x="35065" y="3882"/>
                    </a:cubicBezTo>
                    <a:cubicBezTo>
                      <a:pt x="34338" y="4001"/>
                      <a:pt x="33660" y="4048"/>
                      <a:pt x="33005" y="4048"/>
                    </a:cubicBezTo>
                    <a:cubicBezTo>
                      <a:pt x="32977" y="4048"/>
                      <a:pt x="32949" y="4049"/>
                      <a:pt x="32921" y="4049"/>
                    </a:cubicBezTo>
                    <a:cubicBezTo>
                      <a:pt x="29472" y="4049"/>
                      <a:pt x="26746" y="2589"/>
                      <a:pt x="24242" y="1738"/>
                    </a:cubicBezTo>
                    <a:cubicBezTo>
                      <a:pt x="22456" y="1143"/>
                      <a:pt x="19741" y="0"/>
                      <a:pt x="168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0" name="Google Shape;860;p38"/>
            <p:cNvGrpSpPr/>
            <p:nvPr/>
          </p:nvGrpSpPr>
          <p:grpSpPr>
            <a:xfrm>
              <a:off x="6899517" y="3119986"/>
              <a:ext cx="660131" cy="1547169"/>
              <a:chOff x="6899517" y="3119986"/>
              <a:chExt cx="660131" cy="1547169"/>
            </a:xfrm>
          </p:grpSpPr>
          <p:sp>
            <p:nvSpPr>
              <p:cNvPr id="861" name="Google Shape;861;p38"/>
              <p:cNvSpPr/>
              <p:nvPr/>
            </p:nvSpPr>
            <p:spPr>
              <a:xfrm>
                <a:off x="6899517" y="3423804"/>
                <a:ext cx="209963" cy="420536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6201" extrusionOk="0">
                    <a:moveTo>
                      <a:pt x="1258" y="1"/>
                    </a:moveTo>
                    <a:cubicBezTo>
                      <a:pt x="1167" y="1"/>
                      <a:pt x="1073" y="10"/>
                      <a:pt x="976" y="29"/>
                    </a:cubicBezTo>
                    <a:lnTo>
                      <a:pt x="917" y="41"/>
                    </a:lnTo>
                    <a:cubicBezTo>
                      <a:pt x="381" y="148"/>
                      <a:pt x="0" y="518"/>
                      <a:pt x="83" y="887"/>
                    </a:cubicBezTo>
                    <a:lnTo>
                      <a:pt x="1048" y="5697"/>
                    </a:lnTo>
                    <a:cubicBezTo>
                      <a:pt x="1107" y="6001"/>
                      <a:pt x="1442" y="6201"/>
                      <a:pt x="1858" y="6201"/>
                    </a:cubicBezTo>
                    <a:cubicBezTo>
                      <a:pt x="1946" y="6201"/>
                      <a:pt x="2038" y="6192"/>
                      <a:pt x="2131" y="6173"/>
                    </a:cubicBezTo>
                    <a:lnTo>
                      <a:pt x="2191" y="6161"/>
                    </a:lnTo>
                    <a:cubicBezTo>
                      <a:pt x="2727" y="6054"/>
                      <a:pt x="3096" y="5685"/>
                      <a:pt x="3024" y="5304"/>
                    </a:cubicBezTo>
                    <a:lnTo>
                      <a:pt x="2060" y="506"/>
                    </a:lnTo>
                    <a:cubicBezTo>
                      <a:pt x="2001" y="193"/>
                      <a:pt x="1670" y="1"/>
                      <a:pt x="12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8"/>
              <p:cNvSpPr/>
              <p:nvPr/>
            </p:nvSpPr>
            <p:spPr>
              <a:xfrm>
                <a:off x="6914030" y="3515424"/>
                <a:ext cx="156726" cy="7832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155" extrusionOk="0">
                    <a:moveTo>
                      <a:pt x="2167" y="0"/>
                    </a:moveTo>
                    <a:cubicBezTo>
                      <a:pt x="2167" y="0"/>
                      <a:pt x="584" y="569"/>
                      <a:pt x="90" y="569"/>
                    </a:cubicBezTo>
                    <a:cubicBezTo>
                      <a:pt x="54" y="569"/>
                      <a:pt x="24" y="566"/>
                      <a:pt x="0" y="560"/>
                    </a:cubicBezTo>
                    <a:lnTo>
                      <a:pt x="0" y="560"/>
                    </a:lnTo>
                    <a:cubicBezTo>
                      <a:pt x="0" y="560"/>
                      <a:pt x="12" y="1143"/>
                      <a:pt x="119" y="1155"/>
                    </a:cubicBezTo>
                    <a:cubicBezTo>
                      <a:pt x="953" y="1155"/>
                      <a:pt x="2310" y="548"/>
                      <a:pt x="2310" y="548"/>
                    </a:cubicBez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6949566" y="3685780"/>
                <a:ext cx="155912" cy="75956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120" extrusionOk="0">
                    <a:moveTo>
                      <a:pt x="2167" y="0"/>
                    </a:moveTo>
                    <a:cubicBezTo>
                      <a:pt x="2167" y="0"/>
                      <a:pt x="798" y="512"/>
                      <a:pt x="0" y="572"/>
                    </a:cubicBezTo>
                    <a:cubicBezTo>
                      <a:pt x="0" y="572"/>
                      <a:pt x="36" y="1119"/>
                      <a:pt x="131" y="1119"/>
                    </a:cubicBezTo>
                    <a:cubicBezTo>
                      <a:pt x="977" y="1119"/>
                      <a:pt x="2298" y="548"/>
                      <a:pt x="2298" y="548"/>
                    </a:cubicBez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8"/>
              <p:cNvSpPr/>
              <p:nvPr/>
            </p:nvSpPr>
            <p:spPr>
              <a:xfrm>
                <a:off x="7063431" y="3167322"/>
                <a:ext cx="190567" cy="211658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3121" extrusionOk="0">
                    <a:moveTo>
                      <a:pt x="1512" y="0"/>
                    </a:moveTo>
                    <a:cubicBezTo>
                      <a:pt x="1360" y="0"/>
                      <a:pt x="1196" y="24"/>
                      <a:pt x="1024" y="73"/>
                    </a:cubicBezTo>
                    <a:cubicBezTo>
                      <a:pt x="191" y="311"/>
                      <a:pt x="0" y="1216"/>
                      <a:pt x="369" y="2037"/>
                    </a:cubicBezTo>
                    <a:cubicBezTo>
                      <a:pt x="694" y="2741"/>
                      <a:pt x="1511" y="3120"/>
                      <a:pt x="2006" y="3120"/>
                    </a:cubicBezTo>
                    <a:cubicBezTo>
                      <a:pt x="2055" y="3120"/>
                      <a:pt x="2101" y="3116"/>
                      <a:pt x="2143" y="3109"/>
                    </a:cubicBezTo>
                    <a:cubicBezTo>
                      <a:pt x="2143" y="3109"/>
                      <a:pt x="2145" y="3109"/>
                      <a:pt x="2148" y="3109"/>
                    </a:cubicBezTo>
                    <a:cubicBezTo>
                      <a:pt x="2169" y="3109"/>
                      <a:pt x="2250" y="3100"/>
                      <a:pt x="2393" y="2978"/>
                    </a:cubicBezTo>
                    <a:cubicBezTo>
                      <a:pt x="2488" y="2895"/>
                      <a:pt x="2560" y="2764"/>
                      <a:pt x="2619" y="2597"/>
                    </a:cubicBezTo>
                    <a:cubicBezTo>
                      <a:pt x="2619" y="2585"/>
                      <a:pt x="2631" y="2573"/>
                      <a:pt x="2631" y="2561"/>
                    </a:cubicBezTo>
                    <a:cubicBezTo>
                      <a:pt x="2691" y="2395"/>
                      <a:pt x="2727" y="2216"/>
                      <a:pt x="2750" y="2002"/>
                    </a:cubicBezTo>
                    <a:cubicBezTo>
                      <a:pt x="2786" y="1799"/>
                      <a:pt x="2786" y="1621"/>
                      <a:pt x="2798" y="1514"/>
                    </a:cubicBezTo>
                    <a:cubicBezTo>
                      <a:pt x="2810" y="1216"/>
                      <a:pt x="2631" y="621"/>
                      <a:pt x="2584" y="371"/>
                    </a:cubicBezTo>
                    <a:cubicBezTo>
                      <a:pt x="2584" y="371"/>
                      <a:pt x="2500" y="359"/>
                      <a:pt x="2393" y="359"/>
                    </a:cubicBezTo>
                    <a:cubicBezTo>
                      <a:pt x="2175" y="132"/>
                      <a:pt x="1874" y="0"/>
                      <a:pt x="1512" y="0"/>
                    </a:cubicBezTo>
                    <a:close/>
                  </a:path>
                </a:pathLst>
              </a:custGeom>
              <a:solidFill>
                <a:srgbClr val="B87C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>
                <a:off x="7346837" y="4501274"/>
                <a:ext cx="212811" cy="118545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1748" extrusionOk="0">
                    <a:moveTo>
                      <a:pt x="1369" y="1"/>
                    </a:moveTo>
                    <a:lnTo>
                      <a:pt x="12" y="512"/>
                    </a:lnTo>
                    <a:cubicBezTo>
                      <a:pt x="1" y="1233"/>
                      <a:pt x="155" y="1675"/>
                      <a:pt x="512" y="1675"/>
                    </a:cubicBezTo>
                    <a:cubicBezTo>
                      <a:pt x="539" y="1675"/>
                      <a:pt x="567" y="1672"/>
                      <a:pt x="595" y="1667"/>
                    </a:cubicBezTo>
                    <a:cubicBezTo>
                      <a:pt x="695" y="1652"/>
                      <a:pt x="818" y="1632"/>
                      <a:pt x="960" y="1632"/>
                    </a:cubicBezTo>
                    <a:cubicBezTo>
                      <a:pt x="1039" y="1632"/>
                      <a:pt x="1125" y="1638"/>
                      <a:pt x="1215" y="1655"/>
                    </a:cubicBezTo>
                    <a:cubicBezTo>
                      <a:pt x="1596" y="1727"/>
                      <a:pt x="1840" y="1748"/>
                      <a:pt x="2011" y="1748"/>
                    </a:cubicBezTo>
                    <a:cubicBezTo>
                      <a:pt x="2182" y="1748"/>
                      <a:pt x="2280" y="1727"/>
                      <a:pt x="2369" y="1715"/>
                    </a:cubicBezTo>
                    <a:cubicBezTo>
                      <a:pt x="3054" y="1612"/>
                      <a:pt x="3137" y="745"/>
                      <a:pt x="2672" y="745"/>
                    </a:cubicBezTo>
                    <a:cubicBezTo>
                      <a:pt x="2652" y="745"/>
                      <a:pt x="2630" y="747"/>
                      <a:pt x="2608" y="751"/>
                    </a:cubicBezTo>
                    <a:cubicBezTo>
                      <a:pt x="2585" y="754"/>
                      <a:pt x="2562" y="755"/>
                      <a:pt x="2538" y="755"/>
                    </a:cubicBezTo>
                    <a:cubicBezTo>
                      <a:pt x="2004" y="755"/>
                      <a:pt x="1369" y="1"/>
                      <a:pt x="1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>
                <a:off x="7221647" y="3819785"/>
                <a:ext cx="270592" cy="770949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11368" extrusionOk="0">
                    <a:moveTo>
                      <a:pt x="2453" y="1"/>
                    </a:moveTo>
                    <a:lnTo>
                      <a:pt x="155" y="298"/>
                    </a:lnTo>
                    <a:cubicBezTo>
                      <a:pt x="155" y="298"/>
                      <a:pt x="1" y="1275"/>
                      <a:pt x="155" y="2537"/>
                    </a:cubicBezTo>
                    <a:cubicBezTo>
                      <a:pt x="298" y="3799"/>
                      <a:pt x="846" y="6168"/>
                      <a:pt x="917" y="6728"/>
                    </a:cubicBezTo>
                    <a:cubicBezTo>
                      <a:pt x="986" y="7254"/>
                      <a:pt x="1594" y="11368"/>
                      <a:pt x="1831" y="11368"/>
                    </a:cubicBezTo>
                    <a:cubicBezTo>
                      <a:pt x="1841" y="11368"/>
                      <a:pt x="1850" y="11361"/>
                      <a:pt x="1858" y="11347"/>
                    </a:cubicBezTo>
                    <a:cubicBezTo>
                      <a:pt x="2242" y="10768"/>
                      <a:pt x="2874" y="10642"/>
                      <a:pt x="3350" y="10642"/>
                    </a:cubicBezTo>
                    <a:cubicBezTo>
                      <a:pt x="3715" y="10642"/>
                      <a:pt x="3989" y="10716"/>
                      <a:pt x="3989" y="10716"/>
                    </a:cubicBezTo>
                    <a:cubicBezTo>
                      <a:pt x="3989" y="10716"/>
                      <a:pt x="3227" y="6585"/>
                      <a:pt x="3227" y="5954"/>
                    </a:cubicBezTo>
                    <a:cubicBezTo>
                      <a:pt x="3227" y="5323"/>
                      <a:pt x="2596" y="1406"/>
                      <a:pt x="24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8"/>
              <p:cNvSpPr/>
              <p:nvPr/>
            </p:nvSpPr>
            <p:spPr>
              <a:xfrm>
                <a:off x="7258811" y="3941516"/>
                <a:ext cx="185752" cy="647861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9553" extrusionOk="0">
                    <a:moveTo>
                      <a:pt x="351" y="0"/>
                    </a:moveTo>
                    <a:cubicBezTo>
                      <a:pt x="286" y="0"/>
                      <a:pt x="243" y="15"/>
                      <a:pt x="238" y="51"/>
                    </a:cubicBezTo>
                    <a:cubicBezTo>
                      <a:pt x="227" y="230"/>
                      <a:pt x="0" y="2123"/>
                      <a:pt x="36" y="2897"/>
                    </a:cubicBezTo>
                    <a:cubicBezTo>
                      <a:pt x="48" y="3671"/>
                      <a:pt x="739" y="7409"/>
                      <a:pt x="774" y="7981"/>
                    </a:cubicBezTo>
                    <a:cubicBezTo>
                      <a:pt x="822" y="8564"/>
                      <a:pt x="1131" y="9457"/>
                      <a:pt x="1334" y="9552"/>
                    </a:cubicBezTo>
                    <a:cubicBezTo>
                      <a:pt x="1274" y="9314"/>
                      <a:pt x="2739" y="8814"/>
                      <a:pt x="2739" y="8814"/>
                    </a:cubicBezTo>
                    <a:cubicBezTo>
                      <a:pt x="2739" y="8814"/>
                      <a:pt x="2536" y="8004"/>
                      <a:pt x="2584" y="7862"/>
                    </a:cubicBezTo>
                    <a:cubicBezTo>
                      <a:pt x="2620" y="7731"/>
                      <a:pt x="2429" y="7493"/>
                      <a:pt x="2227" y="6921"/>
                    </a:cubicBezTo>
                    <a:cubicBezTo>
                      <a:pt x="2001" y="6326"/>
                      <a:pt x="1953" y="5397"/>
                      <a:pt x="2024" y="4956"/>
                    </a:cubicBezTo>
                    <a:cubicBezTo>
                      <a:pt x="2108" y="4504"/>
                      <a:pt x="2179" y="4575"/>
                      <a:pt x="2143" y="4254"/>
                    </a:cubicBezTo>
                    <a:cubicBezTo>
                      <a:pt x="2120" y="3921"/>
                      <a:pt x="1453" y="1242"/>
                      <a:pt x="1334" y="265"/>
                    </a:cubicBezTo>
                    <a:cubicBezTo>
                      <a:pt x="1334" y="265"/>
                      <a:pt x="632" y="0"/>
                      <a:pt x="3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8"/>
              <p:cNvSpPr/>
              <p:nvPr/>
            </p:nvSpPr>
            <p:spPr>
              <a:xfrm>
                <a:off x="7317743" y="4477538"/>
                <a:ext cx="170425" cy="8680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80" extrusionOk="0">
                    <a:moveTo>
                      <a:pt x="2114" y="1"/>
                    </a:moveTo>
                    <a:cubicBezTo>
                      <a:pt x="1995" y="1"/>
                      <a:pt x="1847" y="13"/>
                      <a:pt x="1667" y="41"/>
                    </a:cubicBezTo>
                    <a:cubicBezTo>
                      <a:pt x="667" y="220"/>
                      <a:pt x="96" y="541"/>
                      <a:pt x="0" y="601"/>
                    </a:cubicBezTo>
                    <a:cubicBezTo>
                      <a:pt x="120" y="993"/>
                      <a:pt x="203" y="1279"/>
                      <a:pt x="203" y="1279"/>
                    </a:cubicBezTo>
                    <a:cubicBezTo>
                      <a:pt x="203" y="1279"/>
                      <a:pt x="1013" y="660"/>
                      <a:pt x="1810" y="577"/>
                    </a:cubicBezTo>
                    <a:cubicBezTo>
                      <a:pt x="1911" y="554"/>
                      <a:pt x="2004" y="545"/>
                      <a:pt x="2086" y="545"/>
                    </a:cubicBezTo>
                    <a:cubicBezTo>
                      <a:pt x="2308" y="545"/>
                      <a:pt x="2457" y="606"/>
                      <a:pt x="2500" y="606"/>
                    </a:cubicBezTo>
                    <a:cubicBezTo>
                      <a:pt x="2507" y="606"/>
                      <a:pt x="2511" y="604"/>
                      <a:pt x="2513" y="601"/>
                    </a:cubicBezTo>
                    <a:cubicBezTo>
                      <a:pt x="2465" y="351"/>
                      <a:pt x="2406" y="41"/>
                      <a:pt x="2406" y="41"/>
                    </a:cubicBezTo>
                    <a:cubicBezTo>
                      <a:pt x="2343" y="16"/>
                      <a:pt x="2247" y="1"/>
                      <a:pt x="21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8"/>
              <p:cNvSpPr/>
              <p:nvPr/>
            </p:nvSpPr>
            <p:spPr>
              <a:xfrm>
                <a:off x="7319371" y="4490355"/>
                <a:ext cx="165610" cy="58594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864" extrusionOk="0">
                    <a:moveTo>
                      <a:pt x="2077" y="0"/>
                    </a:moveTo>
                    <a:cubicBezTo>
                      <a:pt x="1131" y="0"/>
                      <a:pt x="36" y="614"/>
                      <a:pt x="36" y="614"/>
                    </a:cubicBezTo>
                    <a:cubicBezTo>
                      <a:pt x="36" y="614"/>
                      <a:pt x="0" y="673"/>
                      <a:pt x="96" y="864"/>
                    </a:cubicBezTo>
                    <a:cubicBezTo>
                      <a:pt x="990" y="292"/>
                      <a:pt x="1650" y="205"/>
                      <a:pt x="2050" y="205"/>
                    </a:cubicBezTo>
                    <a:cubicBezTo>
                      <a:pt x="2223" y="205"/>
                      <a:pt x="2348" y="222"/>
                      <a:pt x="2421" y="222"/>
                    </a:cubicBezTo>
                    <a:cubicBezTo>
                      <a:pt x="2428" y="222"/>
                      <a:pt x="2435" y="221"/>
                      <a:pt x="2441" y="221"/>
                    </a:cubicBezTo>
                    <a:cubicBezTo>
                      <a:pt x="2441" y="221"/>
                      <a:pt x="2429" y="90"/>
                      <a:pt x="2417" y="31"/>
                    </a:cubicBezTo>
                    <a:cubicBezTo>
                      <a:pt x="2308" y="10"/>
                      <a:pt x="2193" y="0"/>
                      <a:pt x="20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>
                <a:off x="6989917" y="3382165"/>
                <a:ext cx="376319" cy="602830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8889" extrusionOk="0">
                    <a:moveTo>
                      <a:pt x="1334" y="0"/>
                    </a:moveTo>
                    <a:cubicBezTo>
                      <a:pt x="24" y="882"/>
                      <a:pt x="1" y="1596"/>
                      <a:pt x="1" y="1596"/>
                    </a:cubicBezTo>
                    <a:cubicBezTo>
                      <a:pt x="1" y="1596"/>
                      <a:pt x="1" y="2048"/>
                      <a:pt x="274" y="2632"/>
                    </a:cubicBezTo>
                    <a:cubicBezTo>
                      <a:pt x="405" y="2918"/>
                      <a:pt x="1084" y="4013"/>
                      <a:pt x="1227" y="4953"/>
                    </a:cubicBezTo>
                    <a:cubicBezTo>
                      <a:pt x="1394" y="6025"/>
                      <a:pt x="858" y="5501"/>
                      <a:pt x="786" y="8704"/>
                    </a:cubicBezTo>
                    <a:cubicBezTo>
                      <a:pt x="779" y="8839"/>
                      <a:pt x="1178" y="8889"/>
                      <a:pt x="1748" y="8889"/>
                    </a:cubicBezTo>
                    <a:cubicBezTo>
                      <a:pt x="3090" y="8889"/>
                      <a:pt x="5382" y="8610"/>
                      <a:pt x="5549" y="8502"/>
                    </a:cubicBezTo>
                    <a:cubicBezTo>
                      <a:pt x="5549" y="8502"/>
                      <a:pt x="5013" y="3465"/>
                      <a:pt x="4846" y="2787"/>
                    </a:cubicBezTo>
                    <a:cubicBezTo>
                      <a:pt x="4692" y="2100"/>
                      <a:pt x="3362" y="72"/>
                      <a:pt x="3183" y="72"/>
                    </a:cubicBezTo>
                    <a:cubicBezTo>
                      <a:pt x="3181" y="72"/>
                      <a:pt x="3180" y="72"/>
                      <a:pt x="3180" y="72"/>
                    </a:cubicBezTo>
                    <a:cubicBezTo>
                      <a:pt x="3055" y="93"/>
                      <a:pt x="2895" y="101"/>
                      <a:pt x="2721" y="101"/>
                    </a:cubicBezTo>
                    <a:cubicBezTo>
                      <a:pt x="2112" y="101"/>
                      <a:pt x="1334" y="0"/>
                      <a:pt x="13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8"/>
              <p:cNvSpPr/>
              <p:nvPr/>
            </p:nvSpPr>
            <p:spPr>
              <a:xfrm>
                <a:off x="7188553" y="3370026"/>
                <a:ext cx="260080" cy="579026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8538" extrusionOk="0">
                    <a:moveTo>
                      <a:pt x="84" y="1"/>
                    </a:moveTo>
                    <a:cubicBezTo>
                      <a:pt x="84" y="1"/>
                      <a:pt x="0" y="203"/>
                      <a:pt x="191" y="441"/>
                    </a:cubicBezTo>
                    <a:cubicBezTo>
                      <a:pt x="1370" y="1870"/>
                      <a:pt x="1572" y="2942"/>
                      <a:pt x="1834" y="4192"/>
                    </a:cubicBezTo>
                    <a:cubicBezTo>
                      <a:pt x="2048" y="5323"/>
                      <a:pt x="2739" y="8538"/>
                      <a:pt x="2739" y="8538"/>
                    </a:cubicBezTo>
                    <a:cubicBezTo>
                      <a:pt x="2739" y="8538"/>
                      <a:pt x="3834" y="8121"/>
                      <a:pt x="3799" y="7883"/>
                    </a:cubicBezTo>
                    <a:cubicBezTo>
                      <a:pt x="3715" y="7466"/>
                      <a:pt x="3525" y="6692"/>
                      <a:pt x="3108" y="5680"/>
                    </a:cubicBezTo>
                    <a:cubicBezTo>
                      <a:pt x="3060" y="5585"/>
                      <a:pt x="2918" y="5382"/>
                      <a:pt x="2882" y="5287"/>
                    </a:cubicBezTo>
                    <a:cubicBezTo>
                      <a:pt x="2584" y="4168"/>
                      <a:pt x="2310" y="3227"/>
                      <a:pt x="2251" y="2977"/>
                    </a:cubicBezTo>
                    <a:cubicBezTo>
                      <a:pt x="2167" y="2644"/>
                      <a:pt x="1394" y="418"/>
                      <a:pt x="1155" y="370"/>
                    </a:cubicBezTo>
                    <a:cubicBezTo>
                      <a:pt x="882" y="227"/>
                      <a:pt x="560" y="191"/>
                      <a:pt x="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8"/>
              <p:cNvSpPr/>
              <p:nvPr/>
            </p:nvSpPr>
            <p:spPr>
              <a:xfrm>
                <a:off x="7067432" y="3332930"/>
                <a:ext cx="174494" cy="8348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231" extrusionOk="0">
                    <a:moveTo>
                      <a:pt x="143" y="0"/>
                    </a:moveTo>
                    <a:lnTo>
                      <a:pt x="1" y="834"/>
                    </a:lnTo>
                    <a:cubicBezTo>
                      <a:pt x="1" y="834"/>
                      <a:pt x="1042" y="1231"/>
                      <a:pt x="1787" y="1231"/>
                    </a:cubicBezTo>
                    <a:cubicBezTo>
                      <a:pt x="2050" y="1231"/>
                      <a:pt x="2275" y="1181"/>
                      <a:pt x="2406" y="1048"/>
                    </a:cubicBezTo>
                    <a:cubicBezTo>
                      <a:pt x="2572" y="893"/>
                      <a:pt x="2406" y="381"/>
                      <a:pt x="2406" y="381"/>
                    </a:cubicBezTo>
                    <a:cubicBezTo>
                      <a:pt x="2406" y="381"/>
                      <a:pt x="2340" y="387"/>
                      <a:pt x="2218" y="387"/>
                    </a:cubicBezTo>
                    <a:cubicBezTo>
                      <a:pt x="1948" y="387"/>
                      <a:pt x="1400" y="359"/>
                      <a:pt x="655" y="179"/>
                    </a:cubicBezTo>
                    <a:cubicBezTo>
                      <a:pt x="429" y="131"/>
                      <a:pt x="143" y="0"/>
                      <a:pt x="1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8"/>
              <p:cNvSpPr/>
              <p:nvPr/>
            </p:nvSpPr>
            <p:spPr>
              <a:xfrm>
                <a:off x="7035151" y="3232765"/>
                <a:ext cx="184938" cy="133329"/>
              </a:xfrm>
              <a:custGeom>
                <a:avLst/>
                <a:gdLst/>
                <a:ahLst/>
                <a:cxnLst/>
                <a:rect l="l" t="t" r="r" b="b"/>
                <a:pathLst>
                  <a:path w="2727" h="1966" extrusionOk="0">
                    <a:moveTo>
                      <a:pt x="2584" y="1"/>
                    </a:moveTo>
                    <a:lnTo>
                      <a:pt x="2584" y="1"/>
                    </a:lnTo>
                    <a:cubicBezTo>
                      <a:pt x="2584" y="1"/>
                      <a:pt x="310" y="620"/>
                      <a:pt x="143" y="846"/>
                    </a:cubicBezTo>
                    <a:cubicBezTo>
                      <a:pt x="0" y="1072"/>
                      <a:pt x="357" y="1656"/>
                      <a:pt x="393" y="1751"/>
                    </a:cubicBezTo>
                    <a:cubicBezTo>
                      <a:pt x="477" y="1965"/>
                      <a:pt x="1084" y="1858"/>
                      <a:pt x="1417" y="1930"/>
                    </a:cubicBezTo>
                    <a:cubicBezTo>
                      <a:pt x="1428" y="1932"/>
                      <a:pt x="1440" y="1933"/>
                      <a:pt x="1451" y="1933"/>
                    </a:cubicBezTo>
                    <a:cubicBezTo>
                      <a:pt x="1751" y="1933"/>
                      <a:pt x="1931" y="1165"/>
                      <a:pt x="2322" y="775"/>
                    </a:cubicBezTo>
                    <a:cubicBezTo>
                      <a:pt x="2727" y="370"/>
                      <a:pt x="2548" y="168"/>
                      <a:pt x="25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8"/>
              <p:cNvSpPr/>
              <p:nvPr/>
            </p:nvSpPr>
            <p:spPr>
              <a:xfrm>
                <a:off x="7308859" y="3301938"/>
                <a:ext cx="50931" cy="4943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729" extrusionOk="0">
                    <a:moveTo>
                      <a:pt x="397" y="0"/>
                    </a:moveTo>
                    <a:cubicBezTo>
                      <a:pt x="374" y="0"/>
                      <a:pt x="352" y="6"/>
                      <a:pt x="334" y="17"/>
                    </a:cubicBezTo>
                    <a:lnTo>
                      <a:pt x="60" y="231"/>
                    </a:lnTo>
                    <a:cubicBezTo>
                      <a:pt x="1" y="279"/>
                      <a:pt x="1" y="374"/>
                      <a:pt x="60" y="457"/>
                    </a:cubicBezTo>
                    <a:lnTo>
                      <a:pt x="203" y="648"/>
                    </a:lnTo>
                    <a:cubicBezTo>
                      <a:pt x="244" y="697"/>
                      <a:pt x="301" y="729"/>
                      <a:pt x="349" y="729"/>
                    </a:cubicBezTo>
                    <a:cubicBezTo>
                      <a:pt x="371" y="729"/>
                      <a:pt x="390" y="722"/>
                      <a:pt x="405" y="707"/>
                    </a:cubicBezTo>
                    <a:lnTo>
                      <a:pt x="691" y="493"/>
                    </a:lnTo>
                    <a:cubicBezTo>
                      <a:pt x="751" y="457"/>
                      <a:pt x="751" y="350"/>
                      <a:pt x="691" y="279"/>
                    </a:cubicBezTo>
                    <a:lnTo>
                      <a:pt x="548" y="76"/>
                    </a:lnTo>
                    <a:cubicBezTo>
                      <a:pt x="507" y="27"/>
                      <a:pt x="449" y="0"/>
                      <a:pt x="397" y="0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8"/>
              <p:cNvSpPr/>
              <p:nvPr/>
            </p:nvSpPr>
            <p:spPr>
              <a:xfrm>
                <a:off x="7308859" y="3301938"/>
                <a:ext cx="44488" cy="3994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89" extrusionOk="0">
                    <a:moveTo>
                      <a:pt x="397" y="0"/>
                    </a:moveTo>
                    <a:cubicBezTo>
                      <a:pt x="374" y="0"/>
                      <a:pt x="352" y="6"/>
                      <a:pt x="334" y="17"/>
                    </a:cubicBezTo>
                    <a:lnTo>
                      <a:pt x="60" y="231"/>
                    </a:lnTo>
                    <a:cubicBezTo>
                      <a:pt x="1" y="279"/>
                      <a:pt x="1" y="374"/>
                      <a:pt x="60" y="457"/>
                    </a:cubicBezTo>
                    <a:lnTo>
                      <a:pt x="155" y="588"/>
                    </a:lnTo>
                    <a:lnTo>
                      <a:pt x="655" y="207"/>
                    </a:lnTo>
                    <a:lnTo>
                      <a:pt x="548" y="76"/>
                    </a:lnTo>
                    <a:cubicBezTo>
                      <a:pt x="507" y="27"/>
                      <a:pt x="449" y="0"/>
                      <a:pt x="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8"/>
              <p:cNvSpPr/>
              <p:nvPr/>
            </p:nvSpPr>
            <p:spPr>
              <a:xfrm>
                <a:off x="7148202" y="3208758"/>
                <a:ext cx="178496" cy="170222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2510" extrusionOk="0">
                    <a:moveTo>
                      <a:pt x="1597" y="0"/>
                    </a:moveTo>
                    <a:cubicBezTo>
                      <a:pt x="1553" y="0"/>
                      <a:pt x="1501" y="10"/>
                      <a:pt x="1441" y="10"/>
                    </a:cubicBezTo>
                    <a:cubicBezTo>
                      <a:pt x="1274" y="21"/>
                      <a:pt x="500" y="724"/>
                      <a:pt x="250" y="903"/>
                    </a:cubicBezTo>
                    <a:cubicBezTo>
                      <a:pt x="0" y="1081"/>
                      <a:pt x="500" y="1843"/>
                      <a:pt x="667" y="2093"/>
                    </a:cubicBezTo>
                    <a:cubicBezTo>
                      <a:pt x="834" y="2367"/>
                      <a:pt x="1953" y="2510"/>
                      <a:pt x="1953" y="2510"/>
                    </a:cubicBezTo>
                    <a:lnTo>
                      <a:pt x="2631" y="1653"/>
                    </a:lnTo>
                    <a:lnTo>
                      <a:pt x="1774" y="188"/>
                    </a:lnTo>
                    <a:cubicBezTo>
                      <a:pt x="1729" y="29"/>
                      <a:pt x="1674" y="0"/>
                      <a:pt x="1597" y="0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8"/>
              <p:cNvSpPr/>
              <p:nvPr/>
            </p:nvSpPr>
            <p:spPr>
              <a:xfrm>
                <a:off x="7274951" y="3321062"/>
                <a:ext cx="70327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1045" extrusionOk="0">
                    <a:moveTo>
                      <a:pt x="755" y="0"/>
                    </a:moveTo>
                    <a:cubicBezTo>
                      <a:pt x="689" y="0"/>
                      <a:pt x="502" y="155"/>
                      <a:pt x="334" y="366"/>
                    </a:cubicBezTo>
                    <a:cubicBezTo>
                      <a:pt x="120" y="604"/>
                      <a:pt x="0" y="806"/>
                      <a:pt x="48" y="854"/>
                    </a:cubicBezTo>
                    <a:lnTo>
                      <a:pt x="417" y="1044"/>
                    </a:lnTo>
                    <a:lnTo>
                      <a:pt x="1036" y="366"/>
                    </a:lnTo>
                    <a:lnTo>
                      <a:pt x="774" y="9"/>
                    </a:lnTo>
                    <a:cubicBezTo>
                      <a:pt x="770" y="3"/>
                      <a:pt x="764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8"/>
              <p:cNvSpPr/>
              <p:nvPr/>
            </p:nvSpPr>
            <p:spPr>
              <a:xfrm>
                <a:off x="7282207" y="3327098"/>
                <a:ext cx="52559" cy="55949"/>
              </a:xfrm>
              <a:custGeom>
                <a:avLst/>
                <a:gdLst/>
                <a:ahLst/>
                <a:cxnLst/>
                <a:rect l="l" t="t" r="r" b="b"/>
                <a:pathLst>
                  <a:path w="775" h="825" extrusionOk="0">
                    <a:moveTo>
                      <a:pt x="738" y="0"/>
                    </a:moveTo>
                    <a:cubicBezTo>
                      <a:pt x="674" y="0"/>
                      <a:pt x="487" y="138"/>
                      <a:pt x="310" y="336"/>
                    </a:cubicBezTo>
                    <a:cubicBezTo>
                      <a:pt x="120" y="551"/>
                      <a:pt x="1" y="765"/>
                      <a:pt x="48" y="801"/>
                    </a:cubicBezTo>
                    <a:lnTo>
                      <a:pt x="96" y="824"/>
                    </a:lnTo>
                    <a:cubicBezTo>
                      <a:pt x="96" y="777"/>
                      <a:pt x="215" y="586"/>
                      <a:pt x="370" y="396"/>
                    </a:cubicBezTo>
                    <a:cubicBezTo>
                      <a:pt x="536" y="205"/>
                      <a:pt x="715" y="62"/>
                      <a:pt x="775" y="50"/>
                    </a:cubicBezTo>
                    <a:lnTo>
                      <a:pt x="751" y="3"/>
                    </a:lnTo>
                    <a:cubicBezTo>
                      <a:pt x="747" y="1"/>
                      <a:pt x="743" y="0"/>
                      <a:pt x="738" y="0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8"/>
              <p:cNvSpPr/>
              <p:nvPr/>
            </p:nvSpPr>
            <p:spPr>
              <a:xfrm>
                <a:off x="7290278" y="3337338"/>
                <a:ext cx="49303" cy="52152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69" extrusionOk="0">
                    <a:moveTo>
                      <a:pt x="683" y="1"/>
                    </a:moveTo>
                    <a:cubicBezTo>
                      <a:pt x="616" y="1"/>
                      <a:pt x="457" y="125"/>
                      <a:pt x="298" y="316"/>
                    </a:cubicBezTo>
                    <a:cubicBezTo>
                      <a:pt x="120" y="531"/>
                      <a:pt x="1" y="721"/>
                      <a:pt x="48" y="745"/>
                    </a:cubicBezTo>
                    <a:lnTo>
                      <a:pt x="96" y="769"/>
                    </a:lnTo>
                    <a:cubicBezTo>
                      <a:pt x="96" y="685"/>
                      <a:pt x="203" y="531"/>
                      <a:pt x="358" y="352"/>
                    </a:cubicBezTo>
                    <a:cubicBezTo>
                      <a:pt x="525" y="173"/>
                      <a:pt x="667" y="30"/>
                      <a:pt x="727" y="30"/>
                    </a:cubicBezTo>
                    <a:lnTo>
                      <a:pt x="703" y="7"/>
                    </a:lnTo>
                    <a:cubicBezTo>
                      <a:pt x="698" y="3"/>
                      <a:pt x="691" y="1"/>
                      <a:pt x="683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8"/>
              <p:cNvSpPr/>
              <p:nvPr/>
            </p:nvSpPr>
            <p:spPr>
              <a:xfrm>
                <a:off x="7301603" y="3345137"/>
                <a:ext cx="46048" cy="47201"/>
              </a:xfrm>
              <a:custGeom>
                <a:avLst/>
                <a:gdLst/>
                <a:ahLst/>
                <a:cxnLst/>
                <a:rect l="l" t="t" r="r" b="b"/>
                <a:pathLst>
                  <a:path w="679" h="696" extrusionOk="0">
                    <a:moveTo>
                      <a:pt x="617" y="1"/>
                    </a:moveTo>
                    <a:cubicBezTo>
                      <a:pt x="549" y="1"/>
                      <a:pt x="406" y="122"/>
                      <a:pt x="262" y="296"/>
                    </a:cubicBezTo>
                    <a:cubicBezTo>
                      <a:pt x="108" y="487"/>
                      <a:pt x="0" y="666"/>
                      <a:pt x="24" y="689"/>
                    </a:cubicBezTo>
                    <a:cubicBezTo>
                      <a:pt x="28" y="693"/>
                      <a:pt x="34" y="695"/>
                      <a:pt x="41" y="695"/>
                    </a:cubicBezTo>
                    <a:cubicBezTo>
                      <a:pt x="97" y="695"/>
                      <a:pt x="246" y="574"/>
                      <a:pt x="405" y="416"/>
                    </a:cubicBezTo>
                    <a:cubicBezTo>
                      <a:pt x="560" y="213"/>
                      <a:pt x="679" y="35"/>
                      <a:pt x="643" y="11"/>
                    </a:cubicBezTo>
                    <a:cubicBezTo>
                      <a:pt x="637" y="4"/>
                      <a:pt x="628" y="1"/>
                      <a:pt x="617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8"/>
              <p:cNvSpPr/>
              <p:nvPr/>
            </p:nvSpPr>
            <p:spPr>
              <a:xfrm>
                <a:off x="7132807" y="3203943"/>
                <a:ext cx="153539" cy="175037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581" extrusionOk="0">
                    <a:moveTo>
                      <a:pt x="1732" y="0"/>
                    </a:moveTo>
                    <a:cubicBezTo>
                      <a:pt x="1708" y="0"/>
                      <a:pt x="1683" y="3"/>
                      <a:pt x="1656" y="9"/>
                    </a:cubicBezTo>
                    <a:cubicBezTo>
                      <a:pt x="1323" y="271"/>
                      <a:pt x="1144" y="271"/>
                      <a:pt x="394" y="747"/>
                    </a:cubicBezTo>
                    <a:cubicBezTo>
                      <a:pt x="1" y="985"/>
                      <a:pt x="727" y="1914"/>
                      <a:pt x="930" y="2176"/>
                    </a:cubicBezTo>
                    <a:cubicBezTo>
                      <a:pt x="1120" y="2450"/>
                      <a:pt x="1965" y="2581"/>
                      <a:pt x="2180" y="2581"/>
                    </a:cubicBezTo>
                    <a:lnTo>
                      <a:pt x="2263" y="2498"/>
                    </a:lnTo>
                    <a:cubicBezTo>
                      <a:pt x="2263" y="2498"/>
                      <a:pt x="1489" y="2402"/>
                      <a:pt x="1192" y="2200"/>
                    </a:cubicBezTo>
                    <a:cubicBezTo>
                      <a:pt x="1049" y="2093"/>
                      <a:pt x="787" y="1819"/>
                      <a:pt x="668" y="1557"/>
                    </a:cubicBezTo>
                    <a:cubicBezTo>
                      <a:pt x="549" y="1283"/>
                      <a:pt x="477" y="1140"/>
                      <a:pt x="584" y="1009"/>
                    </a:cubicBezTo>
                    <a:cubicBezTo>
                      <a:pt x="1549" y="533"/>
                      <a:pt x="1644" y="319"/>
                      <a:pt x="1775" y="235"/>
                    </a:cubicBezTo>
                    <a:cubicBezTo>
                      <a:pt x="1802" y="218"/>
                      <a:pt x="1828" y="211"/>
                      <a:pt x="1853" y="211"/>
                    </a:cubicBezTo>
                    <a:cubicBezTo>
                      <a:pt x="2000" y="211"/>
                      <a:pt x="2096" y="473"/>
                      <a:pt x="2096" y="473"/>
                    </a:cubicBezTo>
                    <a:cubicBezTo>
                      <a:pt x="2075" y="321"/>
                      <a:pt x="1983" y="0"/>
                      <a:pt x="1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8"/>
              <p:cNvSpPr/>
              <p:nvPr/>
            </p:nvSpPr>
            <p:spPr>
              <a:xfrm>
                <a:off x="7184484" y="3268301"/>
                <a:ext cx="106677" cy="80838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1192" extrusionOk="0">
                    <a:moveTo>
                      <a:pt x="263" y="1"/>
                    </a:moveTo>
                    <a:cubicBezTo>
                      <a:pt x="227" y="36"/>
                      <a:pt x="1" y="120"/>
                      <a:pt x="1" y="120"/>
                    </a:cubicBezTo>
                    <a:lnTo>
                      <a:pt x="1573" y="1191"/>
                    </a:lnTo>
                    <a:lnTo>
                      <a:pt x="1573" y="1132"/>
                    </a:lnTo>
                    <a:cubicBezTo>
                      <a:pt x="1573" y="1132"/>
                      <a:pt x="918" y="775"/>
                      <a:pt x="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8"/>
              <p:cNvSpPr/>
              <p:nvPr/>
            </p:nvSpPr>
            <p:spPr>
              <a:xfrm>
                <a:off x="7180482" y="3286882"/>
                <a:ext cx="110678" cy="62256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24" y="1"/>
                    </a:moveTo>
                    <a:cubicBezTo>
                      <a:pt x="24" y="1"/>
                      <a:pt x="0" y="215"/>
                      <a:pt x="72" y="298"/>
                    </a:cubicBezTo>
                    <a:cubicBezTo>
                      <a:pt x="131" y="393"/>
                      <a:pt x="1632" y="917"/>
                      <a:pt x="1632" y="917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7220019" y="3337474"/>
                <a:ext cx="38046" cy="30247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46" extrusionOk="0">
                    <a:moveTo>
                      <a:pt x="210" y="0"/>
                    </a:moveTo>
                    <a:cubicBezTo>
                      <a:pt x="138" y="0"/>
                      <a:pt x="76" y="29"/>
                      <a:pt x="48" y="76"/>
                    </a:cubicBezTo>
                    <a:lnTo>
                      <a:pt x="1" y="207"/>
                    </a:lnTo>
                    <a:lnTo>
                      <a:pt x="48" y="243"/>
                    </a:lnTo>
                    <a:cubicBezTo>
                      <a:pt x="72" y="290"/>
                      <a:pt x="120" y="350"/>
                      <a:pt x="179" y="374"/>
                    </a:cubicBezTo>
                    <a:cubicBezTo>
                      <a:pt x="234" y="410"/>
                      <a:pt x="296" y="426"/>
                      <a:pt x="359" y="426"/>
                    </a:cubicBezTo>
                    <a:cubicBezTo>
                      <a:pt x="378" y="426"/>
                      <a:pt x="398" y="424"/>
                      <a:pt x="418" y="421"/>
                    </a:cubicBezTo>
                    <a:lnTo>
                      <a:pt x="477" y="445"/>
                    </a:lnTo>
                    <a:lnTo>
                      <a:pt x="525" y="326"/>
                    </a:lnTo>
                    <a:cubicBezTo>
                      <a:pt x="560" y="243"/>
                      <a:pt x="501" y="124"/>
                      <a:pt x="382" y="52"/>
                    </a:cubicBezTo>
                    <a:cubicBezTo>
                      <a:pt x="326" y="16"/>
                      <a:pt x="265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7215204" y="3344323"/>
                <a:ext cx="38792" cy="2889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26" extrusionOk="0">
                    <a:moveTo>
                      <a:pt x="219" y="1"/>
                    </a:moveTo>
                    <a:cubicBezTo>
                      <a:pt x="147" y="1"/>
                      <a:pt x="82" y="28"/>
                      <a:pt x="48" y="82"/>
                    </a:cubicBezTo>
                    <a:cubicBezTo>
                      <a:pt x="0" y="166"/>
                      <a:pt x="72" y="308"/>
                      <a:pt x="203" y="380"/>
                    </a:cubicBezTo>
                    <a:cubicBezTo>
                      <a:pt x="259" y="411"/>
                      <a:pt x="319" y="426"/>
                      <a:pt x="373" y="426"/>
                    </a:cubicBezTo>
                    <a:cubicBezTo>
                      <a:pt x="445" y="426"/>
                      <a:pt x="504" y="399"/>
                      <a:pt x="524" y="344"/>
                    </a:cubicBezTo>
                    <a:cubicBezTo>
                      <a:pt x="572" y="261"/>
                      <a:pt x="512" y="130"/>
                      <a:pt x="381" y="47"/>
                    </a:cubicBezTo>
                    <a:cubicBezTo>
                      <a:pt x="330" y="16"/>
                      <a:pt x="273" y="1"/>
                      <a:pt x="219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7163528" y="3199670"/>
                <a:ext cx="142145" cy="100573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483" extrusionOk="0">
                    <a:moveTo>
                      <a:pt x="1763" y="1"/>
                    </a:moveTo>
                    <a:lnTo>
                      <a:pt x="0" y="715"/>
                    </a:lnTo>
                    <a:cubicBezTo>
                      <a:pt x="0" y="715"/>
                      <a:pt x="310" y="1310"/>
                      <a:pt x="846" y="1453"/>
                    </a:cubicBezTo>
                    <a:cubicBezTo>
                      <a:pt x="919" y="1474"/>
                      <a:pt x="995" y="1483"/>
                      <a:pt x="1072" y="1483"/>
                    </a:cubicBezTo>
                    <a:cubicBezTo>
                      <a:pt x="1569" y="1483"/>
                      <a:pt x="2096" y="1108"/>
                      <a:pt x="2096" y="1108"/>
                    </a:cubicBezTo>
                    <a:lnTo>
                      <a:pt x="17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6992359" y="3184072"/>
                <a:ext cx="290734" cy="135296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1995" extrusionOk="0">
                    <a:moveTo>
                      <a:pt x="3957" y="1"/>
                    </a:moveTo>
                    <a:cubicBezTo>
                      <a:pt x="3943" y="1"/>
                      <a:pt x="3929" y="2"/>
                      <a:pt x="3917" y="4"/>
                    </a:cubicBezTo>
                    <a:cubicBezTo>
                      <a:pt x="3798" y="28"/>
                      <a:pt x="298" y="1540"/>
                      <a:pt x="298" y="1540"/>
                    </a:cubicBezTo>
                    <a:cubicBezTo>
                      <a:pt x="131" y="1624"/>
                      <a:pt x="0" y="1790"/>
                      <a:pt x="84" y="1933"/>
                    </a:cubicBezTo>
                    <a:cubicBezTo>
                      <a:pt x="106" y="1976"/>
                      <a:pt x="202" y="1995"/>
                      <a:pt x="336" y="1995"/>
                    </a:cubicBezTo>
                    <a:cubicBezTo>
                      <a:pt x="691" y="1995"/>
                      <a:pt x="1316" y="1861"/>
                      <a:pt x="1584" y="1671"/>
                    </a:cubicBezTo>
                    <a:cubicBezTo>
                      <a:pt x="1953" y="1397"/>
                      <a:pt x="3096" y="862"/>
                      <a:pt x="3501" y="731"/>
                    </a:cubicBezTo>
                    <a:cubicBezTo>
                      <a:pt x="3906" y="612"/>
                      <a:pt x="4287" y="457"/>
                      <a:pt x="4287" y="266"/>
                    </a:cubicBezTo>
                    <a:cubicBezTo>
                      <a:pt x="4287" y="95"/>
                      <a:pt x="4084" y="1"/>
                      <a:pt x="39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6999140" y="3182852"/>
                <a:ext cx="279883" cy="123767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825" extrusionOk="0">
                    <a:moveTo>
                      <a:pt x="3651" y="0"/>
                    </a:moveTo>
                    <a:cubicBezTo>
                      <a:pt x="3572" y="0"/>
                      <a:pt x="3487" y="5"/>
                      <a:pt x="3401" y="11"/>
                    </a:cubicBezTo>
                    <a:cubicBezTo>
                      <a:pt x="3055" y="34"/>
                      <a:pt x="603" y="1165"/>
                      <a:pt x="603" y="1165"/>
                    </a:cubicBezTo>
                    <a:cubicBezTo>
                      <a:pt x="603" y="1165"/>
                      <a:pt x="115" y="1594"/>
                      <a:pt x="31" y="1737"/>
                    </a:cubicBezTo>
                    <a:cubicBezTo>
                      <a:pt x="1" y="1793"/>
                      <a:pt x="143" y="1825"/>
                      <a:pt x="350" y="1825"/>
                    </a:cubicBezTo>
                    <a:cubicBezTo>
                      <a:pt x="628" y="1825"/>
                      <a:pt x="1023" y="1767"/>
                      <a:pt x="1269" y="1630"/>
                    </a:cubicBezTo>
                    <a:cubicBezTo>
                      <a:pt x="1698" y="1392"/>
                      <a:pt x="2591" y="963"/>
                      <a:pt x="3032" y="761"/>
                    </a:cubicBezTo>
                    <a:cubicBezTo>
                      <a:pt x="3460" y="570"/>
                      <a:pt x="4127" y="427"/>
                      <a:pt x="4103" y="201"/>
                    </a:cubicBezTo>
                    <a:cubicBezTo>
                      <a:pt x="4076" y="40"/>
                      <a:pt x="3889" y="0"/>
                      <a:pt x="3651" y="0"/>
                    </a:cubicBezTo>
                    <a:close/>
                  </a:path>
                </a:pathLst>
              </a:custGeom>
              <a:solidFill>
                <a:srgbClr val="F4872F">
                  <a:alpha val="51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8"/>
              <p:cNvSpPr/>
              <p:nvPr/>
            </p:nvSpPr>
            <p:spPr>
              <a:xfrm>
                <a:off x="7035965" y="3119986"/>
                <a:ext cx="220475" cy="162965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2403" extrusionOk="0">
                    <a:moveTo>
                      <a:pt x="1727" y="1"/>
                    </a:moveTo>
                    <a:cubicBezTo>
                      <a:pt x="1586" y="1"/>
                      <a:pt x="1437" y="20"/>
                      <a:pt x="1286" y="68"/>
                    </a:cubicBezTo>
                    <a:cubicBezTo>
                      <a:pt x="929" y="187"/>
                      <a:pt x="60" y="533"/>
                      <a:pt x="36" y="1295"/>
                    </a:cubicBezTo>
                    <a:cubicBezTo>
                      <a:pt x="0" y="2045"/>
                      <a:pt x="179" y="2402"/>
                      <a:pt x="179" y="2402"/>
                    </a:cubicBezTo>
                    <a:cubicBezTo>
                      <a:pt x="179" y="2402"/>
                      <a:pt x="2381" y="1307"/>
                      <a:pt x="3096" y="1128"/>
                    </a:cubicBezTo>
                    <a:cubicBezTo>
                      <a:pt x="3251" y="1080"/>
                      <a:pt x="2810" y="366"/>
                      <a:pt x="2608" y="247"/>
                    </a:cubicBezTo>
                    <a:cubicBezTo>
                      <a:pt x="2434" y="143"/>
                      <a:pt x="2108" y="1"/>
                      <a:pt x="17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8"/>
              <p:cNvSpPr/>
              <p:nvPr/>
            </p:nvSpPr>
            <p:spPr>
              <a:xfrm>
                <a:off x="7035965" y="3127039"/>
                <a:ext cx="104981" cy="155912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2299" extrusionOk="0">
                    <a:moveTo>
                      <a:pt x="1238" y="0"/>
                    </a:moveTo>
                    <a:lnTo>
                      <a:pt x="1238" y="0"/>
                    </a:lnTo>
                    <a:cubicBezTo>
                      <a:pt x="846" y="119"/>
                      <a:pt x="72" y="476"/>
                      <a:pt x="36" y="1191"/>
                    </a:cubicBezTo>
                    <a:cubicBezTo>
                      <a:pt x="0" y="1941"/>
                      <a:pt x="179" y="2298"/>
                      <a:pt x="179" y="2298"/>
                    </a:cubicBezTo>
                    <a:cubicBezTo>
                      <a:pt x="179" y="2298"/>
                      <a:pt x="834" y="1977"/>
                      <a:pt x="1548" y="1667"/>
                    </a:cubicBezTo>
                    <a:cubicBezTo>
                      <a:pt x="1238" y="1155"/>
                      <a:pt x="1000" y="417"/>
                      <a:pt x="1238" y="0"/>
                    </a:cubicBezTo>
                    <a:close/>
                  </a:path>
                </a:pathLst>
              </a:custGeom>
              <a:solidFill>
                <a:srgbClr val="F4872F">
                  <a:alpha val="51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8"/>
              <p:cNvSpPr/>
              <p:nvPr/>
            </p:nvSpPr>
            <p:spPr>
              <a:xfrm>
                <a:off x="6987611" y="4534368"/>
                <a:ext cx="210709" cy="132787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1958" extrusionOk="0">
                    <a:moveTo>
                      <a:pt x="1523" y="1"/>
                    </a:moveTo>
                    <a:lnTo>
                      <a:pt x="130" y="286"/>
                    </a:lnTo>
                    <a:cubicBezTo>
                      <a:pt x="1" y="1038"/>
                      <a:pt x="68" y="1465"/>
                      <a:pt x="459" y="1465"/>
                    </a:cubicBezTo>
                    <a:cubicBezTo>
                      <a:pt x="464" y="1465"/>
                      <a:pt x="470" y="1465"/>
                      <a:pt x="475" y="1465"/>
                    </a:cubicBezTo>
                    <a:cubicBezTo>
                      <a:pt x="630" y="1465"/>
                      <a:pt x="677" y="1465"/>
                      <a:pt x="880" y="1608"/>
                    </a:cubicBezTo>
                    <a:cubicBezTo>
                      <a:pt x="1323" y="1918"/>
                      <a:pt x="1634" y="1958"/>
                      <a:pt x="1838" y="1958"/>
                    </a:cubicBezTo>
                    <a:cubicBezTo>
                      <a:pt x="1908" y="1958"/>
                      <a:pt x="1965" y="1953"/>
                      <a:pt x="2011" y="1953"/>
                    </a:cubicBezTo>
                    <a:cubicBezTo>
                      <a:pt x="2725" y="1953"/>
                      <a:pt x="3106" y="1156"/>
                      <a:pt x="2654" y="953"/>
                    </a:cubicBezTo>
                    <a:cubicBezTo>
                      <a:pt x="2142" y="751"/>
                      <a:pt x="1523" y="1"/>
                      <a:pt x="1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8"/>
              <p:cNvSpPr/>
              <p:nvPr/>
            </p:nvSpPr>
            <p:spPr>
              <a:xfrm>
                <a:off x="6958450" y="3770550"/>
                <a:ext cx="398903" cy="834969"/>
              </a:xfrm>
              <a:custGeom>
                <a:avLst/>
                <a:gdLst/>
                <a:ahLst/>
                <a:cxnLst/>
                <a:rect l="l" t="t" r="r" b="b"/>
                <a:pathLst>
                  <a:path w="5882" h="12312" extrusionOk="0">
                    <a:moveTo>
                      <a:pt x="2501" y="0"/>
                    </a:moveTo>
                    <a:cubicBezTo>
                      <a:pt x="2215" y="893"/>
                      <a:pt x="1810" y="2560"/>
                      <a:pt x="1810" y="3191"/>
                    </a:cubicBezTo>
                    <a:cubicBezTo>
                      <a:pt x="1810" y="3810"/>
                      <a:pt x="1393" y="6168"/>
                      <a:pt x="1393" y="6501"/>
                    </a:cubicBezTo>
                    <a:cubicBezTo>
                      <a:pt x="715" y="7811"/>
                      <a:pt x="0" y="11847"/>
                      <a:pt x="393" y="12311"/>
                    </a:cubicBezTo>
                    <a:cubicBezTo>
                      <a:pt x="1004" y="11831"/>
                      <a:pt x="1687" y="11738"/>
                      <a:pt x="2125" y="11738"/>
                    </a:cubicBezTo>
                    <a:cubicBezTo>
                      <a:pt x="2404" y="11738"/>
                      <a:pt x="2584" y="11776"/>
                      <a:pt x="2584" y="11776"/>
                    </a:cubicBezTo>
                    <a:cubicBezTo>
                      <a:pt x="2584" y="11776"/>
                      <a:pt x="3774" y="7847"/>
                      <a:pt x="3989" y="7156"/>
                    </a:cubicBezTo>
                    <a:cubicBezTo>
                      <a:pt x="4191" y="6477"/>
                      <a:pt x="5739" y="1120"/>
                      <a:pt x="5810" y="834"/>
                    </a:cubicBezTo>
                    <a:cubicBezTo>
                      <a:pt x="5882" y="548"/>
                      <a:pt x="2501" y="0"/>
                      <a:pt x="25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8"/>
              <p:cNvSpPr/>
              <p:nvPr/>
            </p:nvSpPr>
            <p:spPr>
              <a:xfrm>
                <a:off x="7047222" y="4015165"/>
                <a:ext cx="243126" cy="558952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8242" extrusionOk="0">
                    <a:moveTo>
                      <a:pt x="3585" y="1"/>
                    </a:moveTo>
                    <a:cubicBezTo>
                      <a:pt x="3585" y="1"/>
                      <a:pt x="2299" y="3120"/>
                      <a:pt x="2180" y="3609"/>
                    </a:cubicBezTo>
                    <a:cubicBezTo>
                      <a:pt x="2025" y="4263"/>
                      <a:pt x="1489" y="5085"/>
                      <a:pt x="1394" y="5371"/>
                    </a:cubicBezTo>
                    <a:cubicBezTo>
                      <a:pt x="1168" y="6097"/>
                      <a:pt x="596" y="6633"/>
                      <a:pt x="596" y="6633"/>
                    </a:cubicBezTo>
                    <a:cubicBezTo>
                      <a:pt x="596" y="6633"/>
                      <a:pt x="882" y="6764"/>
                      <a:pt x="1084" y="6859"/>
                    </a:cubicBezTo>
                    <a:cubicBezTo>
                      <a:pt x="894" y="6859"/>
                      <a:pt x="84" y="7621"/>
                      <a:pt x="49" y="7692"/>
                    </a:cubicBezTo>
                    <a:cubicBezTo>
                      <a:pt x="1" y="7752"/>
                      <a:pt x="727" y="7752"/>
                      <a:pt x="941" y="7776"/>
                    </a:cubicBezTo>
                    <a:cubicBezTo>
                      <a:pt x="799" y="7776"/>
                      <a:pt x="120" y="7919"/>
                      <a:pt x="49" y="8216"/>
                    </a:cubicBezTo>
                    <a:cubicBezTo>
                      <a:pt x="137" y="8165"/>
                      <a:pt x="277" y="8147"/>
                      <a:pt x="432" y="8147"/>
                    </a:cubicBezTo>
                    <a:cubicBezTo>
                      <a:pt x="789" y="8147"/>
                      <a:pt x="1230" y="8242"/>
                      <a:pt x="1339" y="8242"/>
                    </a:cubicBezTo>
                    <a:cubicBezTo>
                      <a:pt x="1348" y="8242"/>
                      <a:pt x="1354" y="8241"/>
                      <a:pt x="1358" y="8240"/>
                    </a:cubicBezTo>
                    <a:cubicBezTo>
                      <a:pt x="1430" y="8216"/>
                      <a:pt x="1608" y="7597"/>
                      <a:pt x="1608" y="7323"/>
                    </a:cubicBezTo>
                    <a:cubicBezTo>
                      <a:pt x="1608" y="7049"/>
                      <a:pt x="2263" y="5133"/>
                      <a:pt x="2346" y="4954"/>
                    </a:cubicBezTo>
                    <a:cubicBezTo>
                      <a:pt x="2442" y="4763"/>
                      <a:pt x="2596" y="4323"/>
                      <a:pt x="2692" y="3906"/>
                    </a:cubicBezTo>
                    <a:cubicBezTo>
                      <a:pt x="2787" y="3489"/>
                      <a:pt x="3513" y="549"/>
                      <a:pt x="35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8"/>
              <p:cNvSpPr/>
              <p:nvPr/>
            </p:nvSpPr>
            <p:spPr>
              <a:xfrm>
                <a:off x="6972149" y="4498833"/>
                <a:ext cx="184192" cy="67072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989" extrusionOk="0">
                    <a:moveTo>
                      <a:pt x="1420" y="1"/>
                    </a:moveTo>
                    <a:cubicBezTo>
                      <a:pt x="717" y="1"/>
                      <a:pt x="232" y="134"/>
                      <a:pt x="120" y="144"/>
                    </a:cubicBezTo>
                    <a:cubicBezTo>
                      <a:pt x="1" y="763"/>
                      <a:pt x="84" y="989"/>
                      <a:pt x="84" y="989"/>
                    </a:cubicBezTo>
                    <a:cubicBezTo>
                      <a:pt x="84" y="989"/>
                      <a:pt x="979" y="604"/>
                      <a:pt x="1748" y="604"/>
                    </a:cubicBezTo>
                    <a:cubicBezTo>
                      <a:pt x="1834" y="604"/>
                      <a:pt x="1919" y="609"/>
                      <a:pt x="2001" y="620"/>
                    </a:cubicBezTo>
                    <a:cubicBezTo>
                      <a:pt x="2376" y="631"/>
                      <a:pt x="2526" y="826"/>
                      <a:pt x="2556" y="826"/>
                    </a:cubicBezTo>
                    <a:cubicBezTo>
                      <a:pt x="2558" y="826"/>
                      <a:pt x="2560" y="825"/>
                      <a:pt x="2560" y="822"/>
                    </a:cubicBezTo>
                    <a:cubicBezTo>
                      <a:pt x="2715" y="406"/>
                      <a:pt x="2703" y="263"/>
                      <a:pt x="2703" y="263"/>
                    </a:cubicBezTo>
                    <a:cubicBezTo>
                      <a:pt x="2620" y="191"/>
                      <a:pt x="2418" y="96"/>
                      <a:pt x="2048" y="37"/>
                    </a:cubicBezTo>
                    <a:cubicBezTo>
                      <a:pt x="1825" y="11"/>
                      <a:pt x="1614" y="1"/>
                      <a:pt x="14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8"/>
              <p:cNvSpPr/>
              <p:nvPr/>
            </p:nvSpPr>
            <p:spPr>
              <a:xfrm>
                <a:off x="6974591" y="4514973"/>
                <a:ext cx="177682" cy="35604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525" extrusionOk="0">
                    <a:moveTo>
                      <a:pt x="1568" y="0"/>
                    </a:moveTo>
                    <a:cubicBezTo>
                      <a:pt x="813" y="0"/>
                      <a:pt x="48" y="203"/>
                      <a:pt x="48" y="203"/>
                    </a:cubicBezTo>
                    <a:cubicBezTo>
                      <a:pt x="48" y="203"/>
                      <a:pt x="0" y="275"/>
                      <a:pt x="24" y="525"/>
                    </a:cubicBezTo>
                    <a:cubicBezTo>
                      <a:pt x="691" y="301"/>
                      <a:pt x="1199" y="231"/>
                      <a:pt x="1581" y="231"/>
                    </a:cubicBezTo>
                    <a:cubicBezTo>
                      <a:pt x="2176" y="231"/>
                      <a:pt x="2468" y="401"/>
                      <a:pt x="2584" y="430"/>
                    </a:cubicBezTo>
                    <a:cubicBezTo>
                      <a:pt x="2584" y="430"/>
                      <a:pt x="2620" y="275"/>
                      <a:pt x="2620" y="215"/>
                    </a:cubicBezTo>
                    <a:cubicBezTo>
                      <a:pt x="2341" y="54"/>
                      <a:pt x="1956" y="0"/>
                      <a:pt x="15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8"/>
              <p:cNvSpPr/>
              <p:nvPr/>
            </p:nvSpPr>
            <p:spPr>
              <a:xfrm>
                <a:off x="7008567" y="3402984"/>
                <a:ext cx="171985" cy="339359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5004" extrusionOk="0">
                    <a:moveTo>
                      <a:pt x="578" y="1"/>
                    </a:moveTo>
                    <a:cubicBezTo>
                      <a:pt x="564" y="1"/>
                      <a:pt x="549" y="2"/>
                      <a:pt x="535" y="3"/>
                    </a:cubicBezTo>
                    <a:cubicBezTo>
                      <a:pt x="305" y="34"/>
                      <a:pt x="0" y="546"/>
                      <a:pt x="61" y="546"/>
                    </a:cubicBezTo>
                    <a:cubicBezTo>
                      <a:pt x="69" y="546"/>
                      <a:pt x="84" y="536"/>
                      <a:pt x="107" y="515"/>
                    </a:cubicBezTo>
                    <a:cubicBezTo>
                      <a:pt x="203" y="424"/>
                      <a:pt x="326" y="382"/>
                      <a:pt x="463" y="382"/>
                    </a:cubicBezTo>
                    <a:cubicBezTo>
                      <a:pt x="932" y="382"/>
                      <a:pt x="1560" y="882"/>
                      <a:pt x="1809" y="1610"/>
                    </a:cubicBezTo>
                    <a:cubicBezTo>
                      <a:pt x="2238" y="2932"/>
                      <a:pt x="821" y="4504"/>
                      <a:pt x="642" y="4527"/>
                    </a:cubicBezTo>
                    <a:cubicBezTo>
                      <a:pt x="464" y="4575"/>
                      <a:pt x="440" y="5004"/>
                      <a:pt x="761" y="5004"/>
                    </a:cubicBezTo>
                    <a:cubicBezTo>
                      <a:pt x="764" y="5004"/>
                      <a:pt x="766" y="5004"/>
                      <a:pt x="768" y="5004"/>
                    </a:cubicBezTo>
                    <a:cubicBezTo>
                      <a:pt x="1483" y="5004"/>
                      <a:pt x="2535" y="3191"/>
                      <a:pt x="2500" y="2182"/>
                    </a:cubicBezTo>
                    <a:cubicBezTo>
                      <a:pt x="2453" y="1194"/>
                      <a:pt x="1192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8"/>
              <p:cNvSpPr/>
              <p:nvPr/>
            </p:nvSpPr>
            <p:spPr>
              <a:xfrm>
                <a:off x="7167529" y="3491349"/>
                <a:ext cx="165610" cy="94334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1391" extrusionOk="0">
                    <a:moveTo>
                      <a:pt x="1913" y="0"/>
                    </a:moveTo>
                    <a:cubicBezTo>
                      <a:pt x="1243" y="0"/>
                      <a:pt x="84" y="597"/>
                      <a:pt x="1" y="700"/>
                    </a:cubicBezTo>
                    <a:lnTo>
                      <a:pt x="394" y="1391"/>
                    </a:lnTo>
                    <a:cubicBezTo>
                      <a:pt x="846" y="891"/>
                      <a:pt x="2442" y="700"/>
                      <a:pt x="2442" y="700"/>
                    </a:cubicBezTo>
                    <a:cubicBezTo>
                      <a:pt x="2442" y="700"/>
                      <a:pt x="2263" y="260"/>
                      <a:pt x="2180" y="45"/>
                    </a:cubicBezTo>
                    <a:cubicBezTo>
                      <a:pt x="2106" y="14"/>
                      <a:pt x="2015" y="0"/>
                      <a:pt x="19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8"/>
              <p:cNvSpPr/>
              <p:nvPr/>
            </p:nvSpPr>
            <p:spPr>
              <a:xfrm>
                <a:off x="7178041" y="3504913"/>
                <a:ext cx="151097" cy="67072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989" extrusionOk="0">
                    <a:moveTo>
                      <a:pt x="2108" y="0"/>
                    </a:moveTo>
                    <a:cubicBezTo>
                      <a:pt x="2108" y="0"/>
                      <a:pt x="715" y="119"/>
                      <a:pt x="1" y="750"/>
                    </a:cubicBezTo>
                    <a:cubicBezTo>
                      <a:pt x="48" y="881"/>
                      <a:pt x="120" y="988"/>
                      <a:pt x="120" y="988"/>
                    </a:cubicBezTo>
                    <a:cubicBezTo>
                      <a:pt x="212" y="931"/>
                      <a:pt x="1173" y="320"/>
                      <a:pt x="2146" y="320"/>
                    </a:cubicBezTo>
                    <a:cubicBezTo>
                      <a:pt x="2173" y="320"/>
                      <a:pt x="2200" y="321"/>
                      <a:pt x="2227" y="322"/>
                    </a:cubicBezTo>
                    <a:cubicBezTo>
                      <a:pt x="2120" y="84"/>
                      <a:pt x="2108" y="0"/>
                      <a:pt x="2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>
                <a:off x="7027895" y="3706735"/>
                <a:ext cx="360179" cy="79482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1172" extrusionOk="0">
                    <a:moveTo>
                      <a:pt x="5215" y="1"/>
                    </a:moveTo>
                    <a:cubicBezTo>
                      <a:pt x="4786" y="322"/>
                      <a:pt x="1829" y="731"/>
                      <a:pt x="1044" y="731"/>
                    </a:cubicBezTo>
                    <a:cubicBezTo>
                      <a:pt x="957" y="731"/>
                      <a:pt x="897" y="726"/>
                      <a:pt x="869" y="715"/>
                    </a:cubicBezTo>
                    <a:cubicBezTo>
                      <a:pt x="869" y="715"/>
                      <a:pt x="0" y="1132"/>
                      <a:pt x="655" y="1168"/>
                    </a:cubicBezTo>
                    <a:cubicBezTo>
                      <a:pt x="785" y="1171"/>
                      <a:pt x="912" y="1172"/>
                      <a:pt x="1036" y="1172"/>
                    </a:cubicBezTo>
                    <a:cubicBezTo>
                      <a:pt x="3931" y="1172"/>
                      <a:pt x="5310" y="406"/>
                      <a:pt x="5310" y="406"/>
                    </a:cubicBezTo>
                    <a:lnTo>
                      <a:pt x="52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8"/>
              <p:cNvSpPr/>
              <p:nvPr/>
            </p:nvSpPr>
            <p:spPr>
              <a:xfrm>
                <a:off x="7294347" y="3567236"/>
                <a:ext cx="161541" cy="11976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766" extrusionOk="0">
                    <a:moveTo>
                      <a:pt x="1764" y="1"/>
                    </a:moveTo>
                    <a:cubicBezTo>
                      <a:pt x="1725" y="1"/>
                      <a:pt x="1663" y="44"/>
                      <a:pt x="1608" y="81"/>
                    </a:cubicBezTo>
                    <a:cubicBezTo>
                      <a:pt x="1500" y="153"/>
                      <a:pt x="1298" y="189"/>
                      <a:pt x="1167" y="212"/>
                    </a:cubicBezTo>
                    <a:cubicBezTo>
                      <a:pt x="1024" y="248"/>
                      <a:pt x="715" y="331"/>
                      <a:pt x="536" y="355"/>
                    </a:cubicBezTo>
                    <a:lnTo>
                      <a:pt x="298" y="260"/>
                    </a:lnTo>
                    <a:lnTo>
                      <a:pt x="298" y="260"/>
                    </a:lnTo>
                    <a:cubicBezTo>
                      <a:pt x="298" y="260"/>
                      <a:pt x="0" y="1617"/>
                      <a:pt x="310" y="1689"/>
                    </a:cubicBezTo>
                    <a:cubicBezTo>
                      <a:pt x="327" y="1695"/>
                      <a:pt x="344" y="1698"/>
                      <a:pt x="360" y="1698"/>
                    </a:cubicBezTo>
                    <a:cubicBezTo>
                      <a:pt x="424" y="1698"/>
                      <a:pt x="483" y="1661"/>
                      <a:pt x="547" y="1661"/>
                    </a:cubicBezTo>
                    <a:cubicBezTo>
                      <a:pt x="559" y="1661"/>
                      <a:pt x="571" y="1662"/>
                      <a:pt x="584" y="1665"/>
                    </a:cubicBezTo>
                    <a:cubicBezTo>
                      <a:pt x="785" y="1715"/>
                      <a:pt x="1071" y="1766"/>
                      <a:pt x="1263" y="1766"/>
                    </a:cubicBezTo>
                    <a:cubicBezTo>
                      <a:pt x="1298" y="1766"/>
                      <a:pt x="1330" y="1764"/>
                      <a:pt x="1358" y="1760"/>
                    </a:cubicBezTo>
                    <a:cubicBezTo>
                      <a:pt x="2048" y="1701"/>
                      <a:pt x="2381" y="974"/>
                      <a:pt x="2274" y="974"/>
                    </a:cubicBezTo>
                    <a:cubicBezTo>
                      <a:pt x="2131" y="962"/>
                      <a:pt x="2036" y="974"/>
                      <a:pt x="1798" y="867"/>
                    </a:cubicBezTo>
                    <a:cubicBezTo>
                      <a:pt x="1536" y="748"/>
                      <a:pt x="1369" y="510"/>
                      <a:pt x="1369" y="510"/>
                    </a:cubicBezTo>
                    <a:cubicBezTo>
                      <a:pt x="1369" y="510"/>
                      <a:pt x="1715" y="391"/>
                      <a:pt x="1786" y="153"/>
                    </a:cubicBezTo>
                    <a:cubicBezTo>
                      <a:pt x="1815" y="38"/>
                      <a:pt x="1799" y="1"/>
                      <a:pt x="1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8"/>
              <p:cNvSpPr/>
              <p:nvPr/>
            </p:nvSpPr>
            <p:spPr>
              <a:xfrm>
                <a:off x="6960078" y="3431467"/>
                <a:ext cx="376319" cy="287953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4246" extrusionOk="0">
                    <a:moveTo>
                      <a:pt x="1152" y="1"/>
                    </a:moveTo>
                    <a:cubicBezTo>
                      <a:pt x="1040" y="1"/>
                      <a:pt x="953" y="23"/>
                      <a:pt x="905" y="59"/>
                    </a:cubicBezTo>
                    <a:cubicBezTo>
                      <a:pt x="655" y="250"/>
                      <a:pt x="0" y="750"/>
                      <a:pt x="1060" y="2417"/>
                    </a:cubicBezTo>
                    <a:cubicBezTo>
                      <a:pt x="1060" y="2417"/>
                      <a:pt x="1655" y="3500"/>
                      <a:pt x="2500" y="4000"/>
                    </a:cubicBezTo>
                    <a:cubicBezTo>
                      <a:pt x="2889" y="4169"/>
                      <a:pt x="3326" y="4245"/>
                      <a:pt x="3805" y="4245"/>
                    </a:cubicBezTo>
                    <a:cubicBezTo>
                      <a:pt x="4337" y="4245"/>
                      <a:pt x="4921" y="4151"/>
                      <a:pt x="5548" y="3988"/>
                    </a:cubicBezTo>
                    <a:cubicBezTo>
                      <a:pt x="5286" y="3429"/>
                      <a:pt x="5251" y="2774"/>
                      <a:pt x="5334" y="2298"/>
                    </a:cubicBezTo>
                    <a:cubicBezTo>
                      <a:pt x="4524" y="2214"/>
                      <a:pt x="4143" y="2298"/>
                      <a:pt x="3750" y="2083"/>
                    </a:cubicBezTo>
                    <a:cubicBezTo>
                      <a:pt x="3369" y="1881"/>
                      <a:pt x="3131" y="1238"/>
                      <a:pt x="2119" y="416"/>
                    </a:cubicBezTo>
                    <a:cubicBezTo>
                      <a:pt x="1782" y="112"/>
                      <a:pt x="1404" y="1"/>
                      <a:pt x="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>
                <a:off x="7027895" y="3494401"/>
                <a:ext cx="148588" cy="151030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227" extrusionOk="0">
                    <a:moveTo>
                      <a:pt x="1667" y="0"/>
                    </a:moveTo>
                    <a:cubicBezTo>
                      <a:pt x="1667" y="0"/>
                      <a:pt x="1191" y="143"/>
                      <a:pt x="774" y="536"/>
                    </a:cubicBezTo>
                    <a:cubicBezTo>
                      <a:pt x="357" y="917"/>
                      <a:pt x="0" y="1405"/>
                      <a:pt x="48" y="1489"/>
                    </a:cubicBezTo>
                    <a:cubicBezTo>
                      <a:pt x="298" y="1917"/>
                      <a:pt x="584" y="2227"/>
                      <a:pt x="584" y="2227"/>
                    </a:cubicBezTo>
                    <a:cubicBezTo>
                      <a:pt x="786" y="1870"/>
                      <a:pt x="929" y="1513"/>
                      <a:pt x="1226" y="1167"/>
                    </a:cubicBezTo>
                    <a:cubicBezTo>
                      <a:pt x="1572" y="751"/>
                      <a:pt x="1917" y="667"/>
                      <a:pt x="2191" y="572"/>
                    </a:cubicBezTo>
                    <a:cubicBezTo>
                      <a:pt x="1965" y="274"/>
                      <a:pt x="1667" y="0"/>
                      <a:pt x="16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8"/>
              <p:cNvSpPr/>
              <p:nvPr/>
            </p:nvSpPr>
            <p:spPr>
              <a:xfrm>
                <a:off x="7043221" y="3508100"/>
                <a:ext cx="122817" cy="12444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35" extrusionOk="0">
                    <a:moveTo>
                      <a:pt x="1596" y="1"/>
                    </a:moveTo>
                    <a:cubicBezTo>
                      <a:pt x="1370" y="72"/>
                      <a:pt x="977" y="275"/>
                      <a:pt x="727" y="513"/>
                    </a:cubicBezTo>
                    <a:cubicBezTo>
                      <a:pt x="238" y="989"/>
                      <a:pt x="0" y="1608"/>
                      <a:pt x="0" y="1608"/>
                    </a:cubicBezTo>
                    <a:cubicBezTo>
                      <a:pt x="0" y="1608"/>
                      <a:pt x="12" y="1620"/>
                      <a:pt x="167" y="1834"/>
                    </a:cubicBezTo>
                    <a:cubicBezTo>
                      <a:pt x="227" y="1656"/>
                      <a:pt x="548" y="1120"/>
                      <a:pt x="893" y="751"/>
                    </a:cubicBezTo>
                    <a:cubicBezTo>
                      <a:pt x="1381" y="275"/>
                      <a:pt x="1727" y="227"/>
                      <a:pt x="1810" y="179"/>
                    </a:cubicBezTo>
                    <a:cubicBezTo>
                      <a:pt x="1810" y="179"/>
                      <a:pt x="1739" y="48"/>
                      <a:pt x="15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8"/>
              <p:cNvSpPr/>
              <p:nvPr/>
            </p:nvSpPr>
            <p:spPr>
              <a:xfrm>
                <a:off x="7252368" y="3583241"/>
                <a:ext cx="65444" cy="131634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941" extrusionOk="0">
                    <a:moveTo>
                      <a:pt x="202" y="0"/>
                    </a:moveTo>
                    <a:cubicBezTo>
                      <a:pt x="202" y="0"/>
                      <a:pt x="0" y="429"/>
                      <a:pt x="36" y="976"/>
                    </a:cubicBezTo>
                    <a:cubicBezTo>
                      <a:pt x="60" y="1512"/>
                      <a:pt x="143" y="1941"/>
                      <a:pt x="238" y="1941"/>
                    </a:cubicBezTo>
                    <a:cubicBezTo>
                      <a:pt x="607" y="1881"/>
                      <a:pt x="964" y="1810"/>
                      <a:pt x="964" y="1810"/>
                    </a:cubicBezTo>
                    <a:cubicBezTo>
                      <a:pt x="893" y="1727"/>
                      <a:pt x="714" y="1286"/>
                      <a:pt x="691" y="917"/>
                    </a:cubicBezTo>
                    <a:cubicBezTo>
                      <a:pt x="679" y="310"/>
                      <a:pt x="845" y="191"/>
                      <a:pt x="857" y="24"/>
                    </a:cubicBezTo>
                    <a:cubicBezTo>
                      <a:pt x="560" y="0"/>
                      <a:pt x="202" y="0"/>
                      <a:pt x="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8"/>
              <p:cNvSpPr/>
              <p:nvPr/>
            </p:nvSpPr>
            <p:spPr>
              <a:xfrm>
                <a:off x="7261252" y="3583241"/>
                <a:ext cx="40419" cy="13007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1918" extrusionOk="0">
                    <a:moveTo>
                      <a:pt x="401" y="1"/>
                    </a:moveTo>
                    <a:cubicBezTo>
                      <a:pt x="365" y="1"/>
                      <a:pt x="316" y="4"/>
                      <a:pt x="250" y="12"/>
                    </a:cubicBezTo>
                    <a:cubicBezTo>
                      <a:pt x="0" y="667"/>
                      <a:pt x="71" y="1488"/>
                      <a:pt x="298" y="1917"/>
                    </a:cubicBezTo>
                    <a:cubicBezTo>
                      <a:pt x="298" y="1917"/>
                      <a:pt x="357" y="1869"/>
                      <a:pt x="595" y="1857"/>
                    </a:cubicBezTo>
                    <a:cubicBezTo>
                      <a:pt x="143" y="1048"/>
                      <a:pt x="500" y="36"/>
                      <a:pt x="500" y="36"/>
                    </a:cubicBezTo>
                    <a:cubicBezTo>
                      <a:pt x="500" y="36"/>
                      <a:pt x="521" y="1"/>
                      <a:pt x="4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38"/>
            <p:cNvGrpSpPr/>
            <p:nvPr/>
          </p:nvGrpSpPr>
          <p:grpSpPr>
            <a:xfrm>
              <a:off x="6990731" y="552179"/>
              <a:ext cx="1371941" cy="1181841"/>
              <a:chOff x="6990731" y="552179"/>
              <a:chExt cx="1371941" cy="1181841"/>
            </a:xfrm>
          </p:grpSpPr>
          <p:sp>
            <p:nvSpPr>
              <p:cNvPr id="907" name="Google Shape;907;p38"/>
              <p:cNvSpPr/>
              <p:nvPr/>
            </p:nvSpPr>
            <p:spPr>
              <a:xfrm>
                <a:off x="7401701" y="896077"/>
                <a:ext cx="63070" cy="3899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575" extrusionOk="0">
                    <a:moveTo>
                      <a:pt x="620" y="0"/>
                    </a:moveTo>
                    <a:cubicBezTo>
                      <a:pt x="417" y="24"/>
                      <a:pt x="1" y="310"/>
                      <a:pt x="13" y="405"/>
                    </a:cubicBezTo>
                    <a:cubicBezTo>
                      <a:pt x="22" y="474"/>
                      <a:pt x="48" y="575"/>
                      <a:pt x="97" y="575"/>
                    </a:cubicBezTo>
                    <a:cubicBezTo>
                      <a:pt x="108" y="575"/>
                      <a:pt x="119" y="570"/>
                      <a:pt x="132" y="560"/>
                    </a:cubicBezTo>
                    <a:cubicBezTo>
                      <a:pt x="203" y="524"/>
                      <a:pt x="251" y="417"/>
                      <a:pt x="382" y="322"/>
                    </a:cubicBezTo>
                    <a:cubicBezTo>
                      <a:pt x="513" y="238"/>
                      <a:pt x="929" y="226"/>
                      <a:pt x="929" y="226"/>
                    </a:cubicBezTo>
                    <a:lnTo>
                      <a:pt x="6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8"/>
              <p:cNvSpPr/>
              <p:nvPr/>
            </p:nvSpPr>
            <p:spPr>
              <a:xfrm>
                <a:off x="7379118" y="853284"/>
                <a:ext cx="112306" cy="74396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097" extrusionOk="0">
                    <a:moveTo>
                      <a:pt x="358" y="0"/>
                    </a:moveTo>
                    <a:cubicBezTo>
                      <a:pt x="358" y="0"/>
                      <a:pt x="131" y="655"/>
                      <a:pt x="60" y="691"/>
                    </a:cubicBezTo>
                    <a:cubicBezTo>
                      <a:pt x="0" y="750"/>
                      <a:pt x="453" y="822"/>
                      <a:pt x="453" y="822"/>
                    </a:cubicBezTo>
                    <a:cubicBezTo>
                      <a:pt x="510" y="937"/>
                      <a:pt x="568" y="1096"/>
                      <a:pt x="700" y="1096"/>
                    </a:cubicBezTo>
                    <a:cubicBezTo>
                      <a:pt x="705" y="1096"/>
                      <a:pt x="710" y="1096"/>
                      <a:pt x="715" y="1096"/>
                    </a:cubicBezTo>
                    <a:cubicBezTo>
                      <a:pt x="870" y="1084"/>
                      <a:pt x="1048" y="1060"/>
                      <a:pt x="1060" y="941"/>
                    </a:cubicBezTo>
                    <a:cubicBezTo>
                      <a:pt x="1072" y="822"/>
                      <a:pt x="810" y="810"/>
                      <a:pt x="810" y="810"/>
                    </a:cubicBezTo>
                    <a:cubicBezTo>
                      <a:pt x="810" y="810"/>
                      <a:pt x="984" y="500"/>
                      <a:pt x="1141" y="500"/>
                    </a:cubicBezTo>
                    <a:cubicBezTo>
                      <a:pt x="1158" y="500"/>
                      <a:pt x="1175" y="504"/>
                      <a:pt x="1191" y="512"/>
                    </a:cubicBezTo>
                    <a:cubicBezTo>
                      <a:pt x="1358" y="607"/>
                      <a:pt x="1405" y="572"/>
                      <a:pt x="1405" y="810"/>
                    </a:cubicBezTo>
                    <a:cubicBezTo>
                      <a:pt x="1405" y="889"/>
                      <a:pt x="1446" y="927"/>
                      <a:pt x="1491" y="927"/>
                    </a:cubicBezTo>
                    <a:cubicBezTo>
                      <a:pt x="1535" y="927"/>
                      <a:pt x="1584" y="892"/>
                      <a:pt x="1608" y="822"/>
                    </a:cubicBezTo>
                    <a:cubicBezTo>
                      <a:pt x="1655" y="691"/>
                      <a:pt x="1524" y="226"/>
                      <a:pt x="1370" y="167"/>
                    </a:cubicBezTo>
                    <a:cubicBezTo>
                      <a:pt x="1239" y="107"/>
                      <a:pt x="1143" y="95"/>
                      <a:pt x="810" y="72"/>
                    </a:cubicBezTo>
                    <a:cubicBezTo>
                      <a:pt x="477" y="36"/>
                      <a:pt x="358" y="0"/>
                      <a:pt x="3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8"/>
              <p:cNvSpPr/>
              <p:nvPr/>
            </p:nvSpPr>
            <p:spPr>
              <a:xfrm>
                <a:off x="7436423" y="896755"/>
                <a:ext cx="31603" cy="43946"/>
              </a:xfrm>
              <a:custGeom>
                <a:avLst/>
                <a:gdLst/>
                <a:ahLst/>
                <a:cxnLst/>
                <a:rect l="l" t="t" r="r" b="b"/>
                <a:pathLst>
                  <a:path w="466" h="648" extrusionOk="0">
                    <a:moveTo>
                      <a:pt x="212" y="0"/>
                    </a:moveTo>
                    <a:cubicBezTo>
                      <a:pt x="201" y="0"/>
                      <a:pt x="190" y="1"/>
                      <a:pt x="179" y="2"/>
                    </a:cubicBezTo>
                    <a:cubicBezTo>
                      <a:pt x="84" y="26"/>
                      <a:pt x="1" y="85"/>
                      <a:pt x="25" y="157"/>
                    </a:cubicBezTo>
                    <a:lnTo>
                      <a:pt x="84" y="538"/>
                    </a:lnTo>
                    <a:cubicBezTo>
                      <a:pt x="94" y="611"/>
                      <a:pt x="160" y="647"/>
                      <a:pt x="247" y="647"/>
                    </a:cubicBezTo>
                    <a:cubicBezTo>
                      <a:pt x="260" y="647"/>
                      <a:pt x="273" y="647"/>
                      <a:pt x="286" y="645"/>
                    </a:cubicBezTo>
                    <a:cubicBezTo>
                      <a:pt x="394" y="633"/>
                      <a:pt x="465" y="574"/>
                      <a:pt x="453" y="502"/>
                    </a:cubicBezTo>
                    <a:lnTo>
                      <a:pt x="394" y="109"/>
                    </a:lnTo>
                    <a:cubicBezTo>
                      <a:pt x="383" y="45"/>
                      <a:pt x="305" y="0"/>
                      <a:pt x="2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8"/>
              <p:cNvSpPr/>
              <p:nvPr/>
            </p:nvSpPr>
            <p:spPr>
              <a:xfrm>
                <a:off x="7434795" y="921915"/>
                <a:ext cx="40487" cy="31603"/>
              </a:xfrm>
              <a:custGeom>
                <a:avLst/>
                <a:gdLst/>
                <a:ahLst/>
                <a:cxnLst/>
                <a:rect l="l" t="t" r="r" b="b"/>
                <a:pathLst>
                  <a:path w="597" h="466" extrusionOk="0">
                    <a:moveTo>
                      <a:pt x="441" y="0"/>
                    </a:moveTo>
                    <a:lnTo>
                      <a:pt x="84" y="48"/>
                    </a:lnTo>
                    <a:cubicBezTo>
                      <a:pt x="1" y="60"/>
                      <a:pt x="1" y="167"/>
                      <a:pt x="13" y="286"/>
                    </a:cubicBezTo>
                    <a:cubicBezTo>
                      <a:pt x="46" y="396"/>
                      <a:pt x="79" y="466"/>
                      <a:pt x="160" y="466"/>
                    </a:cubicBezTo>
                    <a:cubicBezTo>
                      <a:pt x="166" y="466"/>
                      <a:pt x="173" y="465"/>
                      <a:pt x="179" y="465"/>
                    </a:cubicBezTo>
                    <a:lnTo>
                      <a:pt x="501" y="453"/>
                    </a:lnTo>
                    <a:cubicBezTo>
                      <a:pt x="584" y="441"/>
                      <a:pt x="596" y="334"/>
                      <a:pt x="584" y="215"/>
                    </a:cubicBezTo>
                    <a:cubicBezTo>
                      <a:pt x="560" y="95"/>
                      <a:pt x="537" y="12"/>
                      <a:pt x="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8"/>
              <p:cNvSpPr/>
              <p:nvPr/>
            </p:nvSpPr>
            <p:spPr>
              <a:xfrm>
                <a:off x="7405770" y="942328"/>
                <a:ext cx="149402" cy="320506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726" extrusionOk="0">
                    <a:moveTo>
                      <a:pt x="942" y="0"/>
                    </a:moveTo>
                    <a:cubicBezTo>
                      <a:pt x="906" y="0"/>
                      <a:pt x="870" y="3"/>
                      <a:pt x="834" y="9"/>
                    </a:cubicBezTo>
                    <a:lnTo>
                      <a:pt x="655" y="33"/>
                    </a:lnTo>
                    <a:cubicBezTo>
                      <a:pt x="262" y="92"/>
                      <a:pt x="0" y="449"/>
                      <a:pt x="60" y="842"/>
                    </a:cubicBezTo>
                    <a:lnTo>
                      <a:pt x="560" y="4414"/>
                    </a:lnTo>
                    <a:cubicBezTo>
                      <a:pt x="599" y="4659"/>
                      <a:pt x="748" y="4725"/>
                      <a:pt x="959" y="4725"/>
                    </a:cubicBezTo>
                    <a:cubicBezTo>
                      <a:pt x="1066" y="4725"/>
                      <a:pt x="1189" y="4708"/>
                      <a:pt x="1322" y="4688"/>
                    </a:cubicBezTo>
                    <a:lnTo>
                      <a:pt x="1500" y="4664"/>
                    </a:lnTo>
                    <a:cubicBezTo>
                      <a:pt x="1881" y="4605"/>
                      <a:pt x="2203" y="4557"/>
                      <a:pt x="2143" y="4176"/>
                    </a:cubicBezTo>
                    <a:lnTo>
                      <a:pt x="1631" y="604"/>
                    </a:lnTo>
                    <a:cubicBezTo>
                      <a:pt x="1578" y="249"/>
                      <a:pt x="1280" y="0"/>
                      <a:pt x="9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7405770" y="942870"/>
                <a:ext cx="115493" cy="320166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4721" extrusionOk="0">
                    <a:moveTo>
                      <a:pt x="798" y="1"/>
                    </a:moveTo>
                    <a:lnTo>
                      <a:pt x="655" y="13"/>
                    </a:lnTo>
                    <a:cubicBezTo>
                      <a:pt x="262" y="84"/>
                      <a:pt x="0" y="441"/>
                      <a:pt x="60" y="834"/>
                    </a:cubicBezTo>
                    <a:lnTo>
                      <a:pt x="560" y="4406"/>
                    </a:lnTo>
                    <a:cubicBezTo>
                      <a:pt x="599" y="4654"/>
                      <a:pt x="743" y="4720"/>
                      <a:pt x="947" y="4720"/>
                    </a:cubicBezTo>
                    <a:cubicBezTo>
                      <a:pt x="1057" y="4720"/>
                      <a:pt x="1184" y="4701"/>
                      <a:pt x="1322" y="4680"/>
                    </a:cubicBezTo>
                    <a:lnTo>
                      <a:pt x="1500" y="4656"/>
                    </a:lnTo>
                    <a:cubicBezTo>
                      <a:pt x="1608" y="4644"/>
                      <a:pt x="1620" y="4644"/>
                      <a:pt x="1703" y="4608"/>
                    </a:cubicBezTo>
                    <a:lnTo>
                      <a:pt x="1703" y="4537"/>
                    </a:lnTo>
                    <a:lnTo>
                      <a:pt x="1131" y="620"/>
                    </a:lnTo>
                    <a:cubicBezTo>
                      <a:pt x="1084" y="346"/>
                      <a:pt x="1024" y="120"/>
                      <a:pt x="7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>
                <a:off x="7435609" y="1022012"/>
                <a:ext cx="83280" cy="68699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013" extrusionOk="0">
                    <a:moveTo>
                      <a:pt x="1108" y="1"/>
                    </a:moveTo>
                    <a:lnTo>
                      <a:pt x="1" y="155"/>
                    </a:lnTo>
                    <a:lnTo>
                      <a:pt x="120" y="1013"/>
                    </a:lnTo>
                    <a:lnTo>
                      <a:pt x="1227" y="858"/>
                    </a:lnTo>
                    <a:lnTo>
                      <a:pt x="1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8"/>
              <p:cNvSpPr/>
              <p:nvPr/>
            </p:nvSpPr>
            <p:spPr>
              <a:xfrm>
                <a:off x="7487285" y="1022012"/>
                <a:ext cx="32417" cy="61443"/>
              </a:xfrm>
              <a:custGeom>
                <a:avLst/>
                <a:gdLst/>
                <a:ahLst/>
                <a:cxnLst/>
                <a:rect l="l" t="t" r="r" b="b"/>
                <a:pathLst>
                  <a:path w="478" h="906" extrusionOk="0">
                    <a:moveTo>
                      <a:pt x="346" y="1"/>
                    </a:moveTo>
                    <a:lnTo>
                      <a:pt x="1" y="48"/>
                    </a:lnTo>
                    <a:lnTo>
                      <a:pt x="120" y="905"/>
                    </a:lnTo>
                    <a:lnTo>
                      <a:pt x="477" y="858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8"/>
              <p:cNvSpPr/>
              <p:nvPr/>
            </p:nvSpPr>
            <p:spPr>
              <a:xfrm>
                <a:off x="7416281" y="843790"/>
                <a:ext cx="79143" cy="79889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178" extrusionOk="0">
                    <a:moveTo>
                      <a:pt x="764" y="1"/>
                    </a:moveTo>
                    <a:cubicBezTo>
                      <a:pt x="626" y="1"/>
                      <a:pt x="476" y="34"/>
                      <a:pt x="179" y="104"/>
                    </a:cubicBezTo>
                    <a:lnTo>
                      <a:pt x="167" y="104"/>
                    </a:lnTo>
                    <a:cubicBezTo>
                      <a:pt x="143" y="116"/>
                      <a:pt x="95" y="128"/>
                      <a:pt x="60" y="164"/>
                    </a:cubicBezTo>
                    <a:cubicBezTo>
                      <a:pt x="24" y="176"/>
                      <a:pt x="0" y="247"/>
                      <a:pt x="24" y="295"/>
                    </a:cubicBezTo>
                    <a:cubicBezTo>
                      <a:pt x="48" y="390"/>
                      <a:pt x="107" y="414"/>
                      <a:pt x="179" y="474"/>
                    </a:cubicBezTo>
                    <a:cubicBezTo>
                      <a:pt x="286" y="545"/>
                      <a:pt x="417" y="640"/>
                      <a:pt x="536" y="712"/>
                    </a:cubicBezTo>
                    <a:cubicBezTo>
                      <a:pt x="643" y="771"/>
                      <a:pt x="714" y="843"/>
                      <a:pt x="738" y="878"/>
                    </a:cubicBezTo>
                    <a:cubicBezTo>
                      <a:pt x="714" y="890"/>
                      <a:pt x="679" y="926"/>
                      <a:pt x="595" y="938"/>
                    </a:cubicBezTo>
                    <a:cubicBezTo>
                      <a:pt x="572" y="950"/>
                      <a:pt x="524" y="962"/>
                      <a:pt x="476" y="962"/>
                    </a:cubicBezTo>
                    <a:cubicBezTo>
                      <a:pt x="417" y="962"/>
                      <a:pt x="369" y="1021"/>
                      <a:pt x="393" y="1081"/>
                    </a:cubicBezTo>
                    <a:cubicBezTo>
                      <a:pt x="393" y="1134"/>
                      <a:pt x="441" y="1178"/>
                      <a:pt x="493" y="1178"/>
                    </a:cubicBezTo>
                    <a:cubicBezTo>
                      <a:pt x="500" y="1178"/>
                      <a:pt x="506" y="1177"/>
                      <a:pt x="512" y="1176"/>
                    </a:cubicBezTo>
                    <a:cubicBezTo>
                      <a:pt x="572" y="1164"/>
                      <a:pt x="619" y="1140"/>
                      <a:pt x="631" y="1140"/>
                    </a:cubicBezTo>
                    <a:cubicBezTo>
                      <a:pt x="714" y="1116"/>
                      <a:pt x="798" y="1081"/>
                      <a:pt x="857" y="1045"/>
                    </a:cubicBezTo>
                    <a:cubicBezTo>
                      <a:pt x="917" y="997"/>
                      <a:pt x="941" y="902"/>
                      <a:pt x="929" y="831"/>
                    </a:cubicBezTo>
                    <a:cubicBezTo>
                      <a:pt x="869" y="652"/>
                      <a:pt x="691" y="569"/>
                      <a:pt x="524" y="450"/>
                    </a:cubicBezTo>
                    <a:cubicBezTo>
                      <a:pt x="452" y="390"/>
                      <a:pt x="357" y="343"/>
                      <a:pt x="298" y="295"/>
                    </a:cubicBezTo>
                    <a:lnTo>
                      <a:pt x="286" y="283"/>
                    </a:lnTo>
                    <a:cubicBezTo>
                      <a:pt x="545" y="222"/>
                      <a:pt x="648" y="195"/>
                      <a:pt x="749" y="195"/>
                    </a:cubicBezTo>
                    <a:cubicBezTo>
                      <a:pt x="824" y="195"/>
                      <a:pt x="899" y="210"/>
                      <a:pt x="1036" y="235"/>
                    </a:cubicBezTo>
                    <a:cubicBezTo>
                      <a:pt x="1042" y="237"/>
                      <a:pt x="1048" y="238"/>
                      <a:pt x="1055" y="238"/>
                    </a:cubicBezTo>
                    <a:cubicBezTo>
                      <a:pt x="1090" y="238"/>
                      <a:pt x="1135" y="214"/>
                      <a:pt x="1155" y="164"/>
                    </a:cubicBezTo>
                    <a:cubicBezTo>
                      <a:pt x="1167" y="116"/>
                      <a:pt x="1131" y="57"/>
                      <a:pt x="1072" y="45"/>
                    </a:cubicBezTo>
                    <a:cubicBezTo>
                      <a:pt x="946" y="16"/>
                      <a:pt x="858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>
                <a:off x="7155458" y="639866"/>
                <a:ext cx="139772" cy="157947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329" extrusionOk="0">
                    <a:moveTo>
                      <a:pt x="1092" y="0"/>
                    </a:moveTo>
                    <a:cubicBezTo>
                      <a:pt x="1003" y="0"/>
                      <a:pt x="908" y="9"/>
                      <a:pt x="810" y="28"/>
                    </a:cubicBezTo>
                    <a:cubicBezTo>
                      <a:pt x="191" y="159"/>
                      <a:pt x="0" y="837"/>
                      <a:pt x="238" y="1445"/>
                    </a:cubicBezTo>
                    <a:cubicBezTo>
                      <a:pt x="442" y="2010"/>
                      <a:pt x="1075" y="2328"/>
                      <a:pt x="1434" y="2328"/>
                    </a:cubicBezTo>
                    <a:cubicBezTo>
                      <a:pt x="1453" y="2328"/>
                      <a:pt x="1471" y="2327"/>
                      <a:pt x="1489" y="2326"/>
                    </a:cubicBezTo>
                    <a:cubicBezTo>
                      <a:pt x="1489" y="2326"/>
                      <a:pt x="1491" y="2326"/>
                      <a:pt x="1496" y="2326"/>
                    </a:cubicBezTo>
                    <a:cubicBezTo>
                      <a:pt x="1516" y="2326"/>
                      <a:pt x="1582" y="2318"/>
                      <a:pt x="1679" y="2230"/>
                    </a:cubicBezTo>
                    <a:cubicBezTo>
                      <a:pt x="1751" y="2183"/>
                      <a:pt x="1810" y="2099"/>
                      <a:pt x="1858" y="1980"/>
                    </a:cubicBezTo>
                    <a:cubicBezTo>
                      <a:pt x="1858" y="1968"/>
                      <a:pt x="1870" y="1968"/>
                      <a:pt x="1870" y="1945"/>
                    </a:cubicBezTo>
                    <a:cubicBezTo>
                      <a:pt x="1917" y="1826"/>
                      <a:pt x="1965" y="1695"/>
                      <a:pt x="1977" y="1540"/>
                    </a:cubicBezTo>
                    <a:cubicBezTo>
                      <a:pt x="2001" y="1397"/>
                      <a:pt x="2024" y="1266"/>
                      <a:pt x="2036" y="1183"/>
                    </a:cubicBezTo>
                    <a:cubicBezTo>
                      <a:pt x="2060" y="980"/>
                      <a:pt x="1965" y="516"/>
                      <a:pt x="1941" y="325"/>
                    </a:cubicBezTo>
                    <a:cubicBezTo>
                      <a:pt x="1941" y="325"/>
                      <a:pt x="1882" y="313"/>
                      <a:pt x="1810" y="313"/>
                    </a:cubicBezTo>
                    <a:cubicBezTo>
                      <a:pt x="1653" y="110"/>
                      <a:pt x="1402" y="0"/>
                      <a:pt x="1092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>
                <a:off x="7184484" y="795098"/>
                <a:ext cx="219729" cy="438576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6467" extrusionOk="0">
                    <a:moveTo>
                      <a:pt x="1" y="1"/>
                    </a:moveTo>
                    <a:cubicBezTo>
                      <a:pt x="1" y="1"/>
                      <a:pt x="322" y="168"/>
                      <a:pt x="465" y="358"/>
                    </a:cubicBezTo>
                    <a:cubicBezTo>
                      <a:pt x="1156" y="1287"/>
                      <a:pt x="1251" y="2537"/>
                      <a:pt x="1561" y="3430"/>
                    </a:cubicBezTo>
                    <a:cubicBezTo>
                      <a:pt x="1846" y="4228"/>
                      <a:pt x="1930" y="6466"/>
                      <a:pt x="1930" y="6466"/>
                    </a:cubicBezTo>
                    <a:cubicBezTo>
                      <a:pt x="1930" y="6466"/>
                      <a:pt x="3239" y="6109"/>
                      <a:pt x="3204" y="5942"/>
                    </a:cubicBezTo>
                    <a:cubicBezTo>
                      <a:pt x="2918" y="4835"/>
                      <a:pt x="2525" y="3144"/>
                      <a:pt x="1977" y="1656"/>
                    </a:cubicBezTo>
                    <a:cubicBezTo>
                      <a:pt x="1894" y="1418"/>
                      <a:pt x="1394" y="846"/>
                      <a:pt x="1132" y="549"/>
                    </a:cubicBezTo>
                    <a:cubicBezTo>
                      <a:pt x="834" y="287"/>
                      <a:pt x="370" y="9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>
                <a:off x="7119922" y="771701"/>
                <a:ext cx="149470" cy="64359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949" extrusionOk="0">
                    <a:moveTo>
                      <a:pt x="239" y="1"/>
                    </a:moveTo>
                    <a:lnTo>
                      <a:pt x="0" y="632"/>
                    </a:lnTo>
                    <a:cubicBezTo>
                      <a:pt x="0" y="632"/>
                      <a:pt x="970" y="948"/>
                      <a:pt x="1604" y="948"/>
                    </a:cubicBezTo>
                    <a:cubicBezTo>
                      <a:pt x="1831" y="948"/>
                      <a:pt x="2014" y="908"/>
                      <a:pt x="2096" y="798"/>
                    </a:cubicBezTo>
                    <a:cubicBezTo>
                      <a:pt x="2203" y="655"/>
                      <a:pt x="2036" y="239"/>
                      <a:pt x="2036" y="239"/>
                    </a:cubicBezTo>
                    <a:cubicBezTo>
                      <a:pt x="2036" y="239"/>
                      <a:pt x="1322" y="215"/>
                      <a:pt x="501" y="120"/>
                    </a:cubicBezTo>
                    <a:cubicBezTo>
                      <a:pt x="322" y="96"/>
                      <a:pt x="239" y="1"/>
                      <a:pt x="2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>
                <a:off x="7132807" y="690185"/>
                <a:ext cx="144655" cy="114069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1682" extrusionOk="0">
                    <a:moveTo>
                      <a:pt x="1954" y="0"/>
                    </a:moveTo>
                    <a:lnTo>
                      <a:pt x="1954" y="0"/>
                    </a:lnTo>
                    <a:cubicBezTo>
                      <a:pt x="1953" y="0"/>
                      <a:pt x="239" y="357"/>
                      <a:pt x="120" y="524"/>
                    </a:cubicBezTo>
                    <a:cubicBezTo>
                      <a:pt x="1" y="667"/>
                      <a:pt x="60" y="1441"/>
                      <a:pt x="96" y="1524"/>
                    </a:cubicBezTo>
                    <a:cubicBezTo>
                      <a:pt x="132" y="1667"/>
                      <a:pt x="1132" y="1607"/>
                      <a:pt x="1370" y="1679"/>
                    </a:cubicBezTo>
                    <a:cubicBezTo>
                      <a:pt x="1378" y="1681"/>
                      <a:pt x="1386" y="1682"/>
                      <a:pt x="1393" y="1682"/>
                    </a:cubicBezTo>
                    <a:cubicBezTo>
                      <a:pt x="1601" y="1682"/>
                      <a:pt x="1512" y="896"/>
                      <a:pt x="1823" y="643"/>
                    </a:cubicBezTo>
                    <a:cubicBezTo>
                      <a:pt x="2132" y="357"/>
                      <a:pt x="1906" y="119"/>
                      <a:pt x="1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8"/>
              <p:cNvSpPr/>
              <p:nvPr/>
            </p:nvSpPr>
            <p:spPr>
              <a:xfrm>
                <a:off x="7216018" y="676012"/>
                <a:ext cx="130074" cy="127226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76" extrusionOk="0">
                    <a:moveTo>
                      <a:pt x="1256" y="0"/>
                    </a:moveTo>
                    <a:cubicBezTo>
                      <a:pt x="1216" y="0"/>
                      <a:pt x="1167" y="14"/>
                      <a:pt x="1108" y="19"/>
                    </a:cubicBezTo>
                    <a:cubicBezTo>
                      <a:pt x="989" y="19"/>
                      <a:pt x="381" y="495"/>
                      <a:pt x="191" y="614"/>
                    </a:cubicBezTo>
                    <a:cubicBezTo>
                      <a:pt x="0" y="733"/>
                      <a:pt x="393" y="1293"/>
                      <a:pt x="500" y="1495"/>
                    </a:cubicBezTo>
                    <a:cubicBezTo>
                      <a:pt x="608" y="1685"/>
                      <a:pt x="1370" y="1876"/>
                      <a:pt x="1370" y="1876"/>
                    </a:cubicBezTo>
                    <a:lnTo>
                      <a:pt x="1917" y="1269"/>
                    </a:lnTo>
                    <a:lnTo>
                      <a:pt x="1370" y="138"/>
                    </a:lnTo>
                    <a:cubicBezTo>
                      <a:pt x="1349" y="26"/>
                      <a:pt x="1312" y="0"/>
                      <a:pt x="1256" y="0"/>
                    </a:cubicBezTo>
                    <a:close/>
                  </a:path>
                </a:pathLst>
              </a:custGeom>
              <a:solidFill>
                <a:srgbClr val="D9D9D9">
                  <a:alpha val="4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8"/>
              <p:cNvSpPr/>
              <p:nvPr/>
            </p:nvSpPr>
            <p:spPr>
              <a:xfrm>
                <a:off x="7305604" y="761529"/>
                <a:ext cx="53372" cy="52219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70" extrusionOk="0">
                    <a:moveTo>
                      <a:pt x="604" y="1"/>
                    </a:moveTo>
                    <a:cubicBezTo>
                      <a:pt x="553" y="1"/>
                      <a:pt x="408" y="101"/>
                      <a:pt x="263" y="246"/>
                    </a:cubicBezTo>
                    <a:cubicBezTo>
                      <a:pt x="108" y="401"/>
                      <a:pt x="1" y="555"/>
                      <a:pt x="25" y="579"/>
                    </a:cubicBezTo>
                    <a:lnTo>
                      <a:pt x="299" y="770"/>
                    </a:lnTo>
                    <a:lnTo>
                      <a:pt x="787" y="294"/>
                    </a:lnTo>
                    <a:lnTo>
                      <a:pt x="620" y="8"/>
                    </a:lnTo>
                    <a:cubicBezTo>
                      <a:pt x="617" y="3"/>
                      <a:pt x="611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8"/>
              <p:cNvSpPr/>
              <p:nvPr/>
            </p:nvSpPr>
            <p:spPr>
              <a:xfrm>
                <a:off x="7311301" y="767429"/>
                <a:ext cx="40419" cy="3906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76" extrusionOk="0">
                    <a:moveTo>
                      <a:pt x="574" y="1"/>
                    </a:moveTo>
                    <a:cubicBezTo>
                      <a:pt x="531" y="1"/>
                      <a:pt x="392" y="101"/>
                      <a:pt x="262" y="230"/>
                    </a:cubicBezTo>
                    <a:cubicBezTo>
                      <a:pt x="107" y="385"/>
                      <a:pt x="0" y="528"/>
                      <a:pt x="36" y="564"/>
                    </a:cubicBezTo>
                    <a:lnTo>
                      <a:pt x="60" y="576"/>
                    </a:lnTo>
                    <a:cubicBezTo>
                      <a:pt x="48" y="528"/>
                      <a:pt x="155" y="397"/>
                      <a:pt x="286" y="266"/>
                    </a:cubicBezTo>
                    <a:cubicBezTo>
                      <a:pt x="417" y="123"/>
                      <a:pt x="560" y="40"/>
                      <a:pt x="596" y="40"/>
                    </a:cubicBezTo>
                    <a:lnTo>
                      <a:pt x="584" y="4"/>
                    </a:lnTo>
                    <a:cubicBezTo>
                      <a:pt x="581" y="2"/>
                      <a:pt x="578" y="1"/>
                      <a:pt x="5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8"/>
              <p:cNvSpPr/>
              <p:nvPr/>
            </p:nvSpPr>
            <p:spPr>
              <a:xfrm>
                <a:off x="7317743" y="773600"/>
                <a:ext cx="38046" cy="36961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5" extrusionOk="0">
                    <a:moveTo>
                      <a:pt x="531" y="1"/>
                    </a:moveTo>
                    <a:cubicBezTo>
                      <a:pt x="484" y="1"/>
                      <a:pt x="361" y="88"/>
                      <a:pt x="239" y="211"/>
                    </a:cubicBezTo>
                    <a:cubicBezTo>
                      <a:pt x="84" y="366"/>
                      <a:pt x="0" y="497"/>
                      <a:pt x="24" y="532"/>
                    </a:cubicBezTo>
                    <a:lnTo>
                      <a:pt x="60" y="544"/>
                    </a:lnTo>
                    <a:cubicBezTo>
                      <a:pt x="48" y="497"/>
                      <a:pt x="131" y="377"/>
                      <a:pt x="262" y="246"/>
                    </a:cubicBezTo>
                    <a:cubicBezTo>
                      <a:pt x="381" y="127"/>
                      <a:pt x="524" y="32"/>
                      <a:pt x="560" y="32"/>
                    </a:cubicBezTo>
                    <a:lnTo>
                      <a:pt x="548" y="8"/>
                    </a:lnTo>
                    <a:cubicBezTo>
                      <a:pt x="545" y="3"/>
                      <a:pt x="539" y="1"/>
                      <a:pt x="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8"/>
              <p:cNvSpPr/>
              <p:nvPr/>
            </p:nvSpPr>
            <p:spPr>
              <a:xfrm>
                <a:off x="7323372" y="780856"/>
                <a:ext cx="36418" cy="3302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87" extrusionOk="0">
                    <a:moveTo>
                      <a:pt x="498" y="0"/>
                    </a:moveTo>
                    <a:cubicBezTo>
                      <a:pt x="457" y="0"/>
                      <a:pt x="338" y="78"/>
                      <a:pt x="227" y="199"/>
                    </a:cubicBezTo>
                    <a:cubicBezTo>
                      <a:pt x="96" y="330"/>
                      <a:pt x="1" y="449"/>
                      <a:pt x="37" y="485"/>
                    </a:cubicBezTo>
                    <a:cubicBezTo>
                      <a:pt x="37" y="486"/>
                      <a:pt x="39" y="486"/>
                      <a:pt x="41" y="486"/>
                    </a:cubicBezTo>
                    <a:cubicBezTo>
                      <a:pt x="67" y="486"/>
                      <a:pt x="189" y="415"/>
                      <a:pt x="310" y="282"/>
                    </a:cubicBezTo>
                    <a:cubicBezTo>
                      <a:pt x="453" y="151"/>
                      <a:pt x="537" y="32"/>
                      <a:pt x="513" y="9"/>
                    </a:cubicBezTo>
                    <a:cubicBezTo>
                      <a:pt x="511" y="3"/>
                      <a:pt x="506" y="0"/>
                      <a:pt x="4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8"/>
              <p:cNvSpPr/>
              <p:nvPr/>
            </p:nvSpPr>
            <p:spPr>
              <a:xfrm>
                <a:off x="7205507" y="671129"/>
                <a:ext cx="107491" cy="131362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937" extrusionOk="0">
                    <a:moveTo>
                      <a:pt x="1404" y="1"/>
                    </a:moveTo>
                    <a:cubicBezTo>
                      <a:pt x="1370" y="1"/>
                      <a:pt x="1324" y="7"/>
                      <a:pt x="1263" y="19"/>
                    </a:cubicBezTo>
                    <a:cubicBezTo>
                      <a:pt x="1013" y="198"/>
                      <a:pt x="882" y="174"/>
                      <a:pt x="298" y="495"/>
                    </a:cubicBezTo>
                    <a:cubicBezTo>
                      <a:pt x="1" y="650"/>
                      <a:pt x="512" y="1365"/>
                      <a:pt x="632" y="1579"/>
                    </a:cubicBezTo>
                    <a:cubicBezTo>
                      <a:pt x="751" y="1781"/>
                      <a:pt x="1370" y="1924"/>
                      <a:pt x="1525" y="1936"/>
                    </a:cubicBezTo>
                    <a:lnTo>
                      <a:pt x="1560" y="1877"/>
                    </a:lnTo>
                    <a:cubicBezTo>
                      <a:pt x="1560" y="1877"/>
                      <a:pt x="1048" y="1734"/>
                      <a:pt x="834" y="1579"/>
                    </a:cubicBezTo>
                    <a:cubicBezTo>
                      <a:pt x="727" y="1496"/>
                      <a:pt x="572" y="1293"/>
                      <a:pt x="489" y="1079"/>
                    </a:cubicBezTo>
                    <a:cubicBezTo>
                      <a:pt x="417" y="876"/>
                      <a:pt x="334" y="745"/>
                      <a:pt x="405" y="638"/>
                    </a:cubicBezTo>
                    <a:cubicBezTo>
                      <a:pt x="1286" y="376"/>
                      <a:pt x="1310" y="281"/>
                      <a:pt x="1417" y="222"/>
                    </a:cubicBezTo>
                    <a:cubicBezTo>
                      <a:pt x="1584" y="150"/>
                      <a:pt x="1501" y="138"/>
                      <a:pt x="1501" y="138"/>
                    </a:cubicBezTo>
                    <a:cubicBezTo>
                      <a:pt x="1501" y="50"/>
                      <a:pt x="1501" y="1"/>
                      <a:pt x="1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8"/>
              <p:cNvSpPr/>
              <p:nvPr/>
            </p:nvSpPr>
            <p:spPr>
              <a:xfrm>
                <a:off x="7252368" y="707140"/>
                <a:ext cx="70259" cy="68699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013" extrusionOk="0">
                    <a:moveTo>
                      <a:pt x="202" y="0"/>
                    </a:moveTo>
                    <a:cubicBezTo>
                      <a:pt x="167" y="36"/>
                      <a:pt x="0" y="60"/>
                      <a:pt x="0" y="60"/>
                    </a:cubicBezTo>
                    <a:lnTo>
                      <a:pt x="1036" y="1012"/>
                    </a:lnTo>
                    <a:lnTo>
                      <a:pt x="1036" y="965"/>
                    </a:lnTo>
                    <a:cubicBezTo>
                      <a:pt x="1036" y="965"/>
                      <a:pt x="595" y="643"/>
                      <a:pt x="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8"/>
              <p:cNvSpPr/>
              <p:nvPr/>
            </p:nvSpPr>
            <p:spPr>
              <a:xfrm>
                <a:off x="7246671" y="718397"/>
                <a:ext cx="75956" cy="57441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847" extrusionOk="0">
                    <a:moveTo>
                      <a:pt x="48" y="1"/>
                    </a:moveTo>
                    <a:cubicBezTo>
                      <a:pt x="48" y="1"/>
                      <a:pt x="1" y="156"/>
                      <a:pt x="48" y="227"/>
                    </a:cubicBezTo>
                    <a:cubicBezTo>
                      <a:pt x="60" y="310"/>
                      <a:pt x="1120" y="846"/>
                      <a:pt x="1120" y="846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8"/>
              <p:cNvSpPr/>
              <p:nvPr/>
            </p:nvSpPr>
            <p:spPr>
              <a:xfrm>
                <a:off x="7100526" y="658583"/>
                <a:ext cx="222102" cy="85993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1268" extrusionOk="0">
                    <a:moveTo>
                      <a:pt x="3013" y="1"/>
                    </a:moveTo>
                    <a:cubicBezTo>
                      <a:pt x="3005" y="1"/>
                      <a:pt x="2997" y="1"/>
                      <a:pt x="2989" y="2"/>
                    </a:cubicBezTo>
                    <a:cubicBezTo>
                      <a:pt x="2989" y="2"/>
                      <a:pt x="2988" y="2"/>
                      <a:pt x="2987" y="2"/>
                    </a:cubicBezTo>
                    <a:cubicBezTo>
                      <a:pt x="2872" y="2"/>
                      <a:pt x="239" y="930"/>
                      <a:pt x="239" y="930"/>
                    </a:cubicBezTo>
                    <a:cubicBezTo>
                      <a:pt x="120" y="990"/>
                      <a:pt x="1" y="1109"/>
                      <a:pt x="60" y="1216"/>
                    </a:cubicBezTo>
                    <a:cubicBezTo>
                      <a:pt x="82" y="1250"/>
                      <a:pt x="194" y="1268"/>
                      <a:pt x="344" y="1268"/>
                    </a:cubicBezTo>
                    <a:cubicBezTo>
                      <a:pt x="613" y="1268"/>
                      <a:pt x="1000" y="1212"/>
                      <a:pt x="1191" y="1097"/>
                    </a:cubicBezTo>
                    <a:cubicBezTo>
                      <a:pt x="1489" y="919"/>
                      <a:pt x="2358" y="573"/>
                      <a:pt x="2656" y="514"/>
                    </a:cubicBezTo>
                    <a:cubicBezTo>
                      <a:pt x="2953" y="442"/>
                      <a:pt x="3251" y="347"/>
                      <a:pt x="3263" y="216"/>
                    </a:cubicBezTo>
                    <a:cubicBezTo>
                      <a:pt x="3274" y="72"/>
                      <a:pt x="3121" y="1"/>
                      <a:pt x="30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8"/>
              <p:cNvSpPr/>
              <p:nvPr/>
            </p:nvSpPr>
            <p:spPr>
              <a:xfrm>
                <a:off x="7104731" y="654650"/>
                <a:ext cx="213083" cy="80838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1192" extrusionOk="0">
                    <a:moveTo>
                      <a:pt x="2618" y="0"/>
                    </a:moveTo>
                    <a:cubicBezTo>
                      <a:pt x="2368" y="24"/>
                      <a:pt x="486" y="715"/>
                      <a:pt x="486" y="715"/>
                    </a:cubicBezTo>
                    <a:cubicBezTo>
                      <a:pt x="486" y="715"/>
                      <a:pt x="105" y="1012"/>
                      <a:pt x="46" y="1108"/>
                    </a:cubicBezTo>
                    <a:cubicBezTo>
                      <a:pt x="0" y="1153"/>
                      <a:pt x="183" y="1192"/>
                      <a:pt x="411" y="1192"/>
                    </a:cubicBezTo>
                    <a:cubicBezTo>
                      <a:pt x="599" y="1192"/>
                      <a:pt x="817" y="1166"/>
                      <a:pt x="963" y="1096"/>
                    </a:cubicBezTo>
                    <a:cubicBezTo>
                      <a:pt x="1296" y="941"/>
                      <a:pt x="1975" y="655"/>
                      <a:pt x="2308" y="536"/>
                    </a:cubicBezTo>
                    <a:cubicBezTo>
                      <a:pt x="2630" y="417"/>
                      <a:pt x="3141" y="346"/>
                      <a:pt x="3118" y="179"/>
                    </a:cubicBezTo>
                    <a:cubicBezTo>
                      <a:pt x="3106" y="24"/>
                      <a:pt x="2868" y="0"/>
                      <a:pt x="2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8"/>
              <p:cNvSpPr/>
              <p:nvPr/>
            </p:nvSpPr>
            <p:spPr>
              <a:xfrm>
                <a:off x="7135249" y="603923"/>
                <a:ext cx="166424" cy="114544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689" extrusionOk="0">
                    <a:moveTo>
                      <a:pt x="1268" y="1"/>
                    </a:moveTo>
                    <a:cubicBezTo>
                      <a:pt x="1197" y="1"/>
                      <a:pt x="1123" y="7"/>
                      <a:pt x="1048" y="22"/>
                    </a:cubicBezTo>
                    <a:cubicBezTo>
                      <a:pt x="786" y="82"/>
                      <a:pt x="132" y="308"/>
                      <a:pt x="60" y="855"/>
                    </a:cubicBezTo>
                    <a:cubicBezTo>
                      <a:pt x="1" y="1403"/>
                      <a:pt x="96" y="1689"/>
                      <a:pt x="96" y="1689"/>
                    </a:cubicBezTo>
                    <a:cubicBezTo>
                      <a:pt x="96" y="1689"/>
                      <a:pt x="1799" y="1010"/>
                      <a:pt x="2334" y="915"/>
                    </a:cubicBezTo>
                    <a:cubicBezTo>
                      <a:pt x="2453" y="903"/>
                      <a:pt x="2156" y="332"/>
                      <a:pt x="2025" y="236"/>
                    </a:cubicBezTo>
                    <a:cubicBezTo>
                      <a:pt x="1888" y="138"/>
                      <a:pt x="1598" y="1"/>
                      <a:pt x="12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1" name="Google Shape;931;p38"/>
              <p:cNvGrpSpPr/>
              <p:nvPr/>
            </p:nvGrpSpPr>
            <p:grpSpPr>
              <a:xfrm>
                <a:off x="7466330" y="552179"/>
                <a:ext cx="896342" cy="506665"/>
                <a:chOff x="7466330" y="552179"/>
                <a:chExt cx="896342" cy="506665"/>
              </a:xfrm>
            </p:grpSpPr>
            <p:sp>
              <p:nvSpPr>
                <p:cNvPr id="932" name="Google Shape;932;p38"/>
                <p:cNvSpPr/>
                <p:nvPr/>
              </p:nvSpPr>
              <p:spPr>
                <a:xfrm>
                  <a:off x="7466330" y="815782"/>
                  <a:ext cx="152861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" h="832" extrusionOk="0">
                      <a:moveTo>
                        <a:pt x="2005" y="0"/>
                      </a:moveTo>
                      <a:cubicBezTo>
                        <a:pt x="1983" y="0"/>
                        <a:pt x="1957" y="2"/>
                        <a:pt x="1929" y="5"/>
                      </a:cubicBezTo>
                      <a:lnTo>
                        <a:pt x="119" y="303"/>
                      </a:lnTo>
                      <a:cubicBezTo>
                        <a:pt x="36" y="327"/>
                        <a:pt x="0" y="410"/>
                        <a:pt x="0" y="529"/>
                      </a:cubicBezTo>
                      <a:cubicBezTo>
                        <a:pt x="12" y="637"/>
                        <a:pt x="72" y="744"/>
                        <a:pt x="143" y="744"/>
                      </a:cubicBezTo>
                      <a:lnTo>
                        <a:pt x="1965" y="827"/>
                      </a:lnTo>
                      <a:cubicBezTo>
                        <a:pt x="1988" y="830"/>
                        <a:pt x="2009" y="831"/>
                        <a:pt x="2028" y="831"/>
                      </a:cubicBezTo>
                      <a:cubicBezTo>
                        <a:pt x="2253" y="831"/>
                        <a:pt x="2201" y="640"/>
                        <a:pt x="2179" y="398"/>
                      </a:cubicBezTo>
                      <a:cubicBezTo>
                        <a:pt x="2179" y="151"/>
                        <a:pt x="2218" y="0"/>
                        <a:pt x="20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38"/>
                <p:cNvSpPr/>
                <p:nvPr/>
              </p:nvSpPr>
              <p:spPr>
                <a:xfrm>
                  <a:off x="7603591" y="552179"/>
                  <a:ext cx="759081" cy="506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3" h="7471" extrusionOk="0">
                      <a:moveTo>
                        <a:pt x="8331" y="1"/>
                      </a:moveTo>
                      <a:cubicBezTo>
                        <a:pt x="8254" y="1"/>
                        <a:pt x="8176" y="51"/>
                        <a:pt x="8049" y="142"/>
                      </a:cubicBezTo>
                      <a:cubicBezTo>
                        <a:pt x="7962" y="110"/>
                        <a:pt x="7836" y="8"/>
                        <a:pt x="7742" y="8"/>
                      </a:cubicBezTo>
                      <a:cubicBezTo>
                        <a:pt x="7733" y="8"/>
                        <a:pt x="7724" y="9"/>
                        <a:pt x="7716" y="11"/>
                      </a:cubicBezTo>
                      <a:cubicBezTo>
                        <a:pt x="7537" y="59"/>
                        <a:pt x="7466" y="154"/>
                        <a:pt x="7466" y="392"/>
                      </a:cubicBezTo>
                      <a:cubicBezTo>
                        <a:pt x="7414" y="421"/>
                        <a:pt x="7368" y="433"/>
                        <a:pt x="7327" y="433"/>
                      </a:cubicBezTo>
                      <a:cubicBezTo>
                        <a:pt x="7114" y="433"/>
                        <a:pt x="7029" y="109"/>
                        <a:pt x="6884" y="109"/>
                      </a:cubicBezTo>
                      <a:cubicBezTo>
                        <a:pt x="6826" y="109"/>
                        <a:pt x="6758" y="162"/>
                        <a:pt x="6668" y="309"/>
                      </a:cubicBezTo>
                      <a:cubicBezTo>
                        <a:pt x="6585" y="234"/>
                        <a:pt x="6504" y="198"/>
                        <a:pt x="6420" y="198"/>
                      </a:cubicBezTo>
                      <a:cubicBezTo>
                        <a:pt x="6264" y="198"/>
                        <a:pt x="6095" y="322"/>
                        <a:pt x="5870" y="547"/>
                      </a:cubicBezTo>
                      <a:cubicBezTo>
                        <a:pt x="5801" y="504"/>
                        <a:pt x="5719" y="473"/>
                        <a:pt x="5639" y="473"/>
                      </a:cubicBezTo>
                      <a:cubicBezTo>
                        <a:pt x="5608" y="473"/>
                        <a:pt x="5578" y="477"/>
                        <a:pt x="5549" y="487"/>
                      </a:cubicBezTo>
                      <a:cubicBezTo>
                        <a:pt x="5275" y="547"/>
                        <a:pt x="4560" y="630"/>
                        <a:pt x="4608" y="987"/>
                      </a:cubicBezTo>
                      <a:cubicBezTo>
                        <a:pt x="4550" y="942"/>
                        <a:pt x="4475" y="922"/>
                        <a:pt x="4394" y="922"/>
                      </a:cubicBezTo>
                      <a:cubicBezTo>
                        <a:pt x="4044" y="922"/>
                        <a:pt x="3570" y="1290"/>
                        <a:pt x="3715" y="1618"/>
                      </a:cubicBezTo>
                      <a:cubicBezTo>
                        <a:pt x="3660" y="1564"/>
                        <a:pt x="3606" y="1535"/>
                        <a:pt x="3554" y="1535"/>
                      </a:cubicBezTo>
                      <a:cubicBezTo>
                        <a:pt x="3527" y="1535"/>
                        <a:pt x="3501" y="1543"/>
                        <a:pt x="3477" y="1559"/>
                      </a:cubicBezTo>
                      <a:cubicBezTo>
                        <a:pt x="3457" y="1547"/>
                        <a:pt x="3437" y="1542"/>
                        <a:pt x="3417" y="1542"/>
                      </a:cubicBezTo>
                      <a:cubicBezTo>
                        <a:pt x="3311" y="1542"/>
                        <a:pt x="3192" y="1672"/>
                        <a:pt x="3072" y="1702"/>
                      </a:cubicBezTo>
                      <a:cubicBezTo>
                        <a:pt x="2822" y="1761"/>
                        <a:pt x="2382" y="2035"/>
                        <a:pt x="2346" y="2345"/>
                      </a:cubicBezTo>
                      <a:cubicBezTo>
                        <a:pt x="2295" y="2316"/>
                        <a:pt x="2241" y="2300"/>
                        <a:pt x="2181" y="2300"/>
                      </a:cubicBezTo>
                      <a:cubicBezTo>
                        <a:pt x="2143" y="2300"/>
                        <a:pt x="2102" y="2307"/>
                        <a:pt x="2060" y="2321"/>
                      </a:cubicBezTo>
                      <a:cubicBezTo>
                        <a:pt x="1941" y="2345"/>
                        <a:pt x="1739" y="2654"/>
                        <a:pt x="1667" y="2761"/>
                      </a:cubicBezTo>
                      <a:cubicBezTo>
                        <a:pt x="1393" y="2869"/>
                        <a:pt x="1441" y="2988"/>
                        <a:pt x="1191" y="3190"/>
                      </a:cubicBezTo>
                      <a:cubicBezTo>
                        <a:pt x="1171" y="3183"/>
                        <a:pt x="1150" y="3179"/>
                        <a:pt x="1128" y="3179"/>
                      </a:cubicBezTo>
                      <a:cubicBezTo>
                        <a:pt x="781" y="3179"/>
                        <a:pt x="112" y="3995"/>
                        <a:pt x="0" y="4107"/>
                      </a:cubicBezTo>
                      <a:lnTo>
                        <a:pt x="119" y="4702"/>
                      </a:lnTo>
                      <a:cubicBezTo>
                        <a:pt x="119" y="4702"/>
                        <a:pt x="612" y="5195"/>
                        <a:pt x="836" y="5195"/>
                      </a:cubicBezTo>
                      <a:cubicBezTo>
                        <a:pt x="848" y="5195"/>
                        <a:pt x="859" y="5193"/>
                        <a:pt x="869" y="5190"/>
                      </a:cubicBezTo>
                      <a:cubicBezTo>
                        <a:pt x="888" y="5185"/>
                        <a:pt x="907" y="5182"/>
                        <a:pt x="925" y="5182"/>
                      </a:cubicBezTo>
                      <a:cubicBezTo>
                        <a:pt x="1109" y="5182"/>
                        <a:pt x="1247" y="5453"/>
                        <a:pt x="1584" y="5833"/>
                      </a:cubicBezTo>
                      <a:cubicBezTo>
                        <a:pt x="1688" y="5949"/>
                        <a:pt x="1773" y="5978"/>
                        <a:pt x="1857" y="5978"/>
                      </a:cubicBezTo>
                      <a:cubicBezTo>
                        <a:pt x="1936" y="5978"/>
                        <a:pt x="2015" y="5952"/>
                        <a:pt x="2108" y="5952"/>
                      </a:cubicBezTo>
                      <a:cubicBezTo>
                        <a:pt x="2232" y="6122"/>
                        <a:pt x="2721" y="6624"/>
                        <a:pt x="2943" y="6624"/>
                      </a:cubicBezTo>
                      <a:cubicBezTo>
                        <a:pt x="2955" y="6624"/>
                        <a:pt x="2966" y="6622"/>
                        <a:pt x="2977" y="6619"/>
                      </a:cubicBezTo>
                      <a:cubicBezTo>
                        <a:pt x="3072" y="6595"/>
                        <a:pt x="3465" y="6429"/>
                        <a:pt x="3536" y="6333"/>
                      </a:cubicBezTo>
                      <a:lnTo>
                        <a:pt x="3536" y="6381"/>
                      </a:lnTo>
                      <a:cubicBezTo>
                        <a:pt x="3620" y="6747"/>
                        <a:pt x="3869" y="7003"/>
                        <a:pt x="4123" y="7003"/>
                      </a:cubicBezTo>
                      <a:cubicBezTo>
                        <a:pt x="4157" y="7003"/>
                        <a:pt x="4192" y="6998"/>
                        <a:pt x="4227" y="6988"/>
                      </a:cubicBezTo>
                      <a:cubicBezTo>
                        <a:pt x="4310" y="6988"/>
                        <a:pt x="4429" y="6988"/>
                        <a:pt x="4584" y="6976"/>
                      </a:cubicBezTo>
                      <a:cubicBezTo>
                        <a:pt x="4656" y="6968"/>
                        <a:pt x="4718" y="6964"/>
                        <a:pt x="4772" y="6964"/>
                      </a:cubicBezTo>
                      <a:cubicBezTo>
                        <a:pt x="5032" y="6964"/>
                        <a:pt x="5111" y="7048"/>
                        <a:pt x="5239" y="7107"/>
                      </a:cubicBezTo>
                      <a:cubicBezTo>
                        <a:pt x="5354" y="7269"/>
                        <a:pt x="5499" y="7363"/>
                        <a:pt x="5656" y="7363"/>
                      </a:cubicBezTo>
                      <a:cubicBezTo>
                        <a:pt x="5695" y="7363"/>
                        <a:pt x="5735" y="7357"/>
                        <a:pt x="5775" y="7345"/>
                      </a:cubicBezTo>
                      <a:cubicBezTo>
                        <a:pt x="5894" y="7321"/>
                        <a:pt x="5977" y="7250"/>
                        <a:pt x="6037" y="7131"/>
                      </a:cubicBezTo>
                      <a:cubicBezTo>
                        <a:pt x="6049" y="7131"/>
                        <a:pt x="6072" y="7131"/>
                        <a:pt x="6084" y="7107"/>
                      </a:cubicBezTo>
                      <a:cubicBezTo>
                        <a:pt x="6204" y="7327"/>
                        <a:pt x="6383" y="7455"/>
                        <a:pt x="6571" y="7455"/>
                      </a:cubicBezTo>
                      <a:cubicBezTo>
                        <a:pt x="6607" y="7455"/>
                        <a:pt x="6643" y="7450"/>
                        <a:pt x="6680" y="7441"/>
                      </a:cubicBezTo>
                      <a:cubicBezTo>
                        <a:pt x="6906" y="7381"/>
                        <a:pt x="7049" y="7143"/>
                        <a:pt x="7049" y="6845"/>
                      </a:cubicBezTo>
                      <a:lnTo>
                        <a:pt x="7096" y="6845"/>
                      </a:lnTo>
                      <a:cubicBezTo>
                        <a:pt x="7190" y="7208"/>
                        <a:pt x="7436" y="7471"/>
                        <a:pt x="7686" y="7471"/>
                      </a:cubicBezTo>
                      <a:cubicBezTo>
                        <a:pt x="7724" y="7471"/>
                        <a:pt x="7762" y="7465"/>
                        <a:pt x="7799" y="7452"/>
                      </a:cubicBezTo>
                      <a:cubicBezTo>
                        <a:pt x="8013" y="7393"/>
                        <a:pt x="8156" y="7155"/>
                        <a:pt x="8168" y="6857"/>
                      </a:cubicBezTo>
                      <a:cubicBezTo>
                        <a:pt x="8192" y="6845"/>
                        <a:pt x="8239" y="6833"/>
                        <a:pt x="8275" y="6810"/>
                      </a:cubicBezTo>
                      <a:cubicBezTo>
                        <a:pt x="8299" y="6798"/>
                        <a:pt x="8347" y="6774"/>
                        <a:pt x="8394" y="6750"/>
                      </a:cubicBezTo>
                      <a:cubicBezTo>
                        <a:pt x="8503" y="6889"/>
                        <a:pt x="8653" y="6961"/>
                        <a:pt x="8797" y="6961"/>
                      </a:cubicBezTo>
                      <a:cubicBezTo>
                        <a:pt x="8826" y="6961"/>
                        <a:pt x="8854" y="6958"/>
                        <a:pt x="8882" y="6952"/>
                      </a:cubicBezTo>
                      <a:cubicBezTo>
                        <a:pt x="9073" y="6905"/>
                        <a:pt x="9775" y="6571"/>
                        <a:pt x="9823" y="6333"/>
                      </a:cubicBezTo>
                      <a:cubicBezTo>
                        <a:pt x="10002" y="6298"/>
                        <a:pt x="10156" y="6250"/>
                        <a:pt x="10299" y="6202"/>
                      </a:cubicBezTo>
                      <a:cubicBezTo>
                        <a:pt x="10621" y="6119"/>
                        <a:pt x="10430" y="6178"/>
                        <a:pt x="10537" y="5667"/>
                      </a:cubicBezTo>
                      <a:lnTo>
                        <a:pt x="10537" y="5667"/>
                      </a:lnTo>
                      <a:cubicBezTo>
                        <a:pt x="10555" y="5672"/>
                        <a:pt x="10579" y="5675"/>
                        <a:pt x="10604" y="5675"/>
                      </a:cubicBezTo>
                      <a:cubicBezTo>
                        <a:pt x="10630" y="5675"/>
                        <a:pt x="10656" y="5672"/>
                        <a:pt x="10680" y="5667"/>
                      </a:cubicBezTo>
                      <a:cubicBezTo>
                        <a:pt x="10966" y="5595"/>
                        <a:pt x="11037" y="5107"/>
                        <a:pt x="10930" y="4702"/>
                      </a:cubicBezTo>
                      <a:cubicBezTo>
                        <a:pt x="10930" y="4666"/>
                        <a:pt x="10918" y="4643"/>
                        <a:pt x="10906" y="4631"/>
                      </a:cubicBezTo>
                      <a:cubicBezTo>
                        <a:pt x="10918" y="4535"/>
                        <a:pt x="10811" y="4107"/>
                        <a:pt x="10811" y="3988"/>
                      </a:cubicBezTo>
                      <a:cubicBezTo>
                        <a:pt x="11097" y="3881"/>
                        <a:pt x="11192" y="3678"/>
                        <a:pt x="11097" y="3333"/>
                      </a:cubicBezTo>
                      <a:cubicBezTo>
                        <a:pt x="11014" y="3023"/>
                        <a:pt x="10871" y="2761"/>
                        <a:pt x="10656" y="2726"/>
                      </a:cubicBezTo>
                      <a:cubicBezTo>
                        <a:pt x="10633" y="2678"/>
                        <a:pt x="10490" y="2464"/>
                        <a:pt x="10478" y="2428"/>
                      </a:cubicBezTo>
                      <a:cubicBezTo>
                        <a:pt x="10835" y="2309"/>
                        <a:pt x="10537" y="1785"/>
                        <a:pt x="10311" y="1476"/>
                      </a:cubicBezTo>
                      <a:cubicBezTo>
                        <a:pt x="10311" y="1416"/>
                        <a:pt x="10299" y="1356"/>
                        <a:pt x="10275" y="1297"/>
                      </a:cubicBezTo>
                      <a:cubicBezTo>
                        <a:pt x="10250" y="1196"/>
                        <a:pt x="10164" y="1170"/>
                        <a:pt x="10061" y="1170"/>
                      </a:cubicBezTo>
                      <a:cubicBezTo>
                        <a:pt x="9952" y="1170"/>
                        <a:pt x="9823" y="1198"/>
                        <a:pt x="9723" y="1198"/>
                      </a:cubicBezTo>
                      <a:cubicBezTo>
                        <a:pt x="9694" y="1198"/>
                        <a:pt x="9667" y="1196"/>
                        <a:pt x="9644" y="1190"/>
                      </a:cubicBezTo>
                      <a:cubicBezTo>
                        <a:pt x="9644" y="1121"/>
                        <a:pt x="9788" y="975"/>
                        <a:pt x="9628" y="975"/>
                      </a:cubicBezTo>
                      <a:cubicBezTo>
                        <a:pt x="9622" y="975"/>
                        <a:pt x="9616" y="975"/>
                        <a:pt x="9609" y="975"/>
                      </a:cubicBezTo>
                      <a:cubicBezTo>
                        <a:pt x="9501" y="594"/>
                        <a:pt x="9954" y="594"/>
                        <a:pt x="9251" y="380"/>
                      </a:cubicBezTo>
                      <a:cubicBezTo>
                        <a:pt x="9249" y="380"/>
                        <a:pt x="9247" y="381"/>
                        <a:pt x="9245" y="381"/>
                      </a:cubicBezTo>
                      <a:cubicBezTo>
                        <a:pt x="9157" y="381"/>
                        <a:pt x="8795" y="192"/>
                        <a:pt x="8676" y="192"/>
                      </a:cubicBezTo>
                      <a:cubicBezTo>
                        <a:pt x="8662" y="192"/>
                        <a:pt x="8651" y="195"/>
                        <a:pt x="8644" y="202"/>
                      </a:cubicBezTo>
                      <a:lnTo>
                        <a:pt x="8597" y="154"/>
                      </a:lnTo>
                      <a:cubicBezTo>
                        <a:pt x="8479" y="48"/>
                        <a:pt x="8405" y="1"/>
                        <a:pt x="83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38"/>
                <p:cNvSpPr/>
                <p:nvPr/>
              </p:nvSpPr>
              <p:spPr>
                <a:xfrm>
                  <a:off x="7668153" y="589342"/>
                  <a:ext cx="648471" cy="46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2" h="6857" extrusionOk="0">
                      <a:moveTo>
                        <a:pt x="6968" y="0"/>
                      </a:moveTo>
                      <a:cubicBezTo>
                        <a:pt x="6886" y="0"/>
                        <a:pt x="6795" y="47"/>
                        <a:pt x="6704" y="106"/>
                      </a:cubicBezTo>
                      <a:cubicBezTo>
                        <a:pt x="6650" y="79"/>
                        <a:pt x="6597" y="66"/>
                        <a:pt x="6548" y="66"/>
                      </a:cubicBezTo>
                      <a:cubicBezTo>
                        <a:pt x="6532" y="66"/>
                        <a:pt x="6516" y="67"/>
                        <a:pt x="6502" y="70"/>
                      </a:cubicBezTo>
                      <a:cubicBezTo>
                        <a:pt x="6347" y="106"/>
                        <a:pt x="6263" y="273"/>
                        <a:pt x="6275" y="451"/>
                      </a:cubicBezTo>
                      <a:cubicBezTo>
                        <a:pt x="6233" y="475"/>
                        <a:pt x="6194" y="485"/>
                        <a:pt x="6159" y="485"/>
                      </a:cubicBezTo>
                      <a:cubicBezTo>
                        <a:pt x="5980" y="485"/>
                        <a:pt x="5892" y="227"/>
                        <a:pt x="5770" y="227"/>
                      </a:cubicBezTo>
                      <a:cubicBezTo>
                        <a:pt x="5723" y="227"/>
                        <a:pt x="5672" y="264"/>
                        <a:pt x="5609" y="368"/>
                      </a:cubicBezTo>
                      <a:cubicBezTo>
                        <a:pt x="5537" y="320"/>
                        <a:pt x="5471" y="296"/>
                        <a:pt x="5406" y="296"/>
                      </a:cubicBezTo>
                      <a:cubicBezTo>
                        <a:pt x="5277" y="296"/>
                        <a:pt x="5147" y="389"/>
                        <a:pt x="4966" y="570"/>
                      </a:cubicBezTo>
                      <a:cubicBezTo>
                        <a:pt x="4906" y="536"/>
                        <a:pt x="4840" y="508"/>
                        <a:pt x="4768" y="508"/>
                      </a:cubicBezTo>
                      <a:cubicBezTo>
                        <a:pt x="4740" y="508"/>
                        <a:pt x="4710" y="513"/>
                        <a:pt x="4680" y="523"/>
                      </a:cubicBezTo>
                      <a:cubicBezTo>
                        <a:pt x="4478" y="570"/>
                        <a:pt x="4358" y="820"/>
                        <a:pt x="4418" y="1082"/>
                      </a:cubicBezTo>
                      <a:cubicBezTo>
                        <a:pt x="4222" y="1011"/>
                        <a:pt x="4068" y="946"/>
                        <a:pt x="3943" y="946"/>
                      </a:cubicBezTo>
                      <a:cubicBezTo>
                        <a:pt x="3756" y="946"/>
                        <a:pt x="3632" y="1088"/>
                        <a:pt x="3525" y="1559"/>
                      </a:cubicBezTo>
                      <a:cubicBezTo>
                        <a:pt x="3515" y="1548"/>
                        <a:pt x="3500" y="1544"/>
                        <a:pt x="3481" y="1544"/>
                      </a:cubicBezTo>
                      <a:cubicBezTo>
                        <a:pt x="3367" y="1544"/>
                        <a:pt x="3122" y="1705"/>
                        <a:pt x="3061" y="1725"/>
                      </a:cubicBezTo>
                      <a:cubicBezTo>
                        <a:pt x="2976" y="1678"/>
                        <a:pt x="2839" y="1631"/>
                        <a:pt x="2733" y="1631"/>
                      </a:cubicBezTo>
                      <a:cubicBezTo>
                        <a:pt x="2704" y="1631"/>
                        <a:pt x="2678" y="1634"/>
                        <a:pt x="2656" y="1642"/>
                      </a:cubicBezTo>
                      <a:cubicBezTo>
                        <a:pt x="2453" y="1678"/>
                        <a:pt x="2418" y="1832"/>
                        <a:pt x="2394" y="2082"/>
                      </a:cubicBezTo>
                      <a:cubicBezTo>
                        <a:pt x="2351" y="2068"/>
                        <a:pt x="2299" y="2006"/>
                        <a:pt x="2213" y="2006"/>
                      </a:cubicBezTo>
                      <a:cubicBezTo>
                        <a:pt x="2156" y="2006"/>
                        <a:pt x="2084" y="2033"/>
                        <a:pt x="1989" y="2118"/>
                      </a:cubicBezTo>
                      <a:cubicBezTo>
                        <a:pt x="1918" y="2178"/>
                        <a:pt x="1763" y="2547"/>
                        <a:pt x="1703" y="2618"/>
                      </a:cubicBezTo>
                      <a:cubicBezTo>
                        <a:pt x="1612" y="2565"/>
                        <a:pt x="1543" y="2544"/>
                        <a:pt x="1490" y="2544"/>
                      </a:cubicBezTo>
                      <a:cubicBezTo>
                        <a:pt x="1314" y="2544"/>
                        <a:pt x="1299" y="2776"/>
                        <a:pt x="1144" y="2904"/>
                      </a:cubicBezTo>
                      <a:cubicBezTo>
                        <a:pt x="1111" y="2890"/>
                        <a:pt x="1074" y="2883"/>
                        <a:pt x="1034" y="2883"/>
                      </a:cubicBezTo>
                      <a:cubicBezTo>
                        <a:pt x="774" y="2883"/>
                        <a:pt x="383" y="3159"/>
                        <a:pt x="1" y="3344"/>
                      </a:cubicBezTo>
                      <a:lnTo>
                        <a:pt x="72" y="3999"/>
                      </a:lnTo>
                      <a:cubicBezTo>
                        <a:pt x="72" y="3999"/>
                        <a:pt x="910" y="4894"/>
                        <a:pt x="1095" y="4894"/>
                      </a:cubicBezTo>
                      <a:cubicBezTo>
                        <a:pt x="1100" y="4894"/>
                        <a:pt x="1104" y="4893"/>
                        <a:pt x="1108" y="4892"/>
                      </a:cubicBezTo>
                      <a:cubicBezTo>
                        <a:pt x="1175" y="4879"/>
                        <a:pt x="1215" y="4859"/>
                        <a:pt x="1256" y="4859"/>
                      </a:cubicBezTo>
                      <a:cubicBezTo>
                        <a:pt x="1326" y="4859"/>
                        <a:pt x="1399" y="4915"/>
                        <a:pt x="1608" y="5154"/>
                      </a:cubicBezTo>
                      <a:cubicBezTo>
                        <a:pt x="1787" y="5345"/>
                        <a:pt x="1787" y="5428"/>
                        <a:pt x="1942" y="5428"/>
                      </a:cubicBezTo>
                      <a:cubicBezTo>
                        <a:pt x="2061" y="5583"/>
                        <a:pt x="2263" y="6238"/>
                        <a:pt x="2406" y="6381"/>
                      </a:cubicBezTo>
                      <a:cubicBezTo>
                        <a:pt x="2532" y="6513"/>
                        <a:pt x="2690" y="6564"/>
                        <a:pt x="2809" y="6564"/>
                      </a:cubicBezTo>
                      <a:cubicBezTo>
                        <a:pt x="2893" y="6564"/>
                        <a:pt x="2958" y="6539"/>
                        <a:pt x="2977" y="6500"/>
                      </a:cubicBezTo>
                      <a:cubicBezTo>
                        <a:pt x="2977" y="6500"/>
                        <a:pt x="2977" y="6501"/>
                        <a:pt x="2978" y="6501"/>
                      </a:cubicBezTo>
                      <a:cubicBezTo>
                        <a:pt x="2984" y="6501"/>
                        <a:pt x="3077" y="6273"/>
                        <a:pt x="3226" y="6273"/>
                      </a:cubicBezTo>
                      <a:cubicBezTo>
                        <a:pt x="3263" y="6273"/>
                        <a:pt x="3303" y="6287"/>
                        <a:pt x="3346" y="6321"/>
                      </a:cubicBezTo>
                      <a:cubicBezTo>
                        <a:pt x="3414" y="6610"/>
                        <a:pt x="3497" y="6720"/>
                        <a:pt x="3658" y="6720"/>
                      </a:cubicBezTo>
                      <a:cubicBezTo>
                        <a:pt x="3696" y="6720"/>
                        <a:pt x="3739" y="6713"/>
                        <a:pt x="3787" y="6702"/>
                      </a:cubicBezTo>
                      <a:lnTo>
                        <a:pt x="3930" y="6238"/>
                      </a:lnTo>
                      <a:cubicBezTo>
                        <a:pt x="4001" y="6250"/>
                        <a:pt x="3966" y="6702"/>
                        <a:pt x="4108" y="6702"/>
                      </a:cubicBezTo>
                      <a:cubicBezTo>
                        <a:pt x="4158" y="6697"/>
                        <a:pt x="4202" y="6695"/>
                        <a:pt x="4241" y="6695"/>
                      </a:cubicBezTo>
                      <a:cubicBezTo>
                        <a:pt x="4489" y="6695"/>
                        <a:pt x="4567" y="6782"/>
                        <a:pt x="4680" y="6833"/>
                      </a:cubicBezTo>
                      <a:cubicBezTo>
                        <a:pt x="4693" y="6849"/>
                        <a:pt x="4707" y="6857"/>
                        <a:pt x="4721" y="6857"/>
                      </a:cubicBezTo>
                      <a:cubicBezTo>
                        <a:pt x="4860" y="6857"/>
                        <a:pt x="5042" y="6128"/>
                        <a:pt x="5204" y="6107"/>
                      </a:cubicBezTo>
                      <a:cubicBezTo>
                        <a:pt x="5311" y="6071"/>
                        <a:pt x="5382" y="6011"/>
                        <a:pt x="5430" y="5928"/>
                      </a:cubicBezTo>
                      <a:lnTo>
                        <a:pt x="5454" y="5928"/>
                      </a:lnTo>
                      <a:cubicBezTo>
                        <a:pt x="5578" y="6115"/>
                        <a:pt x="5756" y="6247"/>
                        <a:pt x="5934" y="6247"/>
                      </a:cubicBezTo>
                      <a:cubicBezTo>
                        <a:pt x="5960" y="6247"/>
                        <a:pt x="5987" y="6244"/>
                        <a:pt x="6013" y="6238"/>
                      </a:cubicBezTo>
                      <a:cubicBezTo>
                        <a:pt x="6204" y="6190"/>
                        <a:pt x="6323" y="5988"/>
                        <a:pt x="6311" y="5714"/>
                      </a:cubicBezTo>
                      <a:lnTo>
                        <a:pt x="6335" y="5714"/>
                      </a:lnTo>
                      <a:cubicBezTo>
                        <a:pt x="6443" y="6048"/>
                        <a:pt x="6696" y="6294"/>
                        <a:pt x="6929" y="6294"/>
                      </a:cubicBezTo>
                      <a:cubicBezTo>
                        <a:pt x="6953" y="6294"/>
                        <a:pt x="6978" y="6291"/>
                        <a:pt x="7002" y="6285"/>
                      </a:cubicBezTo>
                      <a:cubicBezTo>
                        <a:pt x="7204" y="6238"/>
                        <a:pt x="7299" y="6023"/>
                        <a:pt x="7299" y="5773"/>
                      </a:cubicBezTo>
                      <a:cubicBezTo>
                        <a:pt x="7335" y="5761"/>
                        <a:pt x="7359" y="5761"/>
                        <a:pt x="7395" y="5726"/>
                      </a:cubicBezTo>
                      <a:cubicBezTo>
                        <a:pt x="7418" y="5714"/>
                        <a:pt x="7454" y="5702"/>
                        <a:pt x="7502" y="5690"/>
                      </a:cubicBezTo>
                      <a:cubicBezTo>
                        <a:pt x="7610" y="5808"/>
                        <a:pt x="7751" y="5878"/>
                        <a:pt x="7878" y="5878"/>
                      </a:cubicBezTo>
                      <a:cubicBezTo>
                        <a:pt x="7904" y="5878"/>
                        <a:pt x="7930" y="5875"/>
                        <a:pt x="7954" y="5869"/>
                      </a:cubicBezTo>
                      <a:cubicBezTo>
                        <a:pt x="8133" y="5821"/>
                        <a:pt x="8228" y="5654"/>
                        <a:pt x="8240" y="5452"/>
                      </a:cubicBezTo>
                      <a:cubicBezTo>
                        <a:pt x="8395" y="5404"/>
                        <a:pt x="8538" y="5369"/>
                        <a:pt x="8657" y="5345"/>
                      </a:cubicBezTo>
                      <a:cubicBezTo>
                        <a:pt x="8954" y="5273"/>
                        <a:pt x="8930" y="4809"/>
                        <a:pt x="8990" y="4380"/>
                      </a:cubicBezTo>
                      <a:lnTo>
                        <a:pt x="9121" y="4380"/>
                      </a:lnTo>
                      <a:cubicBezTo>
                        <a:pt x="9371" y="4321"/>
                        <a:pt x="9466" y="3987"/>
                        <a:pt x="9323" y="3642"/>
                      </a:cubicBezTo>
                      <a:cubicBezTo>
                        <a:pt x="9311" y="3618"/>
                        <a:pt x="9311" y="3606"/>
                        <a:pt x="9300" y="3571"/>
                      </a:cubicBezTo>
                      <a:cubicBezTo>
                        <a:pt x="9311" y="3499"/>
                        <a:pt x="9311" y="3404"/>
                        <a:pt x="9300" y="3321"/>
                      </a:cubicBezTo>
                      <a:cubicBezTo>
                        <a:pt x="9502" y="3214"/>
                        <a:pt x="9562" y="2928"/>
                        <a:pt x="9442" y="2654"/>
                      </a:cubicBezTo>
                      <a:cubicBezTo>
                        <a:pt x="9347" y="2392"/>
                        <a:pt x="9145" y="2213"/>
                        <a:pt x="8942" y="2178"/>
                      </a:cubicBezTo>
                      <a:cubicBezTo>
                        <a:pt x="8930" y="2142"/>
                        <a:pt x="8895" y="2106"/>
                        <a:pt x="8883" y="2082"/>
                      </a:cubicBezTo>
                      <a:cubicBezTo>
                        <a:pt x="8871" y="1832"/>
                        <a:pt x="9181" y="1535"/>
                        <a:pt x="8942" y="1285"/>
                      </a:cubicBezTo>
                      <a:cubicBezTo>
                        <a:pt x="8942" y="1237"/>
                        <a:pt x="8930" y="1189"/>
                        <a:pt x="8907" y="1130"/>
                      </a:cubicBezTo>
                      <a:cubicBezTo>
                        <a:pt x="8888" y="1080"/>
                        <a:pt x="8869" y="1062"/>
                        <a:pt x="8849" y="1062"/>
                      </a:cubicBezTo>
                      <a:cubicBezTo>
                        <a:pt x="8796" y="1062"/>
                        <a:pt x="8731" y="1191"/>
                        <a:pt x="8628" y="1191"/>
                      </a:cubicBezTo>
                      <a:cubicBezTo>
                        <a:pt x="8622" y="1191"/>
                        <a:pt x="8616" y="1190"/>
                        <a:pt x="8609" y="1189"/>
                      </a:cubicBezTo>
                      <a:cubicBezTo>
                        <a:pt x="8597" y="1130"/>
                        <a:pt x="8466" y="1130"/>
                        <a:pt x="8454" y="1070"/>
                      </a:cubicBezTo>
                      <a:cubicBezTo>
                        <a:pt x="8341" y="787"/>
                        <a:pt x="8184" y="245"/>
                        <a:pt x="7974" y="245"/>
                      </a:cubicBezTo>
                      <a:cubicBezTo>
                        <a:pt x="7964" y="245"/>
                        <a:pt x="7953" y="246"/>
                        <a:pt x="7942" y="249"/>
                      </a:cubicBezTo>
                      <a:cubicBezTo>
                        <a:pt x="7871" y="273"/>
                        <a:pt x="7645" y="249"/>
                        <a:pt x="7597" y="297"/>
                      </a:cubicBezTo>
                      <a:cubicBezTo>
                        <a:pt x="7585" y="285"/>
                        <a:pt x="7204" y="285"/>
                        <a:pt x="7204" y="273"/>
                      </a:cubicBezTo>
                      <a:cubicBezTo>
                        <a:pt x="7152" y="70"/>
                        <a:pt x="7067" y="0"/>
                        <a:pt x="696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38"/>
                <p:cNvSpPr/>
                <p:nvPr/>
              </p:nvSpPr>
              <p:spPr>
                <a:xfrm>
                  <a:off x="7781271" y="684692"/>
                  <a:ext cx="502256" cy="318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6" h="4694" extrusionOk="0">
                      <a:moveTo>
                        <a:pt x="5790" y="0"/>
                      </a:moveTo>
                      <a:cubicBezTo>
                        <a:pt x="5724" y="0"/>
                        <a:pt x="5644" y="27"/>
                        <a:pt x="5560" y="69"/>
                      </a:cubicBezTo>
                      <a:cubicBezTo>
                        <a:pt x="5500" y="33"/>
                        <a:pt x="5441" y="22"/>
                        <a:pt x="5369" y="22"/>
                      </a:cubicBezTo>
                      <a:cubicBezTo>
                        <a:pt x="5215" y="33"/>
                        <a:pt x="5119" y="153"/>
                        <a:pt x="5084" y="319"/>
                      </a:cubicBezTo>
                      <a:cubicBezTo>
                        <a:pt x="5047" y="333"/>
                        <a:pt x="5016" y="338"/>
                        <a:pt x="4988" y="338"/>
                      </a:cubicBezTo>
                      <a:cubicBezTo>
                        <a:pt x="4806" y="338"/>
                        <a:pt x="4790" y="91"/>
                        <a:pt x="4666" y="91"/>
                      </a:cubicBezTo>
                      <a:cubicBezTo>
                        <a:pt x="4624" y="91"/>
                        <a:pt x="4568" y="121"/>
                        <a:pt x="4488" y="200"/>
                      </a:cubicBezTo>
                      <a:cubicBezTo>
                        <a:pt x="4425" y="146"/>
                        <a:pt x="4366" y="121"/>
                        <a:pt x="4300" y="121"/>
                      </a:cubicBezTo>
                      <a:cubicBezTo>
                        <a:pt x="4191" y="121"/>
                        <a:pt x="4066" y="189"/>
                        <a:pt x="3881" y="307"/>
                      </a:cubicBezTo>
                      <a:cubicBezTo>
                        <a:pt x="3822" y="268"/>
                        <a:pt x="3755" y="245"/>
                        <a:pt x="3686" y="245"/>
                      </a:cubicBezTo>
                      <a:cubicBezTo>
                        <a:pt x="3672" y="245"/>
                        <a:pt x="3657" y="246"/>
                        <a:pt x="3643" y="248"/>
                      </a:cubicBezTo>
                      <a:cubicBezTo>
                        <a:pt x="3429" y="272"/>
                        <a:pt x="3298" y="474"/>
                        <a:pt x="3298" y="688"/>
                      </a:cubicBezTo>
                      <a:cubicBezTo>
                        <a:pt x="3112" y="609"/>
                        <a:pt x="2973" y="536"/>
                        <a:pt x="2851" y="536"/>
                      </a:cubicBezTo>
                      <a:cubicBezTo>
                        <a:pt x="2698" y="536"/>
                        <a:pt x="2570" y="648"/>
                        <a:pt x="2405" y="998"/>
                      </a:cubicBezTo>
                      <a:cubicBezTo>
                        <a:pt x="2397" y="988"/>
                        <a:pt x="2380" y="983"/>
                        <a:pt x="2359" y="983"/>
                      </a:cubicBezTo>
                      <a:cubicBezTo>
                        <a:pt x="2254" y="983"/>
                        <a:pt x="2021" y="1083"/>
                        <a:pt x="1952" y="1093"/>
                      </a:cubicBezTo>
                      <a:cubicBezTo>
                        <a:pt x="1869" y="1034"/>
                        <a:pt x="1702" y="974"/>
                        <a:pt x="1619" y="974"/>
                      </a:cubicBezTo>
                      <a:cubicBezTo>
                        <a:pt x="1417" y="998"/>
                        <a:pt x="1357" y="1117"/>
                        <a:pt x="1297" y="1319"/>
                      </a:cubicBezTo>
                      <a:cubicBezTo>
                        <a:pt x="1258" y="1296"/>
                        <a:pt x="1213" y="1236"/>
                        <a:pt x="1119" y="1236"/>
                      </a:cubicBezTo>
                      <a:cubicBezTo>
                        <a:pt x="1070" y="1236"/>
                        <a:pt x="1009" y="1251"/>
                        <a:pt x="928" y="1296"/>
                      </a:cubicBezTo>
                      <a:cubicBezTo>
                        <a:pt x="857" y="1343"/>
                        <a:pt x="666" y="1629"/>
                        <a:pt x="607" y="1688"/>
                      </a:cubicBezTo>
                      <a:cubicBezTo>
                        <a:pt x="585" y="1674"/>
                        <a:pt x="563" y="1668"/>
                        <a:pt x="542" y="1668"/>
                      </a:cubicBezTo>
                      <a:cubicBezTo>
                        <a:pt x="239" y="1668"/>
                        <a:pt x="1" y="2986"/>
                        <a:pt x="153" y="2986"/>
                      </a:cubicBezTo>
                      <a:cubicBezTo>
                        <a:pt x="153" y="2986"/>
                        <a:pt x="154" y="2986"/>
                        <a:pt x="154" y="2986"/>
                      </a:cubicBezTo>
                      <a:cubicBezTo>
                        <a:pt x="165" y="2985"/>
                        <a:pt x="174" y="2984"/>
                        <a:pt x="182" y="2984"/>
                      </a:cubicBezTo>
                      <a:cubicBezTo>
                        <a:pt x="292" y="2984"/>
                        <a:pt x="182" y="3136"/>
                        <a:pt x="393" y="3403"/>
                      </a:cubicBezTo>
                      <a:cubicBezTo>
                        <a:pt x="425" y="3442"/>
                        <a:pt x="464" y="3456"/>
                        <a:pt x="506" y="3456"/>
                      </a:cubicBezTo>
                      <a:cubicBezTo>
                        <a:pt x="618" y="3456"/>
                        <a:pt x="753" y="3355"/>
                        <a:pt x="857" y="3355"/>
                      </a:cubicBezTo>
                      <a:cubicBezTo>
                        <a:pt x="928" y="3474"/>
                        <a:pt x="1047" y="3629"/>
                        <a:pt x="1155" y="3736"/>
                      </a:cubicBezTo>
                      <a:cubicBezTo>
                        <a:pt x="1208" y="3794"/>
                        <a:pt x="1267" y="3814"/>
                        <a:pt x="1324" y="3814"/>
                      </a:cubicBezTo>
                      <a:cubicBezTo>
                        <a:pt x="1432" y="3814"/>
                        <a:pt x="1532" y="3740"/>
                        <a:pt x="1571" y="3701"/>
                      </a:cubicBezTo>
                      <a:lnTo>
                        <a:pt x="1571" y="3724"/>
                      </a:lnTo>
                      <a:cubicBezTo>
                        <a:pt x="1604" y="3955"/>
                        <a:pt x="1769" y="4145"/>
                        <a:pt x="1953" y="4145"/>
                      </a:cubicBezTo>
                      <a:cubicBezTo>
                        <a:pt x="1969" y="4145"/>
                        <a:pt x="1984" y="4144"/>
                        <a:pt x="2000" y="4141"/>
                      </a:cubicBezTo>
                      <a:cubicBezTo>
                        <a:pt x="2059" y="4153"/>
                        <a:pt x="2155" y="4153"/>
                        <a:pt x="2274" y="4153"/>
                      </a:cubicBezTo>
                      <a:cubicBezTo>
                        <a:pt x="2571" y="4153"/>
                        <a:pt x="2631" y="4236"/>
                        <a:pt x="2738" y="4296"/>
                      </a:cubicBezTo>
                      <a:cubicBezTo>
                        <a:pt x="2812" y="4401"/>
                        <a:pt x="2913" y="4479"/>
                        <a:pt x="3043" y="4479"/>
                      </a:cubicBezTo>
                      <a:cubicBezTo>
                        <a:pt x="3060" y="4479"/>
                        <a:pt x="3077" y="4477"/>
                        <a:pt x="3095" y="4475"/>
                      </a:cubicBezTo>
                      <a:cubicBezTo>
                        <a:pt x="3179" y="4451"/>
                        <a:pt x="3250" y="4427"/>
                        <a:pt x="3310" y="4367"/>
                      </a:cubicBezTo>
                      <a:lnTo>
                        <a:pt x="3345" y="4367"/>
                      </a:lnTo>
                      <a:cubicBezTo>
                        <a:pt x="3409" y="4517"/>
                        <a:pt x="3541" y="4609"/>
                        <a:pt x="3688" y="4609"/>
                      </a:cubicBezTo>
                      <a:cubicBezTo>
                        <a:pt x="3704" y="4609"/>
                        <a:pt x="3721" y="4608"/>
                        <a:pt x="3738" y="4605"/>
                      </a:cubicBezTo>
                      <a:cubicBezTo>
                        <a:pt x="3905" y="4594"/>
                        <a:pt x="4036" y="4451"/>
                        <a:pt x="4084" y="4272"/>
                      </a:cubicBezTo>
                      <a:lnTo>
                        <a:pt x="4119" y="4272"/>
                      </a:lnTo>
                      <a:cubicBezTo>
                        <a:pt x="4141" y="4513"/>
                        <a:pt x="4304" y="4693"/>
                        <a:pt x="4505" y="4693"/>
                      </a:cubicBezTo>
                      <a:cubicBezTo>
                        <a:pt x="4523" y="4693"/>
                        <a:pt x="4541" y="4692"/>
                        <a:pt x="4560" y="4689"/>
                      </a:cubicBezTo>
                      <a:cubicBezTo>
                        <a:pt x="4726" y="4677"/>
                        <a:pt x="4857" y="4546"/>
                        <a:pt x="4905" y="4367"/>
                      </a:cubicBezTo>
                      <a:cubicBezTo>
                        <a:pt x="4929" y="4367"/>
                        <a:pt x="4965" y="4355"/>
                        <a:pt x="5000" y="4355"/>
                      </a:cubicBezTo>
                      <a:cubicBezTo>
                        <a:pt x="5024" y="4344"/>
                        <a:pt x="5060" y="4344"/>
                        <a:pt x="5084" y="4320"/>
                      </a:cubicBezTo>
                      <a:cubicBezTo>
                        <a:pt x="5171" y="4418"/>
                        <a:pt x="5278" y="4476"/>
                        <a:pt x="5396" y="4476"/>
                      </a:cubicBezTo>
                      <a:cubicBezTo>
                        <a:pt x="5407" y="4476"/>
                        <a:pt x="5418" y="4476"/>
                        <a:pt x="5429" y="4475"/>
                      </a:cubicBezTo>
                      <a:cubicBezTo>
                        <a:pt x="5572" y="4463"/>
                        <a:pt x="5691" y="4355"/>
                        <a:pt x="5750" y="4201"/>
                      </a:cubicBezTo>
                      <a:cubicBezTo>
                        <a:pt x="5893" y="4189"/>
                        <a:pt x="6012" y="4177"/>
                        <a:pt x="6108" y="4153"/>
                      </a:cubicBezTo>
                      <a:cubicBezTo>
                        <a:pt x="6370" y="4129"/>
                        <a:pt x="6453" y="3796"/>
                        <a:pt x="6584" y="3498"/>
                      </a:cubicBezTo>
                      <a:cubicBezTo>
                        <a:pt x="6631" y="3522"/>
                        <a:pt x="6667" y="3522"/>
                        <a:pt x="6703" y="3522"/>
                      </a:cubicBezTo>
                      <a:cubicBezTo>
                        <a:pt x="6929" y="3486"/>
                        <a:pt x="7096" y="3260"/>
                        <a:pt x="7060" y="3010"/>
                      </a:cubicBezTo>
                      <a:cubicBezTo>
                        <a:pt x="7060" y="2998"/>
                        <a:pt x="7060" y="2986"/>
                        <a:pt x="7048" y="2962"/>
                      </a:cubicBezTo>
                      <a:cubicBezTo>
                        <a:pt x="7072" y="2903"/>
                        <a:pt x="7096" y="2843"/>
                        <a:pt x="7108" y="2784"/>
                      </a:cubicBezTo>
                      <a:cubicBezTo>
                        <a:pt x="7286" y="2736"/>
                        <a:pt x="7405" y="2522"/>
                        <a:pt x="7382" y="2296"/>
                      </a:cubicBezTo>
                      <a:cubicBezTo>
                        <a:pt x="7346" y="2105"/>
                        <a:pt x="7227" y="1938"/>
                        <a:pt x="7060" y="1903"/>
                      </a:cubicBezTo>
                      <a:cubicBezTo>
                        <a:pt x="7048" y="1867"/>
                        <a:pt x="7048" y="1855"/>
                        <a:pt x="7036" y="1819"/>
                      </a:cubicBezTo>
                      <a:cubicBezTo>
                        <a:pt x="7096" y="1629"/>
                        <a:pt x="7155" y="1403"/>
                        <a:pt x="7012" y="1200"/>
                      </a:cubicBezTo>
                      <a:cubicBezTo>
                        <a:pt x="7012" y="1153"/>
                        <a:pt x="7036" y="1129"/>
                        <a:pt x="7012" y="1081"/>
                      </a:cubicBezTo>
                      <a:cubicBezTo>
                        <a:pt x="7001" y="915"/>
                        <a:pt x="6870" y="772"/>
                        <a:pt x="6739" y="724"/>
                      </a:cubicBezTo>
                      <a:cubicBezTo>
                        <a:pt x="6739" y="676"/>
                        <a:pt x="6631" y="665"/>
                        <a:pt x="6620" y="617"/>
                      </a:cubicBezTo>
                      <a:cubicBezTo>
                        <a:pt x="6585" y="375"/>
                        <a:pt x="6405" y="200"/>
                        <a:pt x="6188" y="200"/>
                      </a:cubicBezTo>
                      <a:cubicBezTo>
                        <a:pt x="6181" y="200"/>
                        <a:pt x="6174" y="200"/>
                        <a:pt x="6167" y="200"/>
                      </a:cubicBezTo>
                      <a:cubicBezTo>
                        <a:pt x="6096" y="212"/>
                        <a:pt x="6048" y="236"/>
                        <a:pt x="5989" y="272"/>
                      </a:cubicBezTo>
                      <a:lnTo>
                        <a:pt x="5965" y="248"/>
                      </a:lnTo>
                      <a:cubicBezTo>
                        <a:pt x="5965" y="66"/>
                        <a:pt x="5894" y="0"/>
                        <a:pt x="57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38"/>
                <p:cNvSpPr/>
                <p:nvPr/>
              </p:nvSpPr>
              <p:spPr>
                <a:xfrm>
                  <a:off x="7711623" y="718668"/>
                  <a:ext cx="300567" cy="29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4415" extrusionOk="0">
                      <a:moveTo>
                        <a:pt x="3420" y="1"/>
                      </a:moveTo>
                      <a:cubicBezTo>
                        <a:pt x="3380" y="1"/>
                        <a:pt x="3332" y="24"/>
                        <a:pt x="3277" y="56"/>
                      </a:cubicBezTo>
                      <a:cubicBezTo>
                        <a:pt x="3253" y="33"/>
                        <a:pt x="3206" y="9"/>
                        <a:pt x="3158" y="9"/>
                      </a:cubicBezTo>
                      <a:cubicBezTo>
                        <a:pt x="3075" y="33"/>
                        <a:pt x="3015" y="128"/>
                        <a:pt x="3003" y="283"/>
                      </a:cubicBezTo>
                      <a:cubicBezTo>
                        <a:pt x="2983" y="293"/>
                        <a:pt x="2965" y="297"/>
                        <a:pt x="2949" y="297"/>
                      </a:cubicBezTo>
                      <a:cubicBezTo>
                        <a:pt x="2835" y="297"/>
                        <a:pt x="2818" y="66"/>
                        <a:pt x="2745" y="66"/>
                      </a:cubicBezTo>
                      <a:cubicBezTo>
                        <a:pt x="2721" y="66"/>
                        <a:pt x="2690" y="93"/>
                        <a:pt x="2646" y="164"/>
                      </a:cubicBezTo>
                      <a:cubicBezTo>
                        <a:pt x="2601" y="109"/>
                        <a:pt x="2559" y="81"/>
                        <a:pt x="2511" y="81"/>
                      </a:cubicBezTo>
                      <a:cubicBezTo>
                        <a:pt x="2445" y="81"/>
                        <a:pt x="2369" y="136"/>
                        <a:pt x="2265" y="247"/>
                      </a:cubicBezTo>
                      <a:cubicBezTo>
                        <a:pt x="2234" y="216"/>
                        <a:pt x="2194" y="185"/>
                        <a:pt x="2145" y="185"/>
                      </a:cubicBezTo>
                      <a:cubicBezTo>
                        <a:pt x="2138" y="185"/>
                        <a:pt x="2130" y="186"/>
                        <a:pt x="2122" y="187"/>
                      </a:cubicBezTo>
                      <a:cubicBezTo>
                        <a:pt x="2003" y="211"/>
                        <a:pt x="1920" y="390"/>
                        <a:pt x="1932" y="604"/>
                      </a:cubicBezTo>
                      <a:cubicBezTo>
                        <a:pt x="1813" y="524"/>
                        <a:pt x="1729" y="453"/>
                        <a:pt x="1657" y="453"/>
                      </a:cubicBezTo>
                      <a:cubicBezTo>
                        <a:pt x="1569" y="453"/>
                        <a:pt x="1499" y="558"/>
                        <a:pt x="1408" y="878"/>
                      </a:cubicBezTo>
                      <a:cubicBezTo>
                        <a:pt x="1401" y="866"/>
                        <a:pt x="1387" y="861"/>
                        <a:pt x="1371" y="861"/>
                      </a:cubicBezTo>
                      <a:cubicBezTo>
                        <a:pt x="1302" y="861"/>
                        <a:pt x="1172" y="940"/>
                        <a:pt x="1134" y="949"/>
                      </a:cubicBezTo>
                      <a:cubicBezTo>
                        <a:pt x="1101" y="895"/>
                        <a:pt x="1009" y="841"/>
                        <a:pt x="948" y="841"/>
                      </a:cubicBezTo>
                      <a:cubicBezTo>
                        <a:pt x="942" y="841"/>
                        <a:pt x="937" y="841"/>
                        <a:pt x="931" y="842"/>
                      </a:cubicBezTo>
                      <a:cubicBezTo>
                        <a:pt x="812" y="866"/>
                        <a:pt x="777" y="961"/>
                        <a:pt x="753" y="1164"/>
                      </a:cubicBezTo>
                      <a:cubicBezTo>
                        <a:pt x="721" y="1140"/>
                        <a:pt x="700" y="1080"/>
                        <a:pt x="645" y="1080"/>
                      </a:cubicBezTo>
                      <a:cubicBezTo>
                        <a:pt x="616" y="1080"/>
                        <a:pt x="579" y="1096"/>
                        <a:pt x="527" y="1140"/>
                      </a:cubicBezTo>
                      <a:cubicBezTo>
                        <a:pt x="479" y="1187"/>
                        <a:pt x="384" y="1437"/>
                        <a:pt x="336" y="1497"/>
                      </a:cubicBezTo>
                      <a:cubicBezTo>
                        <a:pt x="323" y="1484"/>
                        <a:pt x="309" y="1477"/>
                        <a:pt x="296" y="1477"/>
                      </a:cubicBezTo>
                      <a:cubicBezTo>
                        <a:pt x="117" y="1477"/>
                        <a:pt x="0" y="2688"/>
                        <a:pt x="95" y="2688"/>
                      </a:cubicBezTo>
                      <a:cubicBezTo>
                        <a:pt x="96" y="2688"/>
                        <a:pt x="97" y="2688"/>
                        <a:pt x="98" y="2688"/>
                      </a:cubicBezTo>
                      <a:cubicBezTo>
                        <a:pt x="101" y="2687"/>
                        <a:pt x="104" y="2687"/>
                        <a:pt x="106" y="2687"/>
                      </a:cubicBezTo>
                      <a:cubicBezTo>
                        <a:pt x="176" y="2687"/>
                        <a:pt x="115" y="2840"/>
                        <a:pt x="265" y="3092"/>
                      </a:cubicBezTo>
                      <a:cubicBezTo>
                        <a:pt x="284" y="3132"/>
                        <a:pt x="308" y="3146"/>
                        <a:pt x="333" y="3146"/>
                      </a:cubicBezTo>
                      <a:cubicBezTo>
                        <a:pt x="396" y="3146"/>
                        <a:pt x="471" y="3056"/>
                        <a:pt x="531" y="3056"/>
                      </a:cubicBezTo>
                      <a:cubicBezTo>
                        <a:pt x="533" y="3056"/>
                        <a:pt x="536" y="3056"/>
                        <a:pt x="539" y="3057"/>
                      </a:cubicBezTo>
                      <a:cubicBezTo>
                        <a:pt x="586" y="3188"/>
                        <a:pt x="658" y="3319"/>
                        <a:pt x="741" y="3438"/>
                      </a:cubicBezTo>
                      <a:cubicBezTo>
                        <a:pt x="769" y="3489"/>
                        <a:pt x="802" y="3508"/>
                        <a:pt x="835" y="3508"/>
                      </a:cubicBezTo>
                      <a:cubicBezTo>
                        <a:pt x="901" y="3508"/>
                        <a:pt x="967" y="3434"/>
                        <a:pt x="991" y="3402"/>
                      </a:cubicBezTo>
                      <a:lnTo>
                        <a:pt x="991" y="3438"/>
                      </a:lnTo>
                      <a:cubicBezTo>
                        <a:pt x="1002" y="3662"/>
                        <a:pt x="1119" y="3833"/>
                        <a:pt x="1231" y="3833"/>
                      </a:cubicBezTo>
                      <a:cubicBezTo>
                        <a:pt x="1239" y="3833"/>
                        <a:pt x="1246" y="3832"/>
                        <a:pt x="1253" y="3831"/>
                      </a:cubicBezTo>
                      <a:cubicBezTo>
                        <a:pt x="1301" y="3854"/>
                        <a:pt x="1348" y="3854"/>
                        <a:pt x="1420" y="3866"/>
                      </a:cubicBezTo>
                      <a:cubicBezTo>
                        <a:pt x="1598" y="3878"/>
                        <a:pt x="1634" y="3938"/>
                        <a:pt x="1705" y="3997"/>
                      </a:cubicBezTo>
                      <a:cubicBezTo>
                        <a:pt x="1761" y="4108"/>
                        <a:pt x="1826" y="4177"/>
                        <a:pt x="1911" y="4177"/>
                      </a:cubicBezTo>
                      <a:cubicBezTo>
                        <a:pt x="1918" y="4177"/>
                        <a:pt x="1925" y="4177"/>
                        <a:pt x="1932" y="4176"/>
                      </a:cubicBezTo>
                      <a:cubicBezTo>
                        <a:pt x="1967" y="4164"/>
                        <a:pt x="2015" y="4128"/>
                        <a:pt x="2063" y="4069"/>
                      </a:cubicBezTo>
                      <a:lnTo>
                        <a:pt x="2074" y="4069"/>
                      </a:lnTo>
                      <a:cubicBezTo>
                        <a:pt x="2118" y="4209"/>
                        <a:pt x="2210" y="4310"/>
                        <a:pt x="2289" y="4310"/>
                      </a:cubicBezTo>
                      <a:cubicBezTo>
                        <a:pt x="2297" y="4310"/>
                        <a:pt x="2305" y="4309"/>
                        <a:pt x="2313" y="4307"/>
                      </a:cubicBezTo>
                      <a:cubicBezTo>
                        <a:pt x="2420" y="4295"/>
                        <a:pt x="2491" y="4176"/>
                        <a:pt x="2515" y="4009"/>
                      </a:cubicBezTo>
                      <a:lnTo>
                        <a:pt x="2527" y="4009"/>
                      </a:lnTo>
                      <a:cubicBezTo>
                        <a:pt x="2538" y="4240"/>
                        <a:pt x="2662" y="4415"/>
                        <a:pt x="2799" y="4415"/>
                      </a:cubicBezTo>
                      <a:cubicBezTo>
                        <a:pt x="2804" y="4415"/>
                        <a:pt x="2808" y="4414"/>
                        <a:pt x="2813" y="4414"/>
                      </a:cubicBezTo>
                      <a:cubicBezTo>
                        <a:pt x="2908" y="4402"/>
                        <a:pt x="2979" y="4283"/>
                        <a:pt x="3003" y="4116"/>
                      </a:cubicBezTo>
                      <a:cubicBezTo>
                        <a:pt x="3015" y="4116"/>
                        <a:pt x="3027" y="4104"/>
                        <a:pt x="3051" y="4104"/>
                      </a:cubicBezTo>
                      <a:cubicBezTo>
                        <a:pt x="3063" y="4093"/>
                        <a:pt x="3075" y="4093"/>
                        <a:pt x="3110" y="4069"/>
                      </a:cubicBezTo>
                      <a:cubicBezTo>
                        <a:pt x="3154" y="4167"/>
                        <a:pt x="3227" y="4225"/>
                        <a:pt x="3294" y="4225"/>
                      </a:cubicBezTo>
                      <a:cubicBezTo>
                        <a:pt x="3300" y="4225"/>
                        <a:pt x="3307" y="4225"/>
                        <a:pt x="3313" y="4224"/>
                      </a:cubicBezTo>
                      <a:cubicBezTo>
                        <a:pt x="3408" y="4212"/>
                        <a:pt x="3479" y="4116"/>
                        <a:pt x="3503" y="3985"/>
                      </a:cubicBezTo>
                      <a:cubicBezTo>
                        <a:pt x="3575" y="3974"/>
                        <a:pt x="3658" y="3974"/>
                        <a:pt x="3729" y="3950"/>
                      </a:cubicBezTo>
                      <a:cubicBezTo>
                        <a:pt x="3872" y="3938"/>
                        <a:pt x="3920" y="3628"/>
                        <a:pt x="4015" y="3354"/>
                      </a:cubicBezTo>
                      <a:cubicBezTo>
                        <a:pt x="4039" y="3378"/>
                        <a:pt x="4051" y="3378"/>
                        <a:pt x="4087" y="3378"/>
                      </a:cubicBezTo>
                      <a:cubicBezTo>
                        <a:pt x="4218" y="3354"/>
                        <a:pt x="4313" y="3152"/>
                        <a:pt x="4277" y="2914"/>
                      </a:cubicBezTo>
                      <a:lnTo>
                        <a:pt x="4277" y="2866"/>
                      </a:lnTo>
                      <a:cubicBezTo>
                        <a:pt x="4301" y="2819"/>
                        <a:pt x="4313" y="2759"/>
                        <a:pt x="4313" y="2700"/>
                      </a:cubicBezTo>
                      <a:cubicBezTo>
                        <a:pt x="4372" y="2592"/>
                        <a:pt x="4432" y="2390"/>
                        <a:pt x="4420" y="2188"/>
                      </a:cubicBezTo>
                      <a:cubicBezTo>
                        <a:pt x="4396" y="2009"/>
                        <a:pt x="4313" y="1854"/>
                        <a:pt x="4218" y="1795"/>
                      </a:cubicBezTo>
                      <a:cubicBezTo>
                        <a:pt x="4218" y="1771"/>
                        <a:pt x="4206" y="1759"/>
                        <a:pt x="4206" y="1723"/>
                      </a:cubicBezTo>
                      <a:cubicBezTo>
                        <a:pt x="4229" y="1545"/>
                        <a:pt x="4265" y="1342"/>
                        <a:pt x="4194" y="1140"/>
                      </a:cubicBezTo>
                      <a:lnTo>
                        <a:pt x="4194" y="1045"/>
                      </a:lnTo>
                      <a:cubicBezTo>
                        <a:pt x="4170" y="890"/>
                        <a:pt x="4087" y="747"/>
                        <a:pt x="4015" y="699"/>
                      </a:cubicBezTo>
                      <a:cubicBezTo>
                        <a:pt x="4015" y="652"/>
                        <a:pt x="3932" y="640"/>
                        <a:pt x="3932" y="592"/>
                      </a:cubicBezTo>
                      <a:cubicBezTo>
                        <a:pt x="3910" y="375"/>
                        <a:pt x="3809" y="207"/>
                        <a:pt x="3691" y="207"/>
                      </a:cubicBezTo>
                      <a:cubicBezTo>
                        <a:pt x="3680" y="207"/>
                        <a:pt x="3669" y="208"/>
                        <a:pt x="3658" y="211"/>
                      </a:cubicBezTo>
                      <a:cubicBezTo>
                        <a:pt x="3610" y="211"/>
                        <a:pt x="3575" y="235"/>
                        <a:pt x="3551" y="271"/>
                      </a:cubicBezTo>
                      <a:cubicBezTo>
                        <a:pt x="3551" y="247"/>
                        <a:pt x="3539" y="235"/>
                        <a:pt x="3539" y="235"/>
                      </a:cubicBezTo>
                      <a:cubicBezTo>
                        <a:pt x="3524" y="60"/>
                        <a:pt x="3483" y="1"/>
                        <a:pt x="342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38"/>
                <p:cNvSpPr/>
                <p:nvPr/>
              </p:nvSpPr>
              <p:spPr>
                <a:xfrm>
                  <a:off x="7715896" y="610365"/>
                  <a:ext cx="483674" cy="408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" h="6027" extrusionOk="0">
                      <a:moveTo>
                        <a:pt x="5455" y="1"/>
                      </a:moveTo>
                      <a:cubicBezTo>
                        <a:pt x="5389" y="1"/>
                        <a:pt x="5310" y="35"/>
                        <a:pt x="5226" y="82"/>
                      </a:cubicBezTo>
                      <a:cubicBezTo>
                        <a:pt x="5180" y="45"/>
                        <a:pt x="5133" y="15"/>
                        <a:pt x="5087" y="15"/>
                      </a:cubicBezTo>
                      <a:cubicBezTo>
                        <a:pt x="5074" y="15"/>
                        <a:pt x="5061" y="17"/>
                        <a:pt x="5048" y="22"/>
                      </a:cubicBezTo>
                      <a:cubicBezTo>
                        <a:pt x="4917" y="34"/>
                        <a:pt x="4809" y="201"/>
                        <a:pt x="4786" y="391"/>
                      </a:cubicBezTo>
                      <a:cubicBezTo>
                        <a:pt x="4755" y="404"/>
                        <a:pt x="4729" y="410"/>
                        <a:pt x="4705" y="410"/>
                      </a:cubicBezTo>
                      <a:cubicBezTo>
                        <a:pt x="4525" y="410"/>
                        <a:pt x="4503" y="89"/>
                        <a:pt x="4382" y="89"/>
                      </a:cubicBezTo>
                      <a:cubicBezTo>
                        <a:pt x="4341" y="89"/>
                        <a:pt x="4288" y="126"/>
                        <a:pt x="4214" y="225"/>
                      </a:cubicBezTo>
                      <a:cubicBezTo>
                        <a:pt x="4157" y="148"/>
                        <a:pt x="4096" y="112"/>
                        <a:pt x="4027" y="112"/>
                      </a:cubicBezTo>
                      <a:cubicBezTo>
                        <a:pt x="3923" y="112"/>
                        <a:pt x="3800" y="194"/>
                        <a:pt x="3643" y="344"/>
                      </a:cubicBezTo>
                      <a:cubicBezTo>
                        <a:pt x="3574" y="295"/>
                        <a:pt x="3514" y="254"/>
                        <a:pt x="3442" y="254"/>
                      </a:cubicBezTo>
                      <a:cubicBezTo>
                        <a:pt x="3426" y="254"/>
                        <a:pt x="3410" y="256"/>
                        <a:pt x="3393" y="260"/>
                      </a:cubicBezTo>
                      <a:cubicBezTo>
                        <a:pt x="3202" y="284"/>
                        <a:pt x="3071" y="534"/>
                        <a:pt x="3071" y="820"/>
                      </a:cubicBezTo>
                      <a:cubicBezTo>
                        <a:pt x="2888" y="707"/>
                        <a:pt x="2753" y="608"/>
                        <a:pt x="2637" y="608"/>
                      </a:cubicBezTo>
                      <a:cubicBezTo>
                        <a:pt x="2496" y="608"/>
                        <a:pt x="2381" y="752"/>
                        <a:pt x="2238" y="1189"/>
                      </a:cubicBezTo>
                      <a:cubicBezTo>
                        <a:pt x="2228" y="1173"/>
                        <a:pt x="2209" y="1166"/>
                        <a:pt x="2183" y="1166"/>
                      </a:cubicBezTo>
                      <a:cubicBezTo>
                        <a:pt x="2078" y="1166"/>
                        <a:pt x="1869" y="1277"/>
                        <a:pt x="1821" y="1296"/>
                      </a:cubicBezTo>
                      <a:cubicBezTo>
                        <a:pt x="1757" y="1232"/>
                        <a:pt x="1617" y="1150"/>
                        <a:pt x="1512" y="1150"/>
                      </a:cubicBezTo>
                      <a:cubicBezTo>
                        <a:pt x="1499" y="1150"/>
                        <a:pt x="1487" y="1151"/>
                        <a:pt x="1476" y="1153"/>
                      </a:cubicBezTo>
                      <a:cubicBezTo>
                        <a:pt x="1297" y="1177"/>
                        <a:pt x="1238" y="1332"/>
                        <a:pt x="1190" y="1582"/>
                      </a:cubicBezTo>
                      <a:cubicBezTo>
                        <a:pt x="1150" y="1550"/>
                        <a:pt x="1111" y="1476"/>
                        <a:pt x="1018" y="1476"/>
                      </a:cubicBezTo>
                      <a:cubicBezTo>
                        <a:pt x="972" y="1476"/>
                        <a:pt x="912" y="1495"/>
                        <a:pt x="833" y="1546"/>
                      </a:cubicBezTo>
                      <a:cubicBezTo>
                        <a:pt x="761" y="1606"/>
                        <a:pt x="595" y="1951"/>
                        <a:pt x="535" y="2046"/>
                      </a:cubicBezTo>
                      <a:cubicBezTo>
                        <a:pt x="513" y="2027"/>
                        <a:pt x="492" y="2018"/>
                        <a:pt x="471" y="2018"/>
                      </a:cubicBezTo>
                      <a:cubicBezTo>
                        <a:pt x="186" y="2018"/>
                        <a:pt x="0" y="3690"/>
                        <a:pt x="139" y="3690"/>
                      </a:cubicBezTo>
                      <a:cubicBezTo>
                        <a:pt x="140" y="3690"/>
                        <a:pt x="141" y="3689"/>
                        <a:pt x="142" y="3689"/>
                      </a:cubicBezTo>
                      <a:cubicBezTo>
                        <a:pt x="146" y="3689"/>
                        <a:pt x="150" y="3689"/>
                        <a:pt x="154" y="3689"/>
                      </a:cubicBezTo>
                      <a:cubicBezTo>
                        <a:pt x="278" y="3689"/>
                        <a:pt x="161" y="3879"/>
                        <a:pt x="380" y="4249"/>
                      </a:cubicBezTo>
                      <a:cubicBezTo>
                        <a:pt x="413" y="4302"/>
                        <a:pt x="451" y="4321"/>
                        <a:pt x="491" y="4321"/>
                      </a:cubicBezTo>
                      <a:cubicBezTo>
                        <a:pt x="591" y="4321"/>
                        <a:pt x="707" y="4201"/>
                        <a:pt x="800" y="4201"/>
                      </a:cubicBezTo>
                      <a:cubicBezTo>
                        <a:pt x="803" y="4201"/>
                        <a:pt x="806" y="4201"/>
                        <a:pt x="809" y="4201"/>
                      </a:cubicBezTo>
                      <a:cubicBezTo>
                        <a:pt x="880" y="4344"/>
                        <a:pt x="999" y="4558"/>
                        <a:pt x="1107" y="4701"/>
                      </a:cubicBezTo>
                      <a:cubicBezTo>
                        <a:pt x="1159" y="4778"/>
                        <a:pt x="1216" y="4805"/>
                        <a:pt x="1270" y="4805"/>
                      </a:cubicBezTo>
                      <a:cubicBezTo>
                        <a:pt x="1375" y="4805"/>
                        <a:pt x="1472" y="4701"/>
                        <a:pt x="1511" y="4654"/>
                      </a:cubicBezTo>
                      <a:lnTo>
                        <a:pt x="1511" y="4689"/>
                      </a:lnTo>
                      <a:cubicBezTo>
                        <a:pt x="1534" y="4991"/>
                        <a:pt x="1703" y="5240"/>
                        <a:pt x="1901" y="5240"/>
                      </a:cubicBezTo>
                      <a:cubicBezTo>
                        <a:pt x="1914" y="5240"/>
                        <a:pt x="1927" y="5239"/>
                        <a:pt x="1940" y="5237"/>
                      </a:cubicBezTo>
                      <a:cubicBezTo>
                        <a:pt x="2000" y="5249"/>
                        <a:pt x="2083" y="5273"/>
                        <a:pt x="2190" y="5273"/>
                      </a:cubicBezTo>
                      <a:cubicBezTo>
                        <a:pt x="2476" y="5285"/>
                        <a:pt x="2535" y="5368"/>
                        <a:pt x="2642" y="5451"/>
                      </a:cubicBezTo>
                      <a:cubicBezTo>
                        <a:pt x="2710" y="5598"/>
                        <a:pt x="2832" y="5702"/>
                        <a:pt x="2956" y="5702"/>
                      </a:cubicBezTo>
                      <a:cubicBezTo>
                        <a:pt x="2963" y="5702"/>
                        <a:pt x="2969" y="5702"/>
                        <a:pt x="2976" y="5701"/>
                      </a:cubicBezTo>
                      <a:cubicBezTo>
                        <a:pt x="3059" y="5690"/>
                        <a:pt x="3131" y="5642"/>
                        <a:pt x="3190" y="5571"/>
                      </a:cubicBezTo>
                      <a:lnTo>
                        <a:pt x="3214" y="5571"/>
                      </a:lnTo>
                      <a:cubicBezTo>
                        <a:pt x="3294" y="5764"/>
                        <a:pt x="3428" y="5893"/>
                        <a:pt x="3586" y="5893"/>
                      </a:cubicBezTo>
                      <a:cubicBezTo>
                        <a:pt x="3593" y="5893"/>
                        <a:pt x="3600" y="5892"/>
                        <a:pt x="3607" y="5892"/>
                      </a:cubicBezTo>
                      <a:cubicBezTo>
                        <a:pt x="3774" y="5880"/>
                        <a:pt x="3893" y="5701"/>
                        <a:pt x="3916" y="5475"/>
                      </a:cubicBezTo>
                      <a:lnTo>
                        <a:pt x="3952" y="5475"/>
                      </a:lnTo>
                      <a:cubicBezTo>
                        <a:pt x="3974" y="5787"/>
                        <a:pt x="4143" y="6026"/>
                        <a:pt x="4340" y="6026"/>
                      </a:cubicBezTo>
                      <a:cubicBezTo>
                        <a:pt x="4353" y="6026"/>
                        <a:pt x="4367" y="6025"/>
                        <a:pt x="4381" y="6023"/>
                      </a:cubicBezTo>
                      <a:cubicBezTo>
                        <a:pt x="4547" y="6011"/>
                        <a:pt x="4667" y="5832"/>
                        <a:pt x="4690" y="5606"/>
                      </a:cubicBezTo>
                      <a:cubicBezTo>
                        <a:pt x="4726" y="5606"/>
                        <a:pt x="4750" y="5594"/>
                        <a:pt x="4762" y="5582"/>
                      </a:cubicBezTo>
                      <a:cubicBezTo>
                        <a:pt x="4797" y="5571"/>
                        <a:pt x="4821" y="5547"/>
                        <a:pt x="4857" y="5547"/>
                      </a:cubicBezTo>
                      <a:cubicBezTo>
                        <a:pt x="4946" y="5681"/>
                        <a:pt x="5046" y="5762"/>
                        <a:pt x="5156" y="5762"/>
                      </a:cubicBezTo>
                      <a:cubicBezTo>
                        <a:pt x="5163" y="5762"/>
                        <a:pt x="5171" y="5762"/>
                        <a:pt x="5178" y="5761"/>
                      </a:cubicBezTo>
                      <a:cubicBezTo>
                        <a:pt x="5321" y="5749"/>
                        <a:pt x="5440" y="5606"/>
                        <a:pt x="5476" y="5416"/>
                      </a:cubicBezTo>
                      <a:cubicBezTo>
                        <a:pt x="5595" y="5404"/>
                        <a:pt x="5738" y="5392"/>
                        <a:pt x="5821" y="5368"/>
                      </a:cubicBezTo>
                      <a:cubicBezTo>
                        <a:pt x="6060" y="5344"/>
                        <a:pt x="6143" y="4928"/>
                        <a:pt x="6274" y="4535"/>
                      </a:cubicBezTo>
                      <a:cubicBezTo>
                        <a:pt x="6298" y="4558"/>
                        <a:pt x="6345" y="4558"/>
                        <a:pt x="6369" y="4558"/>
                      </a:cubicBezTo>
                      <a:cubicBezTo>
                        <a:pt x="6583" y="4523"/>
                        <a:pt x="6726" y="4237"/>
                        <a:pt x="6702" y="3904"/>
                      </a:cubicBezTo>
                      <a:cubicBezTo>
                        <a:pt x="6702" y="3880"/>
                        <a:pt x="6691" y="3856"/>
                        <a:pt x="6691" y="3844"/>
                      </a:cubicBezTo>
                      <a:cubicBezTo>
                        <a:pt x="6714" y="3761"/>
                        <a:pt x="6726" y="3689"/>
                        <a:pt x="6750" y="3606"/>
                      </a:cubicBezTo>
                      <a:cubicBezTo>
                        <a:pt x="6917" y="3535"/>
                        <a:pt x="7036" y="3261"/>
                        <a:pt x="7000" y="2975"/>
                      </a:cubicBezTo>
                      <a:cubicBezTo>
                        <a:pt x="6976" y="2725"/>
                        <a:pt x="6857" y="2523"/>
                        <a:pt x="6702" y="2463"/>
                      </a:cubicBezTo>
                      <a:cubicBezTo>
                        <a:pt x="6691" y="2427"/>
                        <a:pt x="6691" y="2403"/>
                        <a:pt x="6679" y="2356"/>
                      </a:cubicBezTo>
                      <a:cubicBezTo>
                        <a:pt x="6714" y="2106"/>
                        <a:pt x="7131" y="1594"/>
                        <a:pt x="7000" y="1332"/>
                      </a:cubicBezTo>
                      <a:lnTo>
                        <a:pt x="7000" y="1177"/>
                      </a:lnTo>
                      <a:cubicBezTo>
                        <a:pt x="6988" y="975"/>
                        <a:pt x="6500" y="999"/>
                        <a:pt x="6381" y="939"/>
                      </a:cubicBezTo>
                      <a:cubicBezTo>
                        <a:pt x="6381" y="879"/>
                        <a:pt x="6524" y="713"/>
                        <a:pt x="6512" y="653"/>
                      </a:cubicBezTo>
                      <a:cubicBezTo>
                        <a:pt x="6481" y="374"/>
                        <a:pt x="6144" y="265"/>
                        <a:pt x="5915" y="265"/>
                      </a:cubicBezTo>
                      <a:cubicBezTo>
                        <a:pt x="5881" y="265"/>
                        <a:pt x="5849" y="268"/>
                        <a:pt x="5821" y="272"/>
                      </a:cubicBezTo>
                      <a:cubicBezTo>
                        <a:pt x="5762" y="284"/>
                        <a:pt x="5702" y="320"/>
                        <a:pt x="5655" y="356"/>
                      </a:cubicBezTo>
                      <a:cubicBezTo>
                        <a:pt x="5643" y="344"/>
                        <a:pt x="5631" y="332"/>
                        <a:pt x="5631" y="320"/>
                      </a:cubicBezTo>
                      <a:cubicBezTo>
                        <a:pt x="5624" y="82"/>
                        <a:pt x="5555" y="1"/>
                        <a:pt x="54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38"/>
                <p:cNvSpPr/>
                <p:nvPr/>
              </p:nvSpPr>
              <p:spPr>
                <a:xfrm>
                  <a:off x="7753737" y="656413"/>
                  <a:ext cx="476486" cy="322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751" extrusionOk="0">
                      <a:moveTo>
                        <a:pt x="5485" y="0"/>
                      </a:moveTo>
                      <a:cubicBezTo>
                        <a:pt x="5420" y="0"/>
                        <a:pt x="5342" y="28"/>
                        <a:pt x="5263" y="69"/>
                      </a:cubicBezTo>
                      <a:cubicBezTo>
                        <a:pt x="5204" y="34"/>
                        <a:pt x="5144" y="22"/>
                        <a:pt x="5085" y="22"/>
                      </a:cubicBezTo>
                      <a:cubicBezTo>
                        <a:pt x="4954" y="34"/>
                        <a:pt x="4847" y="153"/>
                        <a:pt x="4823" y="320"/>
                      </a:cubicBezTo>
                      <a:cubicBezTo>
                        <a:pt x="4790" y="331"/>
                        <a:pt x="4761" y="336"/>
                        <a:pt x="4735" y="336"/>
                      </a:cubicBezTo>
                      <a:cubicBezTo>
                        <a:pt x="4555" y="336"/>
                        <a:pt x="4536" y="90"/>
                        <a:pt x="4420" y="90"/>
                      </a:cubicBezTo>
                      <a:cubicBezTo>
                        <a:pt x="4379" y="90"/>
                        <a:pt x="4327" y="120"/>
                        <a:pt x="4251" y="200"/>
                      </a:cubicBezTo>
                      <a:cubicBezTo>
                        <a:pt x="4194" y="143"/>
                        <a:pt x="4135" y="115"/>
                        <a:pt x="4067" y="115"/>
                      </a:cubicBezTo>
                      <a:cubicBezTo>
                        <a:pt x="3966" y="115"/>
                        <a:pt x="3844" y="179"/>
                        <a:pt x="3680" y="308"/>
                      </a:cubicBezTo>
                      <a:cubicBezTo>
                        <a:pt x="3611" y="268"/>
                        <a:pt x="3550" y="245"/>
                        <a:pt x="3477" y="245"/>
                      </a:cubicBezTo>
                      <a:cubicBezTo>
                        <a:pt x="3462" y="245"/>
                        <a:pt x="3446" y="246"/>
                        <a:pt x="3430" y="248"/>
                      </a:cubicBezTo>
                      <a:cubicBezTo>
                        <a:pt x="3239" y="272"/>
                        <a:pt x="3108" y="474"/>
                        <a:pt x="3108" y="689"/>
                      </a:cubicBezTo>
                      <a:cubicBezTo>
                        <a:pt x="2929" y="604"/>
                        <a:pt x="2797" y="532"/>
                        <a:pt x="2681" y="532"/>
                      </a:cubicBezTo>
                      <a:cubicBezTo>
                        <a:pt x="2535" y="532"/>
                        <a:pt x="2416" y="647"/>
                        <a:pt x="2263" y="998"/>
                      </a:cubicBezTo>
                      <a:cubicBezTo>
                        <a:pt x="2255" y="988"/>
                        <a:pt x="2239" y="984"/>
                        <a:pt x="2218" y="984"/>
                      </a:cubicBezTo>
                      <a:cubicBezTo>
                        <a:pt x="2117" y="984"/>
                        <a:pt x="1896" y="1084"/>
                        <a:pt x="1846" y="1093"/>
                      </a:cubicBezTo>
                      <a:cubicBezTo>
                        <a:pt x="1763" y="1034"/>
                        <a:pt x="1608" y="974"/>
                        <a:pt x="1513" y="974"/>
                      </a:cubicBezTo>
                      <a:cubicBezTo>
                        <a:pt x="1334" y="986"/>
                        <a:pt x="1275" y="1117"/>
                        <a:pt x="1239" y="1320"/>
                      </a:cubicBezTo>
                      <a:cubicBezTo>
                        <a:pt x="1200" y="1296"/>
                        <a:pt x="1160" y="1236"/>
                        <a:pt x="1069" y="1236"/>
                      </a:cubicBezTo>
                      <a:cubicBezTo>
                        <a:pt x="1023" y="1236"/>
                        <a:pt x="962" y="1252"/>
                        <a:pt x="882" y="1296"/>
                      </a:cubicBezTo>
                      <a:cubicBezTo>
                        <a:pt x="799" y="1343"/>
                        <a:pt x="620" y="1629"/>
                        <a:pt x="560" y="1689"/>
                      </a:cubicBezTo>
                      <a:cubicBezTo>
                        <a:pt x="540" y="1675"/>
                        <a:pt x="520" y="1668"/>
                        <a:pt x="500" y="1668"/>
                      </a:cubicBezTo>
                      <a:cubicBezTo>
                        <a:pt x="219" y="1668"/>
                        <a:pt x="0" y="2987"/>
                        <a:pt x="130" y="2987"/>
                      </a:cubicBezTo>
                      <a:cubicBezTo>
                        <a:pt x="131" y="2987"/>
                        <a:pt x="131" y="2987"/>
                        <a:pt x="132" y="2987"/>
                      </a:cubicBezTo>
                      <a:cubicBezTo>
                        <a:pt x="138" y="2986"/>
                        <a:pt x="143" y="2986"/>
                        <a:pt x="148" y="2986"/>
                      </a:cubicBezTo>
                      <a:cubicBezTo>
                        <a:pt x="276" y="2986"/>
                        <a:pt x="152" y="3129"/>
                        <a:pt x="370" y="3415"/>
                      </a:cubicBezTo>
                      <a:cubicBezTo>
                        <a:pt x="402" y="3454"/>
                        <a:pt x="439" y="3468"/>
                        <a:pt x="478" y="3468"/>
                      </a:cubicBezTo>
                      <a:cubicBezTo>
                        <a:pt x="583" y="3468"/>
                        <a:pt x="703" y="3368"/>
                        <a:pt x="799" y="3368"/>
                      </a:cubicBezTo>
                      <a:cubicBezTo>
                        <a:pt x="882" y="3487"/>
                        <a:pt x="977" y="3641"/>
                        <a:pt x="1084" y="3760"/>
                      </a:cubicBezTo>
                      <a:cubicBezTo>
                        <a:pt x="1135" y="3811"/>
                        <a:pt x="1190" y="3830"/>
                        <a:pt x="1243" y="3830"/>
                      </a:cubicBezTo>
                      <a:cubicBezTo>
                        <a:pt x="1350" y="3830"/>
                        <a:pt x="1449" y="3753"/>
                        <a:pt x="1489" y="3713"/>
                      </a:cubicBezTo>
                      <a:lnTo>
                        <a:pt x="1489" y="3737"/>
                      </a:lnTo>
                      <a:cubicBezTo>
                        <a:pt x="1511" y="3977"/>
                        <a:pt x="1664" y="4158"/>
                        <a:pt x="1854" y="4158"/>
                      </a:cubicBezTo>
                      <a:cubicBezTo>
                        <a:pt x="1871" y="4158"/>
                        <a:pt x="1888" y="4156"/>
                        <a:pt x="1906" y="4153"/>
                      </a:cubicBezTo>
                      <a:cubicBezTo>
                        <a:pt x="1965" y="4177"/>
                        <a:pt x="2037" y="4177"/>
                        <a:pt x="2156" y="4177"/>
                      </a:cubicBezTo>
                      <a:cubicBezTo>
                        <a:pt x="2442" y="4177"/>
                        <a:pt x="2501" y="4249"/>
                        <a:pt x="2585" y="4308"/>
                      </a:cubicBezTo>
                      <a:cubicBezTo>
                        <a:pt x="2651" y="4420"/>
                        <a:pt x="2781" y="4500"/>
                        <a:pt x="2905" y="4500"/>
                      </a:cubicBezTo>
                      <a:cubicBezTo>
                        <a:pt x="2913" y="4500"/>
                        <a:pt x="2921" y="4499"/>
                        <a:pt x="2930" y="4499"/>
                      </a:cubicBezTo>
                      <a:cubicBezTo>
                        <a:pt x="3001" y="4487"/>
                        <a:pt x="3085" y="4451"/>
                        <a:pt x="3132" y="4391"/>
                      </a:cubicBezTo>
                      <a:lnTo>
                        <a:pt x="3168" y="4391"/>
                      </a:lnTo>
                      <a:cubicBezTo>
                        <a:pt x="3236" y="4550"/>
                        <a:pt x="3379" y="4654"/>
                        <a:pt x="3515" y="4654"/>
                      </a:cubicBezTo>
                      <a:cubicBezTo>
                        <a:pt x="3523" y="4654"/>
                        <a:pt x="3530" y="4654"/>
                        <a:pt x="3537" y="4653"/>
                      </a:cubicBezTo>
                      <a:cubicBezTo>
                        <a:pt x="3704" y="4630"/>
                        <a:pt x="3823" y="4499"/>
                        <a:pt x="3870" y="4320"/>
                      </a:cubicBezTo>
                      <a:lnTo>
                        <a:pt x="3894" y="4320"/>
                      </a:lnTo>
                      <a:cubicBezTo>
                        <a:pt x="3928" y="4557"/>
                        <a:pt x="4100" y="4751"/>
                        <a:pt x="4290" y="4751"/>
                      </a:cubicBezTo>
                      <a:cubicBezTo>
                        <a:pt x="4301" y="4751"/>
                        <a:pt x="4312" y="4750"/>
                        <a:pt x="4323" y="4749"/>
                      </a:cubicBezTo>
                      <a:cubicBezTo>
                        <a:pt x="4490" y="4737"/>
                        <a:pt x="4609" y="4606"/>
                        <a:pt x="4656" y="4427"/>
                      </a:cubicBezTo>
                      <a:cubicBezTo>
                        <a:pt x="4680" y="4427"/>
                        <a:pt x="4716" y="4415"/>
                        <a:pt x="4728" y="4415"/>
                      </a:cubicBezTo>
                      <a:cubicBezTo>
                        <a:pt x="4763" y="4403"/>
                        <a:pt x="4787" y="4403"/>
                        <a:pt x="4823" y="4380"/>
                      </a:cubicBezTo>
                      <a:cubicBezTo>
                        <a:pt x="4888" y="4478"/>
                        <a:pt x="4994" y="4536"/>
                        <a:pt x="5111" y="4536"/>
                      </a:cubicBezTo>
                      <a:cubicBezTo>
                        <a:pt x="5122" y="4536"/>
                        <a:pt x="5133" y="4535"/>
                        <a:pt x="5144" y="4534"/>
                      </a:cubicBezTo>
                      <a:cubicBezTo>
                        <a:pt x="5275" y="4522"/>
                        <a:pt x="5394" y="4415"/>
                        <a:pt x="5442" y="4260"/>
                      </a:cubicBezTo>
                      <a:cubicBezTo>
                        <a:pt x="5561" y="4249"/>
                        <a:pt x="5692" y="4237"/>
                        <a:pt x="5787" y="4213"/>
                      </a:cubicBezTo>
                      <a:cubicBezTo>
                        <a:pt x="6025" y="4189"/>
                        <a:pt x="6109" y="3856"/>
                        <a:pt x="6252" y="3558"/>
                      </a:cubicBezTo>
                      <a:cubicBezTo>
                        <a:pt x="6275" y="3582"/>
                        <a:pt x="6323" y="3582"/>
                        <a:pt x="6347" y="3582"/>
                      </a:cubicBezTo>
                      <a:cubicBezTo>
                        <a:pt x="6561" y="3546"/>
                        <a:pt x="6704" y="3320"/>
                        <a:pt x="6680" y="3070"/>
                      </a:cubicBezTo>
                      <a:cubicBezTo>
                        <a:pt x="6680" y="3058"/>
                        <a:pt x="6680" y="3046"/>
                        <a:pt x="6668" y="3022"/>
                      </a:cubicBezTo>
                      <a:cubicBezTo>
                        <a:pt x="6692" y="2963"/>
                        <a:pt x="6704" y="2903"/>
                        <a:pt x="6728" y="2844"/>
                      </a:cubicBezTo>
                      <a:cubicBezTo>
                        <a:pt x="6906" y="2736"/>
                        <a:pt x="7026" y="2522"/>
                        <a:pt x="6990" y="2296"/>
                      </a:cubicBezTo>
                      <a:cubicBezTo>
                        <a:pt x="6978" y="2105"/>
                        <a:pt x="6847" y="1939"/>
                        <a:pt x="6692" y="1903"/>
                      </a:cubicBezTo>
                      <a:cubicBezTo>
                        <a:pt x="6680" y="1867"/>
                        <a:pt x="6680" y="1855"/>
                        <a:pt x="6668" y="1820"/>
                      </a:cubicBezTo>
                      <a:cubicBezTo>
                        <a:pt x="6716" y="1629"/>
                        <a:pt x="6787" y="1403"/>
                        <a:pt x="6656" y="1201"/>
                      </a:cubicBezTo>
                      <a:cubicBezTo>
                        <a:pt x="6656" y="1153"/>
                        <a:pt x="6668" y="1129"/>
                        <a:pt x="6656" y="1082"/>
                      </a:cubicBezTo>
                      <a:cubicBezTo>
                        <a:pt x="6633" y="915"/>
                        <a:pt x="6502" y="772"/>
                        <a:pt x="6383" y="724"/>
                      </a:cubicBezTo>
                      <a:cubicBezTo>
                        <a:pt x="6383" y="677"/>
                        <a:pt x="6275" y="665"/>
                        <a:pt x="6275" y="617"/>
                      </a:cubicBezTo>
                      <a:cubicBezTo>
                        <a:pt x="6253" y="381"/>
                        <a:pt x="6082" y="198"/>
                        <a:pt x="5883" y="198"/>
                      </a:cubicBezTo>
                      <a:cubicBezTo>
                        <a:pt x="5871" y="198"/>
                        <a:pt x="5859" y="199"/>
                        <a:pt x="5847" y="200"/>
                      </a:cubicBezTo>
                      <a:cubicBezTo>
                        <a:pt x="5787" y="200"/>
                        <a:pt x="5728" y="236"/>
                        <a:pt x="5680" y="272"/>
                      </a:cubicBezTo>
                      <a:lnTo>
                        <a:pt x="5656" y="248"/>
                      </a:lnTo>
                      <a:cubicBezTo>
                        <a:pt x="5656" y="67"/>
                        <a:pt x="5586" y="0"/>
                        <a:pt x="548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38"/>
                <p:cNvSpPr/>
                <p:nvPr/>
              </p:nvSpPr>
              <p:spPr>
                <a:xfrm>
                  <a:off x="7677444" y="730401"/>
                  <a:ext cx="246788" cy="242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9" h="3575" extrusionOk="0">
                      <a:moveTo>
                        <a:pt x="2802" y="1"/>
                      </a:moveTo>
                      <a:cubicBezTo>
                        <a:pt x="2769" y="1"/>
                        <a:pt x="2728" y="22"/>
                        <a:pt x="2686" y="50"/>
                      </a:cubicBezTo>
                      <a:cubicBezTo>
                        <a:pt x="2659" y="23"/>
                        <a:pt x="2639" y="10"/>
                        <a:pt x="2615" y="10"/>
                      </a:cubicBezTo>
                      <a:cubicBezTo>
                        <a:pt x="2607" y="10"/>
                        <a:pt x="2599" y="11"/>
                        <a:pt x="2590" y="14"/>
                      </a:cubicBezTo>
                      <a:cubicBezTo>
                        <a:pt x="2519" y="38"/>
                        <a:pt x="2471" y="121"/>
                        <a:pt x="2459" y="241"/>
                      </a:cubicBezTo>
                      <a:cubicBezTo>
                        <a:pt x="2442" y="250"/>
                        <a:pt x="2427" y="254"/>
                        <a:pt x="2413" y="254"/>
                      </a:cubicBezTo>
                      <a:cubicBezTo>
                        <a:pt x="2319" y="254"/>
                        <a:pt x="2309" y="57"/>
                        <a:pt x="2246" y="57"/>
                      </a:cubicBezTo>
                      <a:cubicBezTo>
                        <a:pt x="2225" y="57"/>
                        <a:pt x="2199" y="78"/>
                        <a:pt x="2162" y="133"/>
                      </a:cubicBezTo>
                      <a:cubicBezTo>
                        <a:pt x="2134" y="88"/>
                        <a:pt x="2103" y="67"/>
                        <a:pt x="2068" y="67"/>
                      </a:cubicBezTo>
                      <a:cubicBezTo>
                        <a:pt x="2012" y="67"/>
                        <a:pt x="1945" y="121"/>
                        <a:pt x="1864" y="217"/>
                      </a:cubicBezTo>
                      <a:cubicBezTo>
                        <a:pt x="1840" y="169"/>
                        <a:pt x="1793" y="157"/>
                        <a:pt x="1745" y="157"/>
                      </a:cubicBezTo>
                      <a:cubicBezTo>
                        <a:pt x="1638" y="169"/>
                        <a:pt x="1578" y="312"/>
                        <a:pt x="1578" y="491"/>
                      </a:cubicBezTo>
                      <a:cubicBezTo>
                        <a:pt x="1487" y="426"/>
                        <a:pt x="1418" y="369"/>
                        <a:pt x="1357" y="369"/>
                      </a:cubicBezTo>
                      <a:cubicBezTo>
                        <a:pt x="1283" y="369"/>
                        <a:pt x="1222" y="455"/>
                        <a:pt x="1150" y="717"/>
                      </a:cubicBezTo>
                      <a:cubicBezTo>
                        <a:pt x="1145" y="707"/>
                        <a:pt x="1135" y="704"/>
                        <a:pt x="1122" y="704"/>
                      </a:cubicBezTo>
                      <a:cubicBezTo>
                        <a:pt x="1069" y="704"/>
                        <a:pt x="962" y="767"/>
                        <a:pt x="923" y="776"/>
                      </a:cubicBezTo>
                      <a:cubicBezTo>
                        <a:pt x="893" y="736"/>
                        <a:pt x="829" y="688"/>
                        <a:pt x="774" y="688"/>
                      </a:cubicBezTo>
                      <a:cubicBezTo>
                        <a:pt x="764" y="688"/>
                        <a:pt x="754" y="689"/>
                        <a:pt x="745" y="693"/>
                      </a:cubicBezTo>
                      <a:cubicBezTo>
                        <a:pt x="662" y="705"/>
                        <a:pt x="626" y="788"/>
                        <a:pt x="602" y="943"/>
                      </a:cubicBezTo>
                      <a:cubicBezTo>
                        <a:pt x="579" y="920"/>
                        <a:pt x="561" y="878"/>
                        <a:pt x="521" y="878"/>
                      </a:cubicBezTo>
                      <a:cubicBezTo>
                        <a:pt x="497" y="878"/>
                        <a:pt x="467" y="892"/>
                        <a:pt x="423" y="931"/>
                      </a:cubicBezTo>
                      <a:cubicBezTo>
                        <a:pt x="376" y="955"/>
                        <a:pt x="304" y="1169"/>
                        <a:pt x="269" y="1205"/>
                      </a:cubicBezTo>
                      <a:cubicBezTo>
                        <a:pt x="259" y="1195"/>
                        <a:pt x="249" y="1191"/>
                        <a:pt x="240" y="1191"/>
                      </a:cubicBezTo>
                      <a:cubicBezTo>
                        <a:pt x="100" y="1191"/>
                        <a:pt x="0" y="2193"/>
                        <a:pt x="65" y="2193"/>
                      </a:cubicBezTo>
                      <a:cubicBezTo>
                        <a:pt x="65" y="2193"/>
                        <a:pt x="66" y="2193"/>
                        <a:pt x="66" y="2193"/>
                      </a:cubicBezTo>
                      <a:cubicBezTo>
                        <a:pt x="69" y="2193"/>
                        <a:pt x="72" y="2192"/>
                        <a:pt x="75" y="2192"/>
                      </a:cubicBezTo>
                      <a:cubicBezTo>
                        <a:pt x="132" y="2192"/>
                        <a:pt x="72" y="2310"/>
                        <a:pt x="197" y="2515"/>
                      </a:cubicBezTo>
                      <a:cubicBezTo>
                        <a:pt x="215" y="2550"/>
                        <a:pt x="236" y="2562"/>
                        <a:pt x="258" y="2562"/>
                      </a:cubicBezTo>
                      <a:cubicBezTo>
                        <a:pt x="308" y="2562"/>
                        <a:pt x="366" y="2502"/>
                        <a:pt x="415" y="2502"/>
                      </a:cubicBezTo>
                      <a:cubicBezTo>
                        <a:pt x="418" y="2502"/>
                        <a:pt x="420" y="2502"/>
                        <a:pt x="423" y="2503"/>
                      </a:cubicBezTo>
                      <a:lnTo>
                        <a:pt x="566" y="2800"/>
                      </a:lnTo>
                      <a:cubicBezTo>
                        <a:pt x="594" y="2845"/>
                        <a:pt x="624" y="2860"/>
                        <a:pt x="652" y="2860"/>
                      </a:cubicBezTo>
                      <a:cubicBezTo>
                        <a:pt x="707" y="2860"/>
                        <a:pt x="757" y="2800"/>
                        <a:pt x="781" y="2777"/>
                      </a:cubicBezTo>
                      <a:lnTo>
                        <a:pt x="781" y="2788"/>
                      </a:lnTo>
                      <a:cubicBezTo>
                        <a:pt x="792" y="2966"/>
                        <a:pt x="885" y="3112"/>
                        <a:pt x="985" y="3112"/>
                      </a:cubicBezTo>
                      <a:cubicBezTo>
                        <a:pt x="992" y="3112"/>
                        <a:pt x="999" y="3112"/>
                        <a:pt x="1007" y="3110"/>
                      </a:cubicBezTo>
                      <a:cubicBezTo>
                        <a:pt x="1031" y="3134"/>
                        <a:pt x="1078" y="3134"/>
                        <a:pt x="1138" y="3134"/>
                      </a:cubicBezTo>
                      <a:cubicBezTo>
                        <a:pt x="1281" y="3146"/>
                        <a:pt x="1316" y="3193"/>
                        <a:pt x="1364" y="3229"/>
                      </a:cubicBezTo>
                      <a:cubicBezTo>
                        <a:pt x="1397" y="3327"/>
                        <a:pt x="1449" y="3385"/>
                        <a:pt x="1522" y="3385"/>
                      </a:cubicBezTo>
                      <a:cubicBezTo>
                        <a:pt x="1529" y="3385"/>
                        <a:pt x="1536" y="3385"/>
                        <a:pt x="1543" y="3384"/>
                      </a:cubicBezTo>
                      <a:cubicBezTo>
                        <a:pt x="1578" y="3384"/>
                        <a:pt x="1614" y="3348"/>
                        <a:pt x="1638" y="3312"/>
                      </a:cubicBezTo>
                      <a:lnTo>
                        <a:pt x="1662" y="3312"/>
                      </a:lnTo>
                      <a:cubicBezTo>
                        <a:pt x="1695" y="3424"/>
                        <a:pt x="1770" y="3504"/>
                        <a:pt x="1838" y="3504"/>
                      </a:cubicBezTo>
                      <a:cubicBezTo>
                        <a:pt x="1843" y="3504"/>
                        <a:pt x="1848" y="3504"/>
                        <a:pt x="1852" y="3503"/>
                      </a:cubicBezTo>
                      <a:cubicBezTo>
                        <a:pt x="1924" y="3491"/>
                        <a:pt x="1995" y="3384"/>
                        <a:pt x="2019" y="3253"/>
                      </a:cubicBezTo>
                      <a:lnTo>
                        <a:pt x="2031" y="3253"/>
                      </a:lnTo>
                      <a:cubicBezTo>
                        <a:pt x="2042" y="3436"/>
                        <a:pt x="2142" y="3575"/>
                        <a:pt x="2244" y="3575"/>
                      </a:cubicBezTo>
                      <a:cubicBezTo>
                        <a:pt x="2249" y="3575"/>
                        <a:pt x="2253" y="3575"/>
                        <a:pt x="2257" y="3574"/>
                      </a:cubicBezTo>
                      <a:cubicBezTo>
                        <a:pt x="2328" y="3562"/>
                        <a:pt x="2400" y="3467"/>
                        <a:pt x="2424" y="3336"/>
                      </a:cubicBezTo>
                      <a:cubicBezTo>
                        <a:pt x="2436" y="3336"/>
                        <a:pt x="2447" y="3336"/>
                        <a:pt x="2459" y="3324"/>
                      </a:cubicBezTo>
                      <a:cubicBezTo>
                        <a:pt x="2483" y="3312"/>
                        <a:pt x="2495" y="3312"/>
                        <a:pt x="2507" y="3312"/>
                      </a:cubicBezTo>
                      <a:cubicBezTo>
                        <a:pt x="2550" y="3387"/>
                        <a:pt x="2602" y="3433"/>
                        <a:pt x="2655" y="3433"/>
                      </a:cubicBezTo>
                      <a:cubicBezTo>
                        <a:pt x="2662" y="3433"/>
                        <a:pt x="2668" y="3433"/>
                        <a:pt x="2674" y="3431"/>
                      </a:cubicBezTo>
                      <a:cubicBezTo>
                        <a:pt x="2745" y="3408"/>
                        <a:pt x="2805" y="3336"/>
                        <a:pt x="2817" y="3229"/>
                      </a:cubicBezTo>
                      <a:cubicBezTo>
                        <a:pt x="2876" y="3217"/>
                        <a:pt x="2959" y="3217"/>
                        <a:pt x="2995" y="3205"/>
                      </a:cubicBezTo>
                      <a:cubicBezTo>
                        <a:pt x="3114" y="3193"/>
                        <a:pt x="3162" y="2931"/>
                        <a:pt x="3221" y="2717"/>
                      </a:cubicBezTo>
                      <a:cubicBezTo>
                        <a:pt x="3233" y="2717"/>
                        <a:pt x="3257" y="2729"/>
                        <a:pt x="3281" y="2729"/>
                      </a:cubicBezTo>
                      <a:cubicBezTo>
                        <a:pt x="3388" y="2717"/>
                        <a:pt x="3459" y="2538"/>
                        <a:pt x="3448" y="2336"/>
                      </a:cubicBezTo>
                      <a:lnTo>
                        <a:pt x="3448" y="2300"/>
                      </a:lnTo>
                      <a:cubicBezTo>
                        <a:pt x="3459" y="2253"/>
                        <a:pt x="3459" y="2205"/>
                        <a:pt x="3471" y="2157"/>
                      </a:cubicBezTo>
                      <a:cubicBezTo>
                        <a:pt x="3579" y="2134"/>
                        <a:pt x="3638" y="1979"/>
                        <a:pt x="3626" y="1800"/>
                      </a:cubicBezTo>
                      <a:cubicBezTo>
                        <a:pt x="3614" y="1657"/>
                        <a:pt x="3555" y="1538"/>
                        <a:pt x="3459" y="1491"/>
                      </a:cubicBezTo>
                      <a:cubicBezTo>
                        <a:pt x="3459" y="1479"/>
                        <a:pt x="3448" y="1443"/>
                        <a:pt x="3448" y="1431"/>
                      </a:cubicBezTo>
                      <a:cubicBezTo>
                        <a:pt x="3471" y="1288"/>
                        <a:pt x="3507" y="1122"/>
                        <a:pt x="3424" y="955"/>
                      </a:cubicBezTo>
                      <a:lnTo>
                        <a:pt x="3424" y="872"/>
                      </a:lnTo>
                      <a:cubicBezTo>
                        <a:pt x="3412" y="753"/>
                        <a:pt x="3352" y="610"/>
                        <a:pt x="3281" y="586"/>
                      </a:cubicBezTo>
                      <a:cubicBezTo>
                        <a:pt x="3281" y="550"/>
                        <a:pt x="3221" y="538"/>
                        <a:pt x="3221" y="491"/>
                      </a:cubicBezTo>
                      <a:cubicBezTo>
                        <a:pt x="3210" y="308"/>
                        <a:pt x="3110" y="168"/>
                        <a:pt x="3008" y="168"/>
                      </a:cubicBezTo>
                      <a:cubicBezTo>
                        <a:pt x="3003" y="168"/>
                        <a:pt x="2999" y="169"/>
                        <a:pt x="2995" y="169"/>
                      </a:cubicBezTo>
                      <a:cubicBezTo>
                        <a:pt x="2971" y="169"/>
                        <a:pt x="2936" y="193"/>
                        <a:pt x="2912" y="229"/>
                      </a:cubicBezTo>
                      <a:cubicBezTo>
                        <a:pt x="2912" y="217"/>
                        <a:pt x="2888" y="217"/>
                        <a:pt x="2888" y="193"/>
                      </a:cubicBezTo>
                      <a:cubicBezTo>
                        <a:pt x="2888" y="49"/>
                        <a:pt x="2853" y="1"/>
                        <a:pt x="2802" y="1"/>
                      </a:cubicBezTo>
                      <a:close/>
                    </a:path>
                  </a:pathLst>
                </a:custGeom>
                <a:solidFill>
                  <a:srgbClr val="AEC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38"/>
                <p:cNvSpPr/>
                <p:nvPr/>
              </p:nvSpPr>
              <p:spPr>
                <a:xfrm>
                  <a:off x="7611661" y="686795"/>
                  <a:ext cx="542676" cy="290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2" h="4290" extrusionOk="0">
                      <a:moveTo>
                        <a:pt x="6157" y="0"/>
                      </a:moveTo>
                      <a:cubicBezTo>
                        <a:pt x="6069" y="0"/>
                        <a:pt x="5960" y="33"/>
                        <a:pt x="5846" y="74"/>
                      </a:cubicBezTo>
                      <a:cubicBezTo>
                        <a:pt x="5804" y="60"/>
                        <a:pt x="5759" y="54"/>
                        <a:pt x="5713" y="54"/>
                      </a:cubicBezTo>
                      <a:cubicBezTo>
                        <a:pt x="5681" y="54"/>
                        <a:pt x="5650" y="57"/>
                        <a:pt x="5620" y="62"/>
                      </a:cubicBezTo>
                      <a:cubicBezTo>
                        <a:pt x="5442" y="98"/>
                        <a:pt x="5311" y="217"/>
                        <a:pt x="5275" y="360"/>
                      </a:cubicBezTo>
                      <a:cubicBezTo>
                        <a:pt x="5222" y="379"/>
                        <a:pt x="5178" y="387"/>
                        <a:pt x="5141" y="387"/>
                      </a:cubicBezTo>
                      <a:cubicBezTo>
                        <a:pt x="4957" y="387"/>
                        <a:pt x="4939" y="186"/>
                        <a:pt x="4811" y="186"/>
                      </a:cubicBezTo>
                      <a:cubicBezTo>
                        <a:pt x="4761" y="186"/>
                        <a:pt x="4695" y="216"/>
                        <a:pt x="4596" y="300"/>
                      </a:cubicBezTo>
                      <a:cubicBezTo>
                        <a:pt x="4535" y="260"/>
                        <a:pt x="4474" y="240"/>
                        <a:pt x="4407" y="240"/>
                      </a:cubicBezTo>
                      <a:cubicBezTo>
                        <a:pt x="4278" y="240"/>
                        <a:pt x="4125" y="314"/>
                        <a:pt x="3906" y="455"/>
                      </a:cubicBezTo>
                      <a:cubicBezTo>
                        <a:pt x="3852" y="428"/>
                        <a:pt x="3792" y="415"/>
                        <a:pt x="3725" y="415"/>
                      </a:cubicBezTo>
                      <a:cubicBezTo>
                        <a:pt x="3702" y="415"/>
                        <a:pt x="3679" y="416"/>
                        <a:pt x="3656" y="419"/>
                      </a:cubicBezTo>
                      <a:cubicBezTo>
                        <a:pt x="3453" y="455"/>
                        <a:pt x="3286" y="634"/>
                        <a:pt x="3286" y="836"/>
                      </a:cubicBezTo>
                      <a:cubicBezTo>
                        <a:pt x="3114" y="782"/>
                        <a:pt x="2985" y="734"/>
                        <a:pt x="2871" y="734"/>
                      </a:cubicBezTo>
                      <a:cubicBezTo>
                        <a:pt x="2708" y="734"/>
                        <a:pt x="2575" y="831"/>
                        <a:pt x="2394" y="1145"/>
                      </a:cubicBezTo>
                      <a:cubicBezTo>
                        <a:pt x="2362" y="1122"/>
                        <a:pt x="2326" y="1104"/>
                        <a:pt x="2289" y="1104"/>
                      </a:cubicBezTo>
                      <a:cubicBezTo>
                        <a:pt x="2268" y="1104"/>
                        <a:pt x="2248" y="1109"/>
                        <a:pt x="2227" y="1122"/>
                      </a:cubicBezTo>
                      <a:cubicBezTo>
                        <a:pt x="2172" y="1085"/>
                        <a:pt x="2104" y="1070"/>
                        <a:pt x="2032" y="1070"/>
                      </a:cubicBezTo>
                      <a:cubicBezTo>
                        <a:pt x="2010" y="1070"/>
                        <a:pt x="1987" y="1071"/>
                        <a:pt x="1965" y="1074"/>
                      </a:cubicBezTo>
                      <a:cubicBezTo>
                        <a:pt x="1786" y="1110"/>
                        <a:pt x="1453" y="1110"/>
                        <a:pt x="1405" y="1265"/>
                      </a:cubicBezTo>
                      <a:cubicBezTo>
                        <a:pt x="1375" y="1191"/>
                        <a:pt x="1351" y="1168"/>
                        <a:pt x="1330" y="1168"/>
                      </a:cubicBezTo>
                      <a:cubicBezTo>
                        <a:pt x="1293" y="1168"/>
                        <a:pt x="1265" y="1241"/>
                        <a:pt x="1227" y="1241"/>
                      </a:cubicBezTo>
                      <a:cubicBezTo>
                        <a:pt x="1155" y="1253"/>
                        <a:pt x="1084" y="1288"/>
                        <a:pt x="1036" y="1348"/>
                      </a:cubicBezTo>
                      <a:cubicBezTo>
                        <a:pt x="858" y="1384"/>
                        <a:pt x="810" y="1717"/>
                        <a:pt x="655" y="1800"/>
                      </a:cubicBezTo>
                      <a:cubicBezTo>
                        <a:pt x="633" y="1791"/>
                        <a:pt x="610" y="1787"/>
                        <a:pt x="588" y="1787"/>
                      </a:cubicBezTo>
                      <a:cubicBezTo>
                        <a:pt x="435" y="1787"/>
                        <a:pt x="281" y="1982"/>
                        <a:pt x="0" y="2086"/>
                      </a:cubicBezTo>
                      <a:lnTo>
                        <a:pt x="60" y="2515"/>
                      </a:lnTo>
                      <a:cubicBezTo>
                        <a:pt x="60" y="2515"/>
                        <a:pt x="256" y="2754"/>
                        <a:pt x="377" y="2754"/>
                      </a:cubicBezTo>
                      <a:cubicBezTo>
                        <a:pt x="383" y="2754"/>
                        <a:pt x="388" y="2754"/>
                        <a:pt x="393" y="2753"/>
                      </a:cubicBezTo>
                      <a:cubicBezTo>
                        <a:pt x="399" y="2752"/>
                        <a:pt x="405" y="2752"/>
                        <a:pt x="411" y="2752"/>
                      </a:cubicBezTo>
                      <a:cubicBezTo>
                        <a:pt x="539" y="2752"/>
                        <a:pt x="580" y="2881"/>
                        <a:pt x="774" y="3098"/>
                      </a:cubicBezTo>
                      <a:cubicBezTo>
                        <a:pt x="870" y="3217"/>
                        <a:pt x="977" y="3253"/>
                        <a:pt x="1108" y="3265"/>
                      </a:cubicBezTo>
                      <a:cubicBezTo>
                        <a:pt x="1191" y="3348"/>
                        <a:pt x="1286" y="3408"/>
                        <a:pt x="1405" y="3408"/>
                      </a:cubicBezTo>
                      <a:cubicBezTo>
                        <a:pt x="1489" y="3408"/>
                        <a:pt x="1548" y="3384"/>
                        <a:pt x="1584" y="3336"/>
                      </a:cubicBezTo>
                      <a:lnTo>
                        <a:pt x="1584" y="3372"/>
                      </a:lnTo>
                      <a:cubicBezTo>
                        <a:pt x="1606" y="3561"/>
                        <a:pt x="1763" y="3708"/>
                        <a:pt x="1938" y="3708"/>
                      </a:cubicBezTo>
                      <a:cubicBezTo>
                        <a:pt x="1951" y="3708"/>
                        <a:pt x="1964" y="3707"/>
                        <a:pt x="1977" y="3705"/>
                      </a:cubicBezTo>
                      <a:cubicBezTo>
                        <a:pt x="2036" y="3729"/>
                        <a:pt x="2108" y="3729"/>
                        <a:pt x="2215" y="3741"/>
                      </a:cubicBezTo>
                      <a:cubicBezTo>
                        <a:pt x="2501" y="3753"/>
                        <a:pt x="2560" y="3812"/>
                        <a:pt x="2644" y="3860"/>
                      </a:cubicBezTo>
                      <a:cubicBezTo>
                        <a:pt x="2710" y="3959"/>
                        <a:pt x="2837" y="4028"/>
                        <a:pt x="2960" y="4028"/>
                      </a:cubicBezTo>
                      <a:cubicBezTo>
                        <a:pt x="2970" y="4028"/>
                        <a:pt x="2979" y="4028"/>
                        <a:pt x="2989" y="4027"/>
                      </a:cubicBezTo>
                      <a:cubicBezTo>
                        <a:pt x="3072" y="4027"/>
                        <a:pt x="3156" y="3991"/>
                        <a:pt x="3215" y="3943"/>
                      </a:cubicBezTo>
                      <a:lnTo>
                        <a:pt x="3239" y="3943"/>
                      </a:lnTo>
                      <a:cubicBezTo>
                        <a:pt x="3306" y="4078"/>
                        <a:pt x="3448" y="4171"/>
                        <a:pt x="3614" y="4171"/>
                      </a:cubicBezTo>
                      <a:cubicBezTo>
                        <a:pt x="3624" y="4171"/>
                        <a:pt x="3634" y="4170"/>
                        <a:pt x="3644" y="4170"/>
                      </a:cubicBezTo>
                      <a:cubicBezTo>
                        <a:pt x="3822" y="4170"/>
                        <a:pt x="3953" y="4051"/>
                        <a:pt x="4013" y="3908"/>
                      </a:cubicBezTo>
                      <a:lnTo>
                        <a:pt x="4048" y="3908"/>
                      </a:lnTo>
                      <a:cubicBezTo>
                        <a:pt x="4060" y="4115"/>
                        <a:pt x="4272" y="4289"/>
                        <a:pt x="4502" y="4289"/>
                      </a:cubicBezTo>
                      <a:cubicBezTo>
                        <a:pt x="4510" y="4289"/>
                        <a:pt x="4517" y="4289"/>
                        <a:pt x="4525" y="4289"/>
                      </a:cubicBezTo>
                      <a:cubicBezTo>
                        <a:pt x="4715" y="4289"/>
                        <a:pt x="4858" y="4170"/>
                        <a:pt x="4906" y="4027"/>
                      </a:cubicBezTo>
                      <a:cubicBezTo>
                        <a:pt x="4941" y="4027"/>
                        <a:pt x="4965" y="4027"/>
                        <a:pt x="5001" y="4003"/>
                      </a:cubicBezTo>
                      <a:cubicBezTo>
                        <a:pt x="5025" y="4003"/>
                        <a:pt x="5072" y="3991"/>
                        <a:pt x="5096" y="3991"/>
                      </a:cubicBezTo>
                      <a:cubicBezTo>
                        <a:pt x="5191" y="4098"/>
                        <a:pt x="5334" y="4158"/>
                        <a:pt x="5489" y="4158"/>
                      </a:cubicBezTo>
                      <a:cubicBezTo>
                        <a:pt x="5668" y="4158"/>
                        <a:pt x="5811" y="4063"/>
                        <a:pt x="5894" y="3932"/>
                      </a:cubicBezTo>
                      <a:cubicBezTo>
                        <a:pt x="6049" y="3920"/>
                        <a:pt x="6215" y="3920"/>
                        <a:pt x="6334" y="3920"/>
                      </a:cubicBezTo>
                      <a:cubicBezTo>
                        <a:pt x="6668" y="3908"/>
                        <a:pt x="6787" y="3610"/>
                        <a:pt x="6977" y="3324"/>
                      </a:cubicBezTo>
                      <a:cubicBezTo>
                        <a:pt x="7025" y="3336"/>
                        <a:pt x="7061" y="3336"/>
                        <a:pt x="7120" y="3336"/>
                      </a:cubicBezTo>
                      <a:cubicBezTo>
                        <a:pt x="7418" y="3324"/>
                        <a:pt x="7644" y="3098"/>
                        <a:pt x="7620" y="2848"/>
                      </a:cubicBezTo>
                      <a:cubicBezTo>
                        <a:pt x="7620" y="2836"/>
                        <a:pt x="7597" y="2812"/>
                        <a:pt x="7597" y="2800"/>
                      </a:cubicBezTo>
                      <a:cubicBezTo>
                        <a:pt x="7644" y="2741"/>
                        <a:pt x="7680" y="2681"/>
                        <a:pt x="7704" y="2622"/>
                      </a:cubicBezTo>
                      <a:cubicBezTo>
                        <a:pt x="7978" y="2562"/>
                        <a:pt x="8001" y="2265"/>
                        <a:pt x="7978" y="2050"/>
                      </a:cubicBezTo>
                      <a:cubicBezTo>
                        <a:pt x="7954" y="1848"/>
                        <a:pt x="7930" y="1788"/>
                        <a:pt x="7716" y="1753"/>
                      </a:cubicBezTo>
                      <a:cubicBezTo>
                        <a:pt x="7704" y="1717"/>
                        <a:pt x="7692" y="1705"/>
                        <a:pt x="7692" y="1669"/>
                      </a:cubicBezTo>
                      <a:cubicBezTo>
                        <a:pt x="7763" y="1479"/>
                        <a:pt x="7989" y="1253"/>
                        <a:pt x="7811" y="1050"/>
                      </a:cubicBezTo>
                      <a:cubicBezTo>
                        <a:pt x="7823" y="1003"/>
                        <a:pt x="7823" y="979"/>
                        <a:pt x="7823" y="931"/>
                      </a:cubicBezTo>
                      <a:cubicBezTo>
                        <a:pt x="7811" y="764"/>
                        <a:pt x="7680" y="657"/>
                        <a:pt x="7501" y="622"/>
                      </a:cubicBezTo>
                      <a:cubicBezTo>
                        <a:pt x="7513" y="574"/>
                        <a:pt x="7513" y="526"/>
                        <a:pt x="7513" y="479"/>
                      </a:cubicBezTo>
                      <a:cubicBezTo>
                        <a:pt x="7483" y="269"/>
                        <a:pt x="7076" y="143"/>
                        <a:pt x="6777" y="143"/>
                      </a:cubicBezTo>
                      <a:cubicBezTo>
                        <a:pt x="6720" y="143"/>
                        <a:pt x="6666" y="148"/>
                        <a:pt x="6620" y="157"/>
                      </a:cubicBezTo>
                      <a:cubicBezTo>
                        <a:pt x="6525" y="169"/>
                        <a:pt x="6454" y="205"/>
                        <a:pt x="6394" y="241"/>
                      </a:cubicBezTo>
                      <a:cubicBezTo>
                        <a:pt x="6382" y="229"/>
                        <a:pt x="6370" y="229"/>
                        <a:pt x="6346" y="217"/>
                      </a:cubicBezTo>
                      <a:cubicBezTo>
                        <a:pt x="6346" y="55"/>
                        <a:pt x="6270" y="0"/>
                        <a:pt x="61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38"/>
                <p:cNvSpPr/>
                <p:nvPr/>
              </p:nvSpPr>
              <p:spPr>
                <a:xfrm>
                  <a:off x="7717727" y="776652"/>
                  <a:ext cx="231529" cy="120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4" h="1778" extrusionOk="0">
                      <a:moveTo>
                        <a:pt x="2687" y="1"/>
                      </a:moveTo>
                      <a:cubicBezTo>
                        <a:pt x="2655" y="1"/>
                        <a:pt x="2613" y="15"/>
                        <a:pt x="2568" y="35"/>
                      </a:cubicBezTo>
                      <a:cubicBezTo>
                        <a:pt x="2544" y="23"/>
                        <a:pt x="2508" y="23"/>
                        <a:pt x="2473" y="23"/>
                      </a:cubicBezTo>
                      <a:cubicBezTo>
                        <a:pt x="2425" y="23"/>
                        <a:pt x="2354" y="82"/>
                        <a:pt x="2342" y="142"/>
                      </a:cubicBezTo>
                      <a:cubicBezTo>
                        <a:pt x="2324" y="147"/>
                        <a:pt x="2310" y="149"/>
                        <a:pt x="2296" y="149"/>
                      </a:cubicBezTo>
                      <a:cubicBezTo>
                        <a:pt x="2211" y="149"/>
                        <a:pt x="2204" y="58"/>
                        <a:pt x="2151" y="58"/>
                      </a:cubicBezTo>
                      <a:cubicBezTo>
                        <a:pt x="2134" y="58"/>
                        <a:pt x="2112" y="68"/>
                        <a:pt x="2080" y="94"/>
                      </a:cubicBezTo>
                      <a:cubicBezTo>
                        <a:pt x="2050" y="73"/>
                        <a:pt x="2023" y="64"/>
                        <a:pt x="1993" y="64"/>
                      </a:cubicBezTo>
                      <a:cubicBezTo>
                        <a:pt x="1939" y="64"/>
                        <a:pt x="1879" y="96"/>
                        <a:pt x="1794" y="142"/>
                      </a:cubicBezTo>
                      <a:cubicBezTo>
                        <a:pt x="1777" y="134"/>
                        <a:pt x="1750" y="120"/>
                        <a:pt x="1722" y="120"/>
                      </a:cubicBezTo>
                      <a:cubicBezTo>
                        <a:pt x="1710" y="120"/>
                        <a:pt x="1698" y="123"/>
                        <a:pt x="1687" y="130"/>
                      </a:cubicBezTo>
                      <a:cubicBezTo>
                        <a:pt x="1603" y="142"/>
                        <a:pt x="1532" y="213"/>
                        <a:pt x="1532" y="285"/>
                      </a:cubicBezTo>
                      <a:cubicBezTo>
                        <a:pt x="1441" y="258"/>
                        <a:pt x="1377" y="232"/>
                        <a:pt x="1320" y="232"/>
                      </a:cubicBezTo>
                      <a:cubicBezTo>
                        <a:pt x="1249" y="232"/>
                        <a:pt x="1189" y="272"/>
                        <a:pt x="1103" y="404"/>
                      </a:cubicBezTo>
                      <a:cubicBezTo>
                        <a:pt x="1099" y="400"/>
                        <a:pt x="1092" y="398"/>
                        <a:pt x="1083" y="398"/>
                      </a:cubicBezTo>
                      <a:cubicBezTo>
                        <a:pt x="1035" y="398"/>
                        <a:pt x="931" y="440"/>
                        <a:pt x="901" y="440"/>
                      </a:cubicBezTo>
                      <a:cubicBezTo>
                        <a:pt x="853" y="428"/>
                        <a:pt x="782" y="392"/>
                        <a:pt x="734" y="392"/>
                      </a:cubicBezTo>
                      <a:cubicBezTo>
                        <a:pt x="651" y="404"/>
                        <a:pt x="615" y="452"/>
                        <a:pt x="591" y="523"/>
                      </a:cubicBezTo>
                      <a:cubicBezTo>
                        <a:pt x="569" y="515"/>
                        <a:pt x="551" y="494"/>
                        <a:pt x="514" y="494"/>
                      </a:cubicBezTo>
                      <a:cubicBezTo>
                        <a:pt x="492" y="494"/>
                        <a:pt x="464" y="501"/>
                        <a:pt x="425" y="523"/>
                      </a:cubicBezTo>
                      <a:cubicBezTo>
                        <a:pt x="389" y="547"/>
                        <a:pt x="306" y="642"/>
                        <a:pt x="270" y="678"/>
                      </a:cubicBezTo>
                      <a:cubicBezTo>
                        <a:pt x="261" y="673"/>
                        <a:pt x="253" y="671"/>
                        <a:pt x="244" y="671"/>
                      </a:cubicBezTo>
                      <a:cubicBezTo>
                        <a:pt x="112" y="671"/>
                        <a:pt x="0" y="1166"/>
                        <a:pt x="68" y="1166"/>
                      </a:cubicBezTo>
                      <a:cubicBezTo>
                        <a:pt x="74" y="1165"/>
                        <a:pt x="79" y="1164"/>
                        <a:pt x="83" y="1164"/>
                      </a:cubicBezTo>
                      <a:cubicBezTo>
                        <a:pt x="128" y="1164"/>
                        <a:pt x="77" y="1223"/>
                        <a:pt x="175" y="1321"/>
                      </a:cubicBezTo>
                      <a:cubicBezTo>
                        <a:pt x="190" y="1336"/>
                        <a:pt x="208" y="1342"/>
                        <a:pt x="226" y="1342"/>
                      </a:cubicBezTo>
                      <a:cubicBezTo>
                        <a:pt x="276" y="1342"/>
                        <a:pt x="333" y="1297"/>
                        <a:pt x="377" y="1297"/>
                      </a:cubicBezTo>
                      <a:cubicBezTo>
                        <a:pt x="413" y="1344"/>
                        <a:pt x="472" y="1404"/>
                        <a:pt x="508" y="1452"/>
                      </a:cubicBezTo>
                      <a:cubicBezTo>
                        <a:pt x="535" y="1471"/>
                        <a:pt x="562" y="1478"/>
                        <a:pt x="587" y="1478"/>
                      </a:cubicBezTo>
                      <a:cubicBezTo>
                        <a:pt x="640" y="1478"/>
                        <a:pt x="686" y="1448"/>
                        <a:pt x="710" y="1440"/>
                      </a:cubicBezTo>
                      <a:lnTo>
                        <a:pt x="710" y="1452"/>
                      </a:lnTo>
                      <a:cubicBezTo>
                        <a:pt x="721" y="1525"/>
                        <a:pt x="787" y="1599"/>
                        <a:pt x="868" y="1599"/>
                      </a:cubicBezTo>
                      <a:cubicBezTo>
                        <a:pt x="879" y="1599"/>
                        <a:pt x="890" y="1597"/>
                        <a:pt x="901" y="1595"/>
                      </a:cubicBezTo>
                      <a:lnTo>
                        <a:pt x="1020" y="1595"/>
                      </a:lnTo>
                      <a:cubicBezTo>
                        <a:pt x="1151" y="1595"/>
                        <a:pt x="1187" y="1630"/>
                        <a:pt x="1222" y="1642"/>
                      </a:cubicBezTo>
                      <a:cubicBezTo>
                        <a:pt x="1252" y="1682"/>
                        <a:pt x="1306" y="1705"/>
                        <a:pt x="1358" y="1705"/>
                      </a:cubicBezTo>
                      <a:cubicBezTo>
                        <a:pt x="1368" y="1705"/>
                        <a:pt x="1379" y="1704"/>
                        <a:pt x="1389" y="1702"/>
                      </a:cubicBezTo>
                      <a:cubicBezTo>
                        <a:pt x="1437" y="1702"/>
                        <a:pt x="1461" y="1690"/>
                        <a:pt x="1496" y="1654"/>
                      </a:cubicBezTo>
                      <a:lnTo>
                        <a:pt x="1508" y="1654"/>
                      </a:lnTo>
                      <a:cubicBezTo>
                        <a:pt x="1544" y="1714"/>
                        <a:pt x="1615" y="1749"/>
                        <a:pt x="1687" y="1749"/>
                      </a:cubicBezTo>
                      <a:cubicBezTo>
                        <a:pt x="1758" y="1737"/>
                        <a:pt x="1818" y="1690"/>
                        <a:pt x="1853" y="1630"/>
                      </a:cubicBezTo>
                      <a:lnTo>
                        <a:pt x="1865" y="1630"/>
                      </a:lnTo>
                      <a:cubicBezTo>
                        <a:pt x="1886" y="1704"/>
                        <a:pt x="1954" y="1777"/>
                        <a:pt x="2043" y="1777"/>
                      </a:cubicBezTo>
                      <a:cubicBezTo>
                        <a:pt x="2055" y="1777"/>
                        <a:pt x="2067" y="1776"/>
                        <a:pt x="2080" y="1773"/>
                      </a:cubicBezTo>
                      <a:cubicBezTo>
                        <a:pt x="2151" y="1761"/>
                        <a:pt x="2211" y="1714"/>
                        <a:pt x="2246" y="1654"/>
                      </a:cubicBezTo>
                      <a:cubicBezTo>
                        <a:pt x="2258" y="1654"/>
                        <a:pt x="2270" y="1654"/>
                        <a:pt x="2282" y="1642"/>
                      </a:cubicBezTo>
                      <a:cubicBezTo>
                        <a:pt x="2306" y="1642"/>
                        <a:pt x="2318" y="1642"/>
                        <a:pt x="2330" y="1630"/>
                      </a:cubicBezTo>
                      <a:cubicBezTo>
                        <a:pt x="2377" y="1678"/>
                        <a:pt x="2425" y="1690"/>
                        <a:pt x="2484" y="1690"/>
                      </a:cubicBezTo>
                      <a:cubicBezTo>
                        <a:pt x="2556" y="1690"/>
                        <a:pt x="2604" y="1642"/>
                        <a:pt x="2627" y="1583"/>
                      </a:cubicBezTo>
                      <a:cubicBezTo>
                        <a:pt x="2687" y="1583"/>
                        <a:pt x="2746" y="1571"/>
                        <a:pt x="2794" y="1571"/>
                      </a:cubicBezTo>
                      <a:cubicBezTo>
                        <a:pt x="2913" y="1559"/>
                        <a:pt x="2961" y="1440"/>
                        <a:pt x="3020" y="1321"/>
                      </a:cubicBezTo>
                      <a:lnTo>
                        <a:pt x="3056" y="1321"/>
                      </a:lnTo>
                      <a:cubicBezTo>
                        <a:pt x="3163" y="1297"/>
                        <a:pt x="3235" y="1214"/>
                        <a:pt x="3223" y="1118"/>
                      </a:cubicBezTo>
                      <a:lnTo>
                        <a:pt x="3223" y="1106"/>
                      </a:lnTo>
                      <a:cubicBezTo>
                        <a:pt x="3235" y="1094"/>
                        <a:pt x="3258" y="1059"/>
                        <a:pt x="3258" y="1035"/>
                      </a:cubicBezTo>
                      <a:cubicBezTo>
                        <a:pt x="3354" y="1035"/>
                        <a:pt x="3413" y="963"/>
                        <a:pt x="3401" y="868"/>
                      </a:cubicBezTo>
                      <a:cubicBezTo>
                        <a:pt x="3389" y="797"/>
                        <a:pt x="3342" y="737"/>
                        <a:pt x="3270" y="725"/>
                      </a:cubicBezTo>
                      <a:cubicBezTo>
                        <a:pt x="3270" y="702"/>
                        <a:pt x="3258" y="702"/>
                        <a:pt x="3258" y="690"/>
                      </a:cubicBezTo>
                      <a:cubicBezTo>
                        <a:pt x="3282" y="618"/>
                        <a:pt x="3318" y="547"/>
                        <a:pt x="3258" y="452"/>
                      </a:cubicBezTo>
                      <a:lnTo>
                        <a:pt x="3258" y="404"/>
                      </a:lnTo>
                      <a:cubicBezTo>
                        <a:pt x="3258" y="344"/>
                        <a:pt x="3199" y="285"/>
                        <a:pt x="3139" y="273"/>
                      </a:cubicBezTo>
                      <a:cubicBezTo>
                        <a:pt x="3139" y="261"/>
                        <a:pt x="3092" y="261"/>
                        <a:pt x="3080" y="225"/>
                      </a:cubicBezTo>
                      <a:cubicBezTo>
                        <a:pt x="3058" y="148"/>
                        <a:pt x="2985" y="81"/>
                        <a:pt x="2889" y="81"/>
                      </a:cubicBezTo>
                      <a:cubicBezTo>
                        <a:pt x="2881" y="81"/>
                        <a:pt x="2873" y="82"/>
                        <a:pt x="2865" y="82"/>
                      </a:cubicBezTo>
                      <a:cubicBezTo>
                        <a:pt x="2842" y="82"/>
                        <a:pt x="2806" y="94"/>
                        <a:pt x="2782" y="106"/>
                      </a:cubicBezTo>
                      <a:lnTo>
                        <a:pt x="2758" y="94"/>
                      </a:lnTo>
                      <a:cubicBezTo>
                        <a:pt x="2758" y="26"/>
                        <a:pt x="2731" y="1"/>
                        <a:pt x="26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38"/>
                <p:cNvSpPr/>
                <p:nvPr/>
              </p:nvSpPr>
              <p:spPr>
                <a:xfrm>
                  <a:off x="7665983" y="779907"/>
                  <a:ext cx="229969" cy="120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1" h="1775" extrusionOk="0">
                      <a:moveTo>
                        <a:pt x="2693" y="0"/>
                      </a:moveTo>
                      <a:cubicBezTo>
                        <a:pt x="2664" y="0"/>
                        <a:pt x="2628" y="14"/>
                        <a:pt x="2593" y="34"/>
                      </a:cubicBezTo>
                      <a:cubicBezTo>
                        <a:pt x="2557" y="23"/>
                        <a:pt x="2533" y="23"/>
                        <a:pt x="2497" y="23"/>
                      </a:cubicBezTo>
                      <a:cubicBezTo>
                        <a:pt x="2438" y="34"/>
                        <a:pt x="2378" y="82"/>
                        <a:pt x="2366" y="142"/>
                      </a:cubicBezTo>
                      <a:cubicBezTo>
                        <a:pt x="2353" y="145"/>
                        <a:pt x="2340" y="146"/>
                        <a:pt x="2329" y="146"/>
                      </a:cubicBezTo>
                      <a:cubicBezTo>
                        <a:pt x="2237" y="146"/>
                        <a:pt x="2230" y="56"/>
                        <a:pt x="2173" y="56"/>
                      </a:cubicBezTo>
                      <a:cubicBezTo>
                        <a:pt x="2154" y="56"/>
                        <a:pt x="2128" y="66"/>
                        <a:pt x="2093" y="94"/>
                      </a:cubicBezTo>
                      <a:cubicBezTo>
                        <a:pt x="2066" y="71"/>
                        <a:pt x="2039" y="61"/>
                        <a:pt x="2008" y="61"/>
                      </a:cubicBezTo>
                      <a:cubicBezTo>
                        <a:pt x="1959" y="61"/>
                        <a:pt x="1900" y="90"/>
                        <a:pt x="1819" y="142"/>
                      </a:cubicBezTo>
                      <a:cubicBezTo>
                        <a:pt x="1793" y="124"/>
                        <a:pt x="1760" y="113"/>
                        <a:pt x="1735" y="113"/>
                      </a:cubicBezTo>
                      <a:cubicBezTo>
                        <a:pt x="1726" y="113"/>
                        <a:pt x="1718" y="115"/>
                        <a:pt x="1712" y="118"/>
                      </a:cubicBezTo>
                      <a:cubicBezTo>
                        <a:pt x="1616" y="142"/>
                        <a:pt x="1545" y="213"/>
                        <a:pt x="1545" y="284"/>
                      </a:cubicBezTo>
                      <a:cubicBezTo>
                        <a:pt x="1460" y="258"/>
                        <a:pt x="1396" y="231"/>
                        <a:pt x="1340" y="231"/>
                      </a:cubicBezTo>
                      <a:cubicBezTo>
                        <a:pt x="1270" y="231"/>
                        <a:pt x="1212" y="272"/>
                        <a:pt x="1140" y="404"/>
                      </a:cubicBezTo>
                      <a:cubicBezTo>
                        <a:pt x="1136" y="400"/>
                        <a:pt x="1129" y="398"/>
                        <a:pt x="1119" y="398"/>
                      </a:cubicBezTo>
                      <a:cubicBezTo>
                        <a:pt x="1072" y="398"/>
                        <a:pt x="967" y="439"/>
                        <a:pt x="938" y="439"/>
                      </a:cubicBezTo>
                      <a:cubicBezTo>
                        <a:pt x="890" y="415"/>
                        <a:pt x="831" y="392"/>
                        <a:pt x="771" y="392"/>
                      </a:cubicBezTo>
                      <a:cubicBezTo>
                        <a:pt x="676" y="404"/>
                        <a:pt x="652" y="451"/>
                        <a:pt x="628" y="523"/>
                      </a:cubicBezTo>
                      <a:cubicBezTo>
                        <a:pt x="606" y="515"/>
                        <a:pt x="588" y="493"/>
                        <a:pt x="551" y="493"/>
                      </a:cubicBezTo>
                      <a:cubicBezTo>
                        <a:pt x="529" y="493"/>
                        <a:pt x="501" y="501"/>
                        <a:pt x="461" y="523"/>
                      </a:cubicBezTo>
                      <a:cubicBezTo>
                        <a:pt x="426" y="534"/>
                        <a:pt x="176" y="689"/>
                        <a:pt x="140" y="713"/>
                      </a:cubicBezTo>
                      <a:cubicBezTo>
                        <a:pt x="131" y="709"/>
                        <a:pt x="122" y="706"/>
                        <a:pt x="114" y="706"/>
                      </a:cubicBezTo>
                      <a:cubicBezTo>
                        <a:pt x="0" y="706"/>
                        <a:pt x="13" y="1154"/>
                        <a:pt x="78" y="1154"/>
                      </a:cubicBezTo>
                      <a:cubicBezTo>
                        <a:pt x="79" y="1154"/>
                        <a:pt x="80" y="1154"/>
                        <a:pt x="80" y="1154"/>
                      </a:cubicBezTo>
                      <a:cubicBezTo>
                        <a:pt x="164" y="1154"/>
                        <a:pt x="80" y="1189"/>
                        <a:pt x="188" y="1296"/>
                      </a:cubicBezTo>
                      <a:cubicBezTo>
                        <a:pt x="205" y="1314"/>
                        <a:pt x="226" y="1320"/>
                        <a:pt x="248" y="1320"/>
                      </a:cubicBezTo>
                      <a:cubicBezTo>
                        <a:pt x="300" y="1320"/>
                        <a:pt x="360" y="1285"/>
                        <a:pt x="402" y="1285"/>
                      </a:cubicBezTo>
                      <a:cubicBezTo>
                        <a:pt x="426" y="1332"/>
                        <a:pt x="485" y="1392"/>
                        <a:pt x="533" y="1427"/>
                      </a:cubicBezTo>
                      <a:cubicBezTo>
                        <a:pt x="556" y="1447"/>
                        <a:pt x="581" y="1453"/>
                        <a:pt x="606" y="1453"/>
                      </a:cubicBezTo>
                      <a:cubicBezTo>
                        <a:pt x="658" y="1453"/>
                        <a:pt x="707" y="1424"/>
                        <a:pt x="723" y="1416"/>
                      </a:cubicBezTo>
                      <a:lnTo>
                        <a:pt x="723" y="1427"/>
                      </a:lnTo>
                      <a:cubicBezTo>
                        <a:pt x="734" y="1516"/>
                        <a:pt x="807" y="1584"/>
                        <a:pt x="893" y="1584"/>
                      </a:cubicBezTo>
                      <a:cubicBezTo>
                        <a:pt x="900" y="1584"/>
                        <a:pt x="907" y="1583"/>
                        <a:pt x="914" y="1582"/>
                      </a:cubicBezTo>
                      <a:lnTo>
                        <a:pt x="1033" y="1582"/>
                      </a:lnTo>
                      <a:cubicBezTo>
                        <a:pt x="1176" y="1582"/>
                        <a:pt x="1200" y="1606"/>
                        <a:pt x="1247" y="1630"/>
                      </a:cubicBezTo>
                      <a:cubicBezTo>
                        <a:pt x="1271" y="1666"/>
                        <a:pt x="1331" y="1701"/>
                        <a:pt x="1414" y="1701"/>
                      </a:cubicBezTo>
                      <a:cubicBezTo>
                        <a:pt x="1450" y="1701"/>
                        <a:pt x="1485" y="1689"/>
                        <a:pt x="1509" y="1654"/>
                      </a:cubicBezTo>
                      <a:lnTo>
                        <a:pt x="1533" y="1654"/>
                      </a:lnTo>
                      <a:cubicBezTo>
                        <a:pt x="1557" y="1713"/>
                        <a:pt x="1628" y="1749"/>
                        <a:pt x="1712" y="1749"/>
                      </a:cubicBezTo>
                      <a:cubicBezTo>
                        <a:pt x="1783" y="1725"/>
                        <a:pt x="1843" y="1689"/>
                        <a:pt x="1866" y="1630"/>
                      </a:cubicBezTo>
                      <a:lnTo>
                        <a:pt x="1890" y="1630"/>
                      </a:lnTo>
                      <a:cubicBezTo>
                        <a:pt x="1901" y="1707"/>
                        <a:pt x="1984" y="1774"/>
                        <a:pt x="2062" y="1774"/>
                      </a:cubicBezTo>
                      <a:cubicBezTo>
                        <a:pt x="2068" y="1774"/>
                        <a:pt x="2075" y="1774"/>
                        <a:pt x="2081" y="1773"/>
                      </a:cubicBezTo>
                      <a:cubicBezTo>
                        <a:pt x="2152" y="1761"/>
                        <a:pt x="2212" y="1713"/>
                        <a:pt x="2247" y="1654"/>
                      </a:cubicBezTo>
                      <a:cubicBezTo>
                        <a:pt x="2259" y="1654"/>
                        <a:pt x="2271" y="1654"/>
                        <a:pt x="2295" y="1642"/>
                      </a:cubicBezTo>
                      <a:cubicBezTo>
                        <a:pt x="2307" y="1642"/>
                        <a:pt x="2319" y="1642"/>
                        <a:pt x="2331" y="1630"/>
                      </a:cubicBezTo>
                      <a:cubicBezTo>
                        <a:pt x="2378" y="1666"/>
                        <a:pt x="2426" y="1689"/>
                        <a:pt x="2485" y="1689"/>
                      </a:cubicBezTo>
                      <a:cubicBezTo>
                        <a:pt x="2545" y="1689"/>
                        <a:pt x="2605" y="1642"/>
                        <a:pt x="2628" y="1582"/>
                      </a:cubicBezTo>
                      <a:cubicBezTo>
                        <a:pt x="2688" y="1582"/>
                        <a:pt x="2747" y="1570"/>
                        <a:pt x="2795" y="1570"/>
                      </a:cubicBezTo>
                      <a:cubicBezTo>
                        <a:pt x="2914" y="1547"/>
                        <a:pt x="2962" y="1427"/>
                        <a:pt x="3021" y="1308"/>
                      </a:cubicBezTo>
                      <a:lnTo>
                        <a:pt x="3069" y="1308"/>
                      </a:lnTo>
                      <a:cubicBezTo>
                        <a:pt x="3164" y="1296"/>
                        <a:pt x="3247" y="1213"/>
                        <a:pt x="3224" y="1118"/>
                      </a:cubicBezTo>
                      <a:lnTo>
                        <a:pt x="3224" y="1106"/>
                      </a:lnTo>
                      <a:cubicBezTo>
                        <a:pt x="3247" y="1094"/>
                        <a:pt x="3259" y="1058"/>
                        <a:pt x="3259" y="1035"/>
                      </a:cubicBezTo>
                      <a:cubicBezTo>
                        <a:pt x="3331" y="1011"/>
                        <a:pt x="3390" y="939"/>
                        <a:pt x="3378" y="868"/>
                      </a:cubicBezTo>
                      <a:cubicBezTo>
                        <a:pt x="3355" y="796"/>
                        <a:pt x="3319" y="737"/>
                        <a:pt x="3247" y="713"/>
                      </a:cubicBezTo>
                      <a:cubicBezTo>
                        <a:pt x="3247" y="701"/>
                        <a:pt x="3224" y="701"/>
                        <a:pt x="3224" y="689"/>
                      </a:cubicBezTo>
                      <a:cubicBezTo>
                        <a:pt x="3259" y="618"/>
                        <a:pt x="3283" y="534"/>
                        <a:pt x="3224" y="451"/>
                      </a:cubicBezTo>
                      <a:lnTo>
                        <a:pt x="3224" y="404"/>
                      </a:lnTo>
                      <a:cubicBezTo>
                        <a:pt x="3224" y="344"/>
                        <a:pt x="3164" y="284"/>
                        <a:pt x="3105" y="273"/>
                      </a:cubicBezTo>
                      <a:cubicBezTo>
                        <a:pt x="3105" y="261"/>
                        <a:pt x="3057" y="261"/>
                        <a:pt x="3045" y="225"/>
                      </a:cubicBezTo>
                      <a:cubicBezTo>
                        <a:pt x="3035" y="151"/>
                        <a:pt x="2969" y="78"/>
                        <a:pt x="2888" y="78"/>
                      </a:cubicBezTo>
                      <a:cubicBezTo>
                        <a:pt x="2877" y="78"/>
                        <a:pt x="2866" y="79"/>
                        <a:pt x="2855" y="82"/>
                      </a:cubicBezTo>
                      <a:cubicBezTo>
                        <a:pt x="2831" y="82"/>
                        <a:pt x="2795" y="94"/>
                        <a:pt x="2783" y="106"/>
                      </a:cubicBezTo>
                      <a:lnTo>
                        <a:pt x="2759" y="94"/>
                      </a:lnTo>
                      <a:cubicBezTo>
                        <a:pt x="2759" y="26"/>
                        <a:pt x="2732" y="0"/>
                        <a:pt x="26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38"/>
                <p:cNvSpPr/>
                <p:nvPr/>
              </p:nvSpPr>
              <p:spPr>
                <a:xfrm>
                  <a:off x="7777812" y="786010"/>
                  <a:ext cx="296566" cy="152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3" h="2256" extrusionOk="0">
                      <a:moveTo>
                        <a:pt x="3386" y="1"/>
                      </a:moveTo>
                      <a:cubicBezTo>
                        <a:pt x="3344" y="1"/>
                        <a:pt x="3293" y="21"/>
                        <a:pt x="3242" y="52"/>
                      </a:cubicBezTo>
                      <a:cubicBezTo>
                        <a:pt x="3224" y="34"/>
                        <a:pt x="3194" y="23"/>
                        <a:pt x="3170" y="23"/>
                      </a:cubicBezTo>
                      <a:cubicBezTo>
                        <a:pt x="3161" y="23"/>
                        <a:pt x="3153" y="25"/>
                        <a:pt x="3146" y="28"/>
                      </a:cubicBezTo>
                      <a:cubicBezTo>
                        <a:pt x="3051" y="52"/>
                        <a:pt x="2992" y="111"/>
                        <a:pt x="2980" y="183"/>
                      </a:cubicBezTo>
                      <a:cubicBezTo>
                        <a:pt x="2958" y="189"/>
                        <a:pt x="2939" y="191"/>
                        <a:pt x="2922" y="191"/>
                      </a:cubicBezTo>
                      <a:cubicBezTo>
                        <a:pt x="2814" y="191"/>
                        <a:pt x="2802" y="80"/>
                        <a:pt x="2735" y="80"/>
                      </a:cubicBezTo>
                      <a:cubicBezTo>
                        <a:pt x="2711" y="80"/>
                        <a:pt x="2680" y="95"/>
                        <a:pt x="2634" y="135"/>
                      </a:cubicBezTo>
                      <a:cubicBezTo>
                        <a:pt x="2598" y="107"/>
                        <a:pt x="2561" y="94"/>
                        <a:pt x="2520" y="94"/>
                      </a:cubicBezTo>
                      <a:cubicBezTo>
                        <a:pt x="2455" y="94"/>
                        <a:pt x="2380" y="128"/>
                        <a:pt x="2277" y="194"/>
                      </a:cubicBezTo>
                      <a:cubicBezTo>
                        <a:pt x="2230" y="183"/>
                        <a:pt x="2182" y="171"/>
                        <a:pt x="2146" y="171"/>
                      </a:cubicBezTo>
                      <a:cubicBezTo>
                        <a:pt x="2027" y="183"/>
                        <a:pt x="1932" y="266"/>
                        <a:pt x="1932" y="385"/>
                      </a:cubicBezTo>
                      <a:cubicBezTo>
                        <a:pt x="1829" y="349"/>
                        <a:pt x="1752" y="317"/>
                        <a:pt x="1684" y="317"/>
                      </a:cubicBezTo>
                      <a:cubicBezTo>
                        <a:pt x="1595" y="317"/>
                        <a:pt x="1521" y="371"/>
                        <a:pt x="1420" y="540"/>
                      </a:cubicBezTo>
                      <a:cubicBezTo>
                        <a:pt x="1412" y="532"/>
                        <a:pt x="1397" y="529"/>
                        <a:pt x="1377" y="529"/>
                      </a:cubicBezTo>
                      <a:cubicBezTo>
                        <a:pt x="1307" y="529"/>
                        <a:pt x="1186" y="569"/>
                        <a:pt x="1158" y="587"/>
                      </a:cubicBezTo>
                      <a:cubicBezTo>
                        <a:pt x="1129" y="558"/>
                        <a:pt x="1051" y="537"/>
                        <a:pt x="991" y="537"/>
                      </a:cubicBezTo>
                      <a:cubicBezTo>
                        <a:pt x="978" y="537"/>
                        <a:pt x="966" y="538"/>
                        <a:pt x="956" y="540"/>
                      </a:cubicBezTo>
                      <a:cubicBezTo>
                        <a:pt x="848" y="552"/>
                        <a:pt x="801" y="611"/>
                        <a:pt x="777" y="706"/>
                      </a:cubicBezTo>
                      <a:cubicBezTo>
                        <a:pt x="755" y="692"/>
                        <a:pt x="733" y="664"/>
                        <a:pt x="683" y="664"/>
                      </a:cubicBezTo>
                      <a:cubicBezTo>
                        <a:pt x="652" y="664"/>
                        <a:pt x="610" y="674"/>
                        <a:pt x="551" y="706"/>
                      </a:cubicBezTo>
                      <a:cubicBezTo>
                        <a:pt x="503" y="718"/>
                        <a:pt x="384" y="849"/>
                        <a:pt x="360" y="885"/>
                      </a:cubicBezTo>
                      <a:cubicBezTo>
                        <a:pt x="347" y="878"/>
                        <a:pt x="334" y="874"/>
                        <a:pt x="321" y="874"/>
                      </a:cubicBezTo>
                      <a:cubicBezTo>
                        <a:pt x="148" y="874"/>
                        <a:pt x="0" y="1492"/>
                        <a:pt x="84" y="1492"/>
                      </a:cubicBezTo>
                      <a:cubicBezTo>
                        <a:pt x="85" y="1492"/>
                        <a:pt x="86" y="1492"/>
                        <a:pt x="86" y="1492"/>
                      </a:cubicBezTo>
                      <a:cubicBezTo>
                        <a:pt x="93" y="1491"/>
                        <a:pt x="99" y="1491"/>
                        <a:pt x="104" y="1491"/>
                      </a:cubicBezTo>
                      <a:cubicBezTo>
                        <a:pt x="169" y="1491"/>
                        <a:pt x="97" y="1561"/>
                        <a:pt x="229" y="1683"/>
                      </a:cubicBezTo>
                      <a:cubicBezTo>
                        <a:pt x="249" y="1702"/>
                        <a:pt x="271" y="1709"/>
                        <a:pt x="294" y="1709"/>
                      </a:cubicBezTo>
                      <a:cubicBezTo>
                        <a:pt x="357" y="1709"/>
                        <a:pt x="431" y="1659"/>
                        <a:pt x="491" y="1659"/>
                      </a:cubicBezTo>
                      <a:cubicBezTo>
                        <a:pt x="539" y="1718"/>
                        <a:pt x="598" y="1790"/>
                        <a:pt x="658" y="1838"/>
                      </a:cubicBezTo>
                      <a:cubicBezTo>
                        <a:pt x="684" y="1860"/>
                        <a:pt x="713" y="1868"/>
                        <a:pt x="742" y="1868"/>
                      </a:cubicBezTo>
                      <a:cubicBezTo>
                        <a:pt x="807" y="1868"/>
                        <a:pt x="871" y="1826"/>
                        <a:pt x="896" y="1802"/>
                      </a:cubicBezTo>
                      <a:lnTo>
                        <a:pt x="896" y="1814"/>
                      </a:lnTo>
                      <a:cubicBezTo>
                        <a:pt x="907" y="1926"/>
                        <a:pt x="1003" y="2017"/>
                        <a:pt x="1124" y="2017"/>
                      </a:cubicBezTo>
                      <a:cubicBezTo>
                        <a:pt x="1131" y="2017"/>
                        <a:pt x="1139" y="2017"/>
                        <a:pt x="1146" y="2016"/>
                      </a:cubicBezTo>
                      <a:lnTo>
                        <a:pt x="1301" y="2016"/>
                      </a:lnTo>
                      <a:cubicBezTo>
                        <a:pt x="1479" y="2016"/>
                        <a:pt x="1503" y="2040"/>
                        <a:pt x="1563" y="2076"/>
                      </a:cubicBezTo>
                      <a:cubicBezTo>
                        <a:pt x="1610" y="2135"/>
                        <a:pt x="1682" y="2159"/>
                        <a:pt x="1777" y="2159"/>
                      </a:cubicBezTo>
                      <a:cubicBezTo>
                        <a:pt x="1813" y="2159"/>
                        <a:pt x="1860" y="2135"/>
                        <a:pt x="1908" y="2099"/>
                      </a:cubicBezTo>
                      <a:lnTo>
                        <a:pt x="1920" y="2099"/>
                      </a:lnTo>
                      <a:cubicBezTo>
                        <a:pt x="1968" y="2171"/>
                        <a:pt x="2051" y="2219"/>
                        <a:pt x="2146" y="2219"/>
                      </a:cubicBezTo>
                      <a:cubicBezTo>
                        <a:pt x="2253" y="2207"/>
                        <a:pt x="2325" y="2147"/>
                        <a:pt x="2337" y="2052"/>
                      </a:cubicBezTo>
                      <a:lnTo>
                        <a:pt x="2349" y="2052"/>
                      </a:lnTo>
                      <a:cubicBezTo>
                        <a:pt x="2371" y="2164"/>
                        <a:pt x="2478" y="2255"/>
                        <a:pt x="2590" y="2255"/>
                      </a:cubicBezTo>
                      <a:cubicBezTo>
                        <a:pt x="2597" y="2255"/>
                        <a:pt x="2604" y="2255"/>
                        <a:pt x="2611" y="2254"/>
                      </a:cubicBezTo>
                      <a:cubicBezTo>
                        <a:pt x="2706" y="2230"/>
                        <a:pt x="2789" y="2171"/>
                        <a:pt x="2813" y="2088"/>
                      </a:cubicBezTo>
                      <a:cubicBezTo>
                        <a:pt x="2825" y="2088"/>
                        <a:pt x="2849" y="2088"/>
                        <a:pt x="2861" y="2076"/>
                      </a:cubicBezTo>
                      <a:cubicBezTo>
                        <a:pt x="2872" y="2076"/>
                        <a:pt x="2884" y="2052"/>
                        <a:pt x="2920" y="2052"/>
                      </a:cubicBezTo>
                      <a:cubicBezTo>
                        <a:pt x="2968" y="2099"/>
                        <a:pt x="3039" y="2135"/>
                        <a:pt x="3111" y="2135"/>
                      </a:cubicBezTo>
                      <a:cubicBezTo>
                        <a:pt x="3206" y="2111"/>
                        <a:pt x="3265" y="2076"/>
                        <a:pt x="3301" y="1992"/>
                      </a:cubicBezTo>
                      <a:cubicBezTo>
                        <a:pt x="3384" y="1980"/>
                        <a:pt x="3456" y="1980"/>
                        <a:pt x="3515" y="1968"/>
                      </a:cubicBezTo>
                      <a:cubicBezTo>
                        <a:pt x="3658" y="1957"/>
                        <a:pt x="3718" y="1802"/>
                        <a:pt x="3801" y="1659"/>
                      </a:cubicBezTo>
                      <a:lnTo>
                        <a:pt x="3861" y="1659"/>
                      </a:lnTo>
                      <a:cubicBezTo>
                        <a:pt x="3992" y="1635"/>
                        <a:pt x="4075" y="1540"/>
                        <a:pt x="4063" y="1421"/>
                      </a:cubicBezTo>
                      <a:lnTo>
                        <a:pt x="4063" y="1385"/>
                      </a:lnTo>
                      <a:lnTo>
                        <a:pt x="4111" y="1302"/>
                      </a:lnTo>
                      <a:cubicBezTo>
                        <a:pt x="4218" y="1302"/>
                        <a:pt x="4289" y="1195"/>
                        <a:pt x="4277" y="1087"/>
                      </a:cubicBezTo>
                      <a:cubicBezTo>
                        <a:pt x="4254" y="1004"/>
                        <a:pt x="4182" y="921"/>
                        <a:pt x="4099" y="897"/>
                      </a:cubicBezTo>
                      <a:cubicBezTo>
                        <a:pt x="4099" y="885"/>
                        <a:pt x="4075" y="861"/>
                        <a:pt x="4075" y="861"/>
                      </a:cubicBezTo>
                      <a:cubicBezTo>
                        <a:pt x="4111" y="778"/>
                        <a:pt x="4373" y="575"/>
                        <a:pt x="4301" y="480"/>
                      </a:cubicBezTo>
                      <a:lnTo>
                        <a:pt x="4301" y="421"/>
                      </a:lnTo>
                      <a:cubicBezTo>
                        <a:pt x="4289" y="349"/>
                        <a:pt x="4004" y="361"/>
                        <a:pt x="3932" y="349"/>
                      </a:cubicBezTo>
                      <a:cubicBezTo>
                        <a:pt x="3932" y="325"/>
                        <a:pt x="4015" y="254"/>
                        <a:pt x="4015" y="242"/>
                      </a:cubicBezTo>
                      <a:cubicBezTo>
                        <a:pt x="4005" y="137"/>
                        <a:pt x="3801" y="97"/>
                        <a:pt x="3654" y="97"/>
                      </a:cubicBezTo>
                      <a:cubicBezTo>
                        <a:pt x="3635" y="97"/>
                        <a:pt x="3616" y="98"/>
                        <a:pt x="3599" y="99"/>
                      </a:cubicBezTo>
                      <a:cubicBezTo>
                        <a:pt x="3563" y="99"/>
                        <a:pt x="3527" y="123"/>
                        <a:pt x="3503" y="135"/>
                      </a:cubicBezTo>
                      <a:lnTo>
                        <a:pt x="3480" y="123"/>
                      </a:lnTo>
                      <a:cubicBezTo>
                        <a:pt x="3480" y="35"/>
                        <a:pt x="3441" y="1"/>
                        <a:pt x="338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38"/>
                <p:cNvSpPr/>
                <p:nvPr/>
              </p:nvSpPr>
              <p:spPr>
                <a:xfrm>
                  <a:off x="7806702" y="750949"/>
                  <a:ext cx="231325" cy="15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1" h="2308" extrusionOk="0">
                      <a:moveTo>
                        <a:pt x="2667" y="0"/>
                      </a:moveTo>
                      <a:cubicBezTo>
                        <a:pt x="2636" y="0"/>
                        <a:pt x="2596" y="14"/>
                        <a:pt x="2554" y="33"/>
                      </a:cubicBezTo>
                      <a:cubicBezTo>
                        <a:pt x="2527" y="15"/>
                        <a:pt x="2508" y="4"/>
                        <a:pt x="2485" y="4"/>
                      </a:cubicBezTo>
                      <a:cubicBezTo>
                        <a:pt x="2477" y="4"/>
                        <a:pt x="2468" y="6"/>
                        <a:pt x="2458" y="9"/>
                      </a:cubicBezTo>
                      <a:cubicBezTo>
                        <a:pt x="2387" y="33"/>
                        <a:pt x="2339" y="92"/>
                        <a:pt x="2327" y="164"/>
                      </a:cubicBezTo>
                      <a:cubicBezTo>
                        <a:pt x="2311" y="170"/>
                        <a:pt x="2297" y="172"/>
                        <a:pt x="2285" y="172"/>
                      </a:cubicBezTo>
                      <a:cubicBezTo>
                        <a:pt x="2198" y="172"/>
                        <a:pt x="2190" y="51"/>
                        <a:pt x="2139" y="51"/>
                      </a:cubicBezTo>
                      <a:cubicBezTo>
                        <a:pt x="2121" y="51"/>
                        <a:pt x="2099" y="66"/>
                        <a:pt x="2065" y="104"/>
                      </a:cubicBezTo>
                      <a:cubicBezTo>
                        <a:pt x="2033" y="76"/>
                        <a:pt x="2002" y="63"/>
                        <a:pt x="1968" y="63"/>
                      </a:cubicBezTo>
                      <a:cubicBezTo>
                        <a:pt x="1916" y="63"/>
                        <a:pt x="1859" y="94"/>
                        <a:pt x="1780" y="152"/>
                      </a:cubicBezTo>
                      <a:cubicBezTo>
                        <a:pt x="1744" y="116"/>
                        <a:pt x="1708" y="116"/>
                        <a:pt x="1673" y="116"/>
                      </a:cubicBezTo>
                      <a:cubicBezTo>
                        <a:pt x="1589" y="128"/>
                        <a:pt x="1506" y="223"/>
                        <a:pt x="1506" y="342"/>
                      </a:cubicBezTo>
                      <a:cubicBezTo>
                        <a:pt x="1419" y="299"/>
                        <a:pt x="1357" y="261"/>
                        <a:pt x="1303" y="261"/>
                      </a:cubicBezTo>
                      <a:cubicBezTo>
                        <a:pt x="1238" y="261"/>
                        <a:pt x="1184" y="316"/>
                        <a:pt x="1113" y="485"/>
                      </a:cubicBezTo>
                      <a:cubicBezTo>
                        <a:pt x="1107" y="481"/>
                        <a:pt x="1098" y="480"/>
                        <a:pt x="1088" y="480"/>
                      </a:cubicBezTo>
                      <a:cubicBezTo>
                        <a:pt x="1033" y="480"/>
                        <a:pt x="928" y="523"/>
                        <a:pt x="899" y="533"/>
                      </a:cubicBezTo>
                      <a:cubicBezTo>
                        <a:pt x="851" y="497"/>
                        <a:pt x="780" y="473"/>
                        <a:pt x="732" y="473"/>
                      </a:cubicBezTo>
                      <a:cubicBezTo>
                        <a:pt x="649" y="485"/>
                        <a:pt x="613" y="545"/>
                        <a:pt x="601" y="640"/>
                      </a:cubicBezTo>
                      <a:cubicBezTo>
                        <a:pt x="586" y="625"/>
                        <a:pt x="567" y="597"/>
                        <a:pt x="527" y="597"/>
                      </a:cubicBezTo>
                      <a:cubicBezTo>
                        <a:pt x="501" y="597"/>
                        <a:pt x="468" y="608"/>
                        <a:pt x="422" y="640"/>
                      </a:cubicBezTo>
                      <a:cubicBezTo>
                        <a:pt x="399" y="652"/>
                        <a:pt x="303" y="783"/>
                        <a:pt x="280" y="819"/>
                      </a:cubicBezTo>
                      <a:cubicBezTo>
                        <a:pt x="269" y="811"/>
                        <a:pt x="259" y="808"/>
                        <a:pt x="248" y="808"/>
                      </a:cubicBezTo>
                      <a:cubicBezTo>
                        <a:pt x="109" y="808"/>
                        <a:pt x="0" y="1438"/>
                        <a:pt x="64" y="1438"/>
                      </a:cubicBezTo>
                      <a:cubicBezTo>
                        <a:pt x="64" y="1438"/>
                        <a:pt x="65" y="1438"/>
                        <a:pt x="65" y="1438"/>
                      </a:cubicBezTo>
                      <a:cubicBezTo>
                        <a:pt x="70" y="1437"/>
                        <a:pt x="74" y="1437"/>
                        <a:pt x="77" y="1437"/>
                      </a:cubicBezTo>
                      <a:cubicBezTo>
                        <a:pt x="128" y="1437"/>
                        <a:pt x="73" y="1518"/>
                        <a:pt x="184" y="1652"/>
                      </a:cubicBezTo>
                      <a:cubicBezTo>
                        <a:pt x="200" y="1670"/>
                        <a:pt x="217" y="1677"/>
                        <a:pt x="236" y="1677"/>
                      </a:cubicBezTo>
                      <a:cubicBezTo>
                        <a:pt x="283" y="1677"/>
                        <a:pt x="337" y="1637"/>
                        <a:pt x="379" y="1637"/>
                      </a:cubicBezTo>
                      <a:cubicBezTo>
                        <a:pt x="386" y="1637"/>
                        <a:pt x="392" y="1638"/>
                        <a:pt x="399" y="1640"/>
                      </a:cubicBezTo>
                      <a:cubicBezTo>
                        <a:pt x="434" y="1688"/>
                        <a:pt x="482" y="1771"/>
                        <a:pt x="530" y="1831"/>
                      </a:cubicBezTo>
                      <a:cubicBezTo>
                        <a:pt x="553" y="1854"/>
                        <a:pt x="578" y="1862"/>
                        <a:pt x="603" y="1862"/>
                      </a:cubicBezTo>
                      <a:cubicBezTo>
                        <a:pt x="655" y="1862"/>
                        <a:pt x="704" y="1827"/>
                        <a:pt x="720" y="1819"/>
                      </a:cubicBezTo>
                      <a:lnTo>
                        <a:pt x="720" y="1831"/>
                      </a:lnTo>
                      <a:cubicBezTo>
                        <a:pt x="732" y="1950"/>
                        <a:pt x="827" y="2033"/>
                        <a:pt x="934" y="2033"/>
                      </a:cubicBezTo>
                      <a:cubicBezTo>
                        <a:pt x="958" y="2033"/>
                        <a:pt x="1006" y="2057"/>
                        <a:pt x="1053" y="2057"/>
                      </a:cubicBezTo>
                      <a:cubicBezTo>
                        <a:pt x="1184" y="2057"/>
                        <a:pt x="1208" y="2081"/>
                        <a:pt x="1256" y="2116"/>
                      </a:cubicBezTo>
                      <a:cubicBezTo>
                        <a:pt x="1297" y="2168"/>
                        <a:pt x="1348" y="2202"/>
                        <a:pt x="1399" y="2202"/>
                      </a:cubicBezTo>
                      <a:cubicBezTo>
                        <a:pt x="1407" y="2202"/>
                        <a:pt x="1415" y="2201"/>
                        <a:pt x="1423" y="2200"/>
                      </a:cubicBezTo>
                      <a:cubicBezTo>
                        <a:pt x="1470" y="2200"/>
                        <a:pt x="1494" y="2176"/>
                        <a:pt x="1530" y="2140"/>
                      </a:cubicBezTo>
                      <a:lnTo>
                        <a:pt x="1542" y="2140"/>
                      </a:lnTo>
                      <a:cubicBezTo>
                        <a:pt x="1563" y="2205"/>
                        <a:pt x="1635" y="2261"/>
                        <a:pt x="1701" y="2261"/>
                      </a:cubicBezTo>
                      <a:cubicBezTo>
                        <a:pt x="1708" y="2261"/>
                        <a:pt x="1714" y="2260"/>
                        <a:pt x="1720" y="2259"/>
                      </a:cubicBezTo>
                      <a:cubicBezTo>
                        <a:pt x="1792" y="2247"/>
                        <a:pt x="1851" y="2188"/>
                        <a:pt x="1887" y="2093"/>
                      </a:cubicBezTo>
                      <a:lnTo>
                        <a:pt x="1899" y="2093"/>
                      </a:lnTo>
                      <a:cubicBezTo>
                        <a:pt x="1910" y="2206"/>
                        <a:pt x="1996" y="2308"/>
                        <a:pt x="2087" y="2308"/>
                      </a:cubicBezTo>
                      <a:cubicBezTo>
                        <a:pt x="2091" y="2308"/>
                        <a:pt x="2096" y="2308"/>
                        <a:pt x="2101" y="2307"/>
                      </a:cubicBezTo>
                      <a:cubicBezTo>
                        <a:pt x="2185" y="2295"/>
                        <a:pt x="2244" y="2235"/>
                        <a:pt x="2256" y="2140"/>
                      </a:cubicBezTo>
                      <a:cubicBezTo>
                        <a:pt x="2268" y="2140"/>
                        <a:pt x="2280" y="2140"/>
                        <a:pt x="2304" y="2128"/>
                      </a:cubicBezTo>
                      <a:cubicBezTo>
                        <a:pt x="2315" y="2128"/>
                        <a:pt x="2327" y="2116"/>
                        <a:pt x="2339" y="2116"/>
                      </a:cubicBezTo>
                      <a:cubicBezTo>
                        <a:pt x="2387" y="2152"/>
                        <a:pt x="2435" y="2188"/>
                        <a:pt x="2506" y="2188"/>
                      </a:cubicBezTo>
                      <a:cubicBezTo>
                        <a:pt x="2577" y="2176"/>
                        <a:pt x="2625" y="2128"/>
                        <a:pt x="2661" y="2057"/>
                      </a:cubicBezTo>
                      <a:cubicBezTo>
                        <a:pt x="2720" y="2057"/>
                        <a:pt x="2780" y="2033"/>
                        <a:pt x="2816" y="2033"/>
                      </a:cubicBezTo>
                      <a:cubicBezTo>
                        <a:pt x="2935" y="2021"/>
                        <a:pt x="2982" y="1878"/>
                        <a:pt x="3042" y="1723"/>
                      </a:cubicBezTo>
                      <a:lnTo>
                        <a:pt x="3089" y="1723"/>
                      </a:lnTo>
                      <a:cubicBezTo>
                        <a:pt x="3197" y="1712"/>
                        <a:pt x="3268" y="1604"/>
                        <a:pt x="3256" y="1473"/>
                      </a:cubicBezTo>
                      <a:lnTo>
                        <a:pt x="3256" y="1438"/>
                      </a:lnTo>
                      <a:cubicBezTo>
                        <a:pt x="3268" y="1414"/>
                        <a:pt x="3280" y="1378"/>
                        <a:pt x="3280" y="1354"/>
                      </a:cubicBezTo>
                      <a:cubicBezTo>
                        <a:pt x="3351" y="1319"/>
                        <a:pt x="3411" y="1223"/>
                        <a:pt x="3399" y="1116"/>
                      </a:cubicBezTo>
                      <a:cubicBezTo>
                        <a:pt x="3387" y="1021"/>
                        <a:pt x="3328" y="938"/>
                        <a:pt x="3256" y="926"/>
                      </a:cubicBezTo>
                      <a:cubicBezTo>
                        <a:pt x="3256" y="902"/>
                        <a:pt x="3232" y="890"/>
                        <a:pt x="3232" y="890"/>
                      </a:cubicBezTo>
                      <a:cubicBezTo>
                        <a:pt x="3268" y="807"/>
                        <a:pt x="3292" y="700"/>
                        <a:pt x="3232" y="592"/>
                      </a:cubicBezTo>
                      <a:lnTo>
                        <a:pt x="3232" y="533"/>
                      </a:lnTo>
                      <a:cubicBezTo>
                        <a:pt x="3220" y="461"/>
                        <a:pt x="3161" y="390"/>
                        <a:pt x="3101" y="354"/>
                      </a:cubicBezTo>
                      <a:cubicBezTo>
                        <a:pt x="3101" y="342"/>
                        <a:pt x="3054" y="319"/>
                        <a:pt x="3042" y="295"/>
                      </a:cubicBezTo>
                      <a:cubicBezTo>
                        <a:pt x="3031" y="188"/>
                        <a:pt x="2954" y="101"/>
                        <a:pt x="2869" y="101"/>
                      </a:cubicBezTo>
                      <a:cubicBezTo>
                        <a:pt x="2859" y="101"/>
                        <a:pt x="2849" y="102"/>
                        <a:pt x="2839" y="104"/>
                      </a:cubicBezTo>
                      <a:cubicBezTo>
                        <a:pt x="2804" y="104"/>
                        <a:pt x="2780" y="116"/>
                        <a:pt x="2756" y="128"/>
                      </a:cubicBezTo>
                      <a:lnTo>
                        <a:pt x="2744" y="116"/>
                      </a:lnTo>
                      <a:cubicBezTo>
                        <a:pt x="2744" y="30"/>
                        <a:pt x="2714" y="0"/>
                        <a:pt x="266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38"/>
                <p:cNvSpPr/>
                <p:nvPr/>
              </p:nvSpPr>
              <p:spPr>
                <a:xfrm>
                  <a:off x="7609627" y="803100"/>
                  <a:ext cx="221695" cy="9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448" extrusionOk="0">
                      <a:moveTo>
                        <a:pt x="2674" y="0"/>
                      </a:moveTo>
                      <a:cubicBezTo>
                        <a:pt x="2652" y="0"/>
                        <a:pt x="2627" y="6"/>
                        <a:pt x="2602" y="14"/>
                      </a:cubicBezTo>
                      <a:cubicBezTo>
                        <a:pt x="2578" y="2"/>
                        <a:pt x="2554" y="2"/>
                        <a:pt x="2531" y="2"/>
                      </a:cubicBezTo>
                      <a:cubicBezTo>
                        <a:pt x="2471" y="2"/>
                        <a:pt x="2424" y="50"/>
                        <a:pt x="2424" y="97"/>
                      </a:cubicBezTo>
                      <a:cubicBezTo>
                        <a:pt x="2411" y="101"/>
                        <a:pt x="2400" y="102"/>
                        <a:pt x="2391" y="102"/>
                      </a:cubicBezTo>
                      <a:cubicBezTo>
                        <a:pt x="2322" y="102"/>
                        <a:pt x="2314" y="27"/>
                        <a:pt x="2267" y="27"/>
                      </a:cubicBezTo>
                      <a:cubicBezTo>
                        <a:pt x="2250" y="27"/>
                        <a:pt x="2228" y="36"/>
                        <a:pt x="2197" y="62"/>
                      </a:cubicBezTo>
                      <a:cubicBezTo>
                        <a:pt x="2173" y="42"/>
                        <a:pt x="2150" y="33"/>
                        <a:pt x="2122" y="33"/>
                      </a:cubicBezTo>
                      <a:cubicBezTo>
                        <a:pt x="2081" y="33"/>
                        <a:pt x="2031" y="54"/>
                        <a:pt x="1959" y="97"/>
                      </a:cubicBezTo>
                      <a:cubicBezTo>
                        <a:pt x="1935" y="73"/>
                        <a:pt x="1900" y="73"/>
                        <a:pt x="1864" y="73"/>
                      </a:cubicBezTo>
                      <a:cubicBezTo>
                        <a:pt x="1792" y="97"/>
                        <a:pt x="1733" y="157"/>
                        <a:pt x="1733" y="216"/>
                      </a:cubicBezTo>
                      <a:cubicBezTo>
                        <a:pt x="1670" y="190"/>
                        <a:pt x="1619" y="169"/>
                        <a:pt x="1572" y="169"/>
                      </a:cubicBezTo>
                      <a:cubicBezTo>
                        <a:pt x="1510" y="169"/>
                        <a:pt x="1455" y="204"/>
                        <a:pt x="1388" y="312"/>
                      </a:cubicBezTo>
                      <a:cubicBezTo>
                        <a:pt x="1386" y="310"/>
                        <a:pt x="1384" y="310"/>
                        <a:pt x="1380" y="310"/>
                      </a:cubicBezTo>
                      <a:cubicBezTo>
                        <a:pt x="1350" y="310"/>
                        <a:pt x="1254" y="347"/>
                        <a:pt x="1233" y="347"/>
                      </a:cubicBezTo>
                      <a:cubicBezTo>
                        <a:pt x="1197" y="335"/>
                        <a:pt x="1138" y="312"/>
                        <a:pt x="1090" y="312"/>
                      </a:cubicBezTo>
                      <a:cubicBezTo>
                        <a:pt x="1072" y="318"/>
                        <a:pt x="1046" y="319"/>
                        <a:pt x="1017" y="319"/>
                      </a:cubicBezTo>
                      <a:cubicBezTo>
                        <a:pt x="987" y="319"/>
                        <a:pt x="954" y="318"/>
                        <a:pt x="922" y="318"/>
                      </a:cubicBezTo>
                      <a:cubicBezTo>
                        <a:pt x="858" y="318"/>
                        <a:pt x="798" y="323"/>
                        <a:pt x="780" y="359"/>
                      </a:cubicBezTo>
                      <a:cubicBezTo>
                        <a:pt x="776" y="357"/>
                        <a:pt x="767" y="356"/>
                        <a:pt x="753" y="356"/>
                      </a:cubicBezTo>
                      <a:cubicBezTo>
                        <a:pt x="687" y="356"/>
                        <a:pt x="528" y="379"/>
                        <a:pt x="459" y="419"/>
                      </a:cubicBezTo>
                      <a:cubicBezTo>
                        <a:pt x="423" y="431"/>
                        <a:pt x="316" y="490"/>
                        <a:pt x="292" y="514"/>
                      </a:cubicBezTo>
                      <a:cubicBezTo>
                        <a:pt x="280" y="508"/>
                        <a:pt x="266" y="505"/>
                        <a:pt x="253" y="505"/>
                      </a:cubicBezTo>
                      <a:cubicBezTo>
                        <a:pt x="138" y="505"/>
                        <a:pt x="1" y="704"/>
                        <a:pt x="54" y="704"/>
                      </a:cubicBezTo>
                      <a:cubicBezTo>
                        <a:pt x="114" y="704"/>
                        <a:pt x="376" y="704"/>
                        <a:pt x="459" y="776"/>
                      </a:cubicBezTo>
                      <a:cubicBezTo>
                        <a:pt x="495" y="824"/>
                        <a:pt x="733" y="1050"/>
                        <a:pt x="780" y="1062"/>
                      </a:cubicBezTo>
                      <a:cubicBezTo>
                        <a:pt x="816" y="1085"/>
                        <a:pt x="852" y="1145"/>
                        <a:pt x="888" y="1181"/>
                      </a:cubicBezTo>
                      <a:cubicBezTo>
                        <a:pt x="907" y="1196"/>
                        <a:pt x="927" y="1201"/>
                        <a:pt x="947" y="1201"/>
                      </a:cubicBezTo>
                      <a:cubicBezTo>
                        <a:pt x="989" y="1201"/>
                        <a:pt x="1030" y="1177"/>
                        <a:pt x="1054" y="1169"/>
                      </a:cubicBezTo>
                      <a:lnTo>
                        <a:pt x="1054" y="1181"/>
                      </a:lnTo>
                      <a:cubicBezTo>
                        <a:pt x="1054" y="1246"/>
                        <a:pt x="1114" y="1301"/>
                        <a:pt x="1188" y="1301"/>
                      </a:cubicBezTo>
                      <a:cubicBezTo>
                        <a:pt x="1195" y="1301"/>
                        <a:pt x="1202" y="1301"/>
                        <a:pt x="1209" y="1300"/>
                      </a:cubicBezTo>
                      <a:lnTo>
                        <a:pt x="1316" y="1300"/>
                      </a:lnTo>
                      <a:cubicBezTo>
                        <a:pt x="1435" y="1300"/>
                        <a:pt x="1447" y="1312"/>
                        <a:pt x="1483" y="1324"/>
                      </a:cubicBezTo>
                      <a:cubicBezTo>
                        <a:pt x="1507" y="1371"/>
                        <a:pt x="1554" y="1383"/>
                        <a:pt x="1614" y="1383"/>
                      </a:cubicBezTo>
                      <a:cubicBezTo>
                        <a:pt x="1650" y="1383"/>
                        <a:pt x="1673" y="1371"/>
                        <a:pt x="1709" y="1359"/>
                      </a:cubicBezTo>
                      <a:lnTo>
                        <a:pt x="1721" y="1359"/>
                      </a:lnTo>
                      <a:cubicBezTo>
                        <a:pt x="1745" y="1407"/>
                        <a:pt x="1804" y="1431"/>
                        <a:pt x="1864" y="1431"/>
                      </a:cubicBezTo>
                      <a:cubicBezTo>
                        <a:pt x="1923" y="1431"/>
                        <a:pt x="1983" y="1383"/>
                        <a:pt x="2007" y="1324"/>
                      </a:cubicBezTo>
                      <a:lnTo>
                        <a:pt x="2019" y="1324"/>
                      </a:lnTo>
                      <a:cubicBezTo>
                        <a:pt x="2019" y="1394"/>
                        <a:pt x="2070" y="1448"/>
                        <a:pt x="2144" y="1448"/>
                      </a:cubicBezTo>
                      <a:cubicBezTo>
                        <a:pt x="2157" y="1448"/>
                        <a:pt x="2171" y="1446"/>
                        <a:pt x="2185" y="1443"/>
                      </a:cubicBezTo>
                      <a:cubicBezTo>
                        <a:pt x="2245" y="1443"/>
                        <a:pt x="2304" y="1407"/>
                        <a:pt x="2316" y="1347"/>
                      </a:cubicBezTo>
                      <a:lnTo>
                        <a:pt x="2340" y="1347"/>
                      </a:lnTo>
                      <a:cubicBezTo>
                        <a:pt x="2364" y="1347"/>
                        <a:pt x="2376" y="1347"/>
                        <a:pt x="2376" y="1324"/>
                      </a:cubicBezTo>
                      <a:cubicBezTo>
                        <a:pt x="2400" y="1359"/>
                        <a:pt x="2447" y="1371"/>
                        <a:pt x="2495" y="1371"/>
                      </a:cubicBezTo>
                      <a:cubicBezTo>
                        <a:pt x="2554" y="1371"/>
                        <a:pt x="2602" y="1324"/>
                        <a:pt x="2614" y="1288"/>
                      </a:cubicBezTo>
                      <a:cubicBezTo>
                        <a:pt x="2662" y="1288"/>
                        <a:pt x="2721" y="1264"/>
                        <a:pt x="2745" y="1264"/>
                      </a:cubicBezTo>
                      <a:cubicBezTo>
                        <a:pt x="2840" y="1252"/>
                        <a:pt x="2876" y="1169"/>
                        <a:pt x="2924" y="1062"/>
                      </a:cubicBezTo>
                      <a:lnTo>
                        <a:pt x="2971" y="1062"/>
                      </a:lnTo>
                      <a:cubicBezTo>
                        <a:pt x="3055" y="1050"/>
                        <a:pt x="3114" y="990"/>
                        <a:pt x="3102" y="895"/>
                      </a:cubicBezTo>
                      <a:lnTo>
                        <a:pt x="3102" y="883"/>
                      </a:lnTo>
                      <a:cubicBezTo>
                        <a:pt x="3114" y="871"/>
                        <a:pt x="3114" y="847"/>
                        <a:pt x="3138" y="824"/>
                      </a:cubicBezTo>
                      <a:cubicBezTo>
                        <a:pt x="3221" y="824"/>
                        <a:pt x="3269" y="752"/>
                        <a:pt x="3257" y="693"/>
                      </a:cubicBezTo>
                      <a:cubicBezTo>
                        <a:pt x="3257" y="621"/>
                        <a:pt x="3197" y="585"/>
                        <a:pt x="3150" y="573"/>
                      </a:cubicBezTo>
                      <a:cubicBezTo>
                        <a:pt x="3150" y="550"/>
                        <a:pt x="3150" y="550"/>
                        <a:pt x="3138" y="538"/>
                      </a:cubicBezTo>
                      <a:cubicBezTo>
                        <a:pt x="3150" y="478"/>
                        <a:pt x="3186" y="407"/>
                        <a:pt x="3138" y="347"/>
                      </a:cubicBezTo>
                      <a:lnTo>
                        <a:pt x="3138" y="312"/>
                      </a:lnTo>
                      <a:cubicBezTo>
                        <a:pt x="3138" y="276"/>
                        <a:pt x="3078" y="228"/>
                        <a:pt x="3031" y="216"/>
                      </a:cubicBezTo>
                      <a:cubicBezTo>
                        <a:pt x="3031" y="192"/>
                        <a:pt x="2983" y="192"/>
                        <a:pt x="2983" y="181"/>
                      </a:cubicBezTo>
                      <a:cubicBezTo>
                        <a:pt x="2972" y="115"/>
                        <a:pt x="2922" y="60"/>
                        <a:pt x="2849" y="60"/>
                      </a:cubicBezTo>
                      <a:cubicBezTo>
                        <a:pt x="2843" y="60"/>
                        <a:pt x="2836" y="60"/>
                        <a:pt x="2828" y="62"/>
                      </a:cubicBezTo>
                      <a:cubicBezTo>
                        <a:pt x="2793" y="62"/>
                        <a:pt x="2781" y="73"/>
                        <a:pt x="2769" y="97"/>
                      </a:cubicBezTo>
                      <a:lnTo>
                        <a:pt x="2745" y="73"/>
                      </a:lnTo>
                      <a:cubicBezTo>
                        <a:pt x="2745" y="19"/>
                        <a:pt x="2715" y="0"/>
                        <a:pt x="26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6" name="Google Shape;946;p38"/>
              <p:cNvSpPr/>
              <p:nvPr/>
            </p:nvSpPr>
            <p:spPr>
              <a:xfrm>
                <a:off x="7136062" y="606975"/>
                <a:ext cx="77583" cy="112306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656" extrusionOk="0">
                    <a:moveTo>
                      <a:pt x="1013" y="1"/>
                    </a:moveTo>
                    <a:lnTo>
                      <a:pt x="1013" y="1"/>
                    </a:lnTo>
                    <a:cubicBezTo>
                      <a:pt x="715" y="84"/>
                      <a:pt x="120" y="287"/>
                      <a:pt x="60" y="822"/>
                    </a:cubicBezTo>
                    <a:cubicBezTo>
                      <a:pt x="1" y="1382"/>
                      <a:pt x="108" y="1656"/>
                      <a:pt x="108" y="1656"/>
                    </a:cubicBezTo>
                    <a:cubicBezTo>
                      <a:pt x="108" y="1656"/>
                      <a:pt x="596" y="1453"/>
                      <a:pt x="1144" y="1251"/>
                    </a:cubicBezTo>
                    <a:cubicBezTo>
                      <a:pt x="941" y="870"/>
                      <a:pt x="798" y="298"/>
                      <a:pt x="10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8"/>
              <p:cNvSpPr/>
              <p:nvPr/>
            </p:nvSpPr>
            <p:spPr>
              <a:xfrm>
                <a:off x="7021927" y="1642941"/>
                <a:ext cx="186905" cy="91079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1343" extrusionOk="0">
                    <a:moveTo>
                      <a:pt x="1219" y="0"/>
                    </a:moveTo>
                    <a:lnTo>
                      <a:pt x="195" y="286"/>
                    </a:lnTo>
                    <a:cubicBezTo>
                      <a:pt x="137" y="830"/>
                      <a:pt x="1" y="1228"/>
                      <a:pt x="288" y="1228"/>
                    </a:cubicBezTo>
                    <a:cubicBezTo>
                      <a:pt x="297" y="1228"/>
                      <a:pt x="305" y="1227"/>
                      <a:pt x="314" y="1227"/>
                    </a:cubicBezTo>
                    <a:cubicBezTo>
                      <a:pt x="368" y="1215"/>
                      <a:pt x="457" y="1206"/>
                      <a:pt x="554" y="1206"/>
                    </a:cubicBezTo>
                    <a:cubicBezTo>
                      <a:pt x="651" y="1206"/>
                      <a:pt x="755" y="1215"/>
                      <a:pt x="838" y="1239"/>
                    </a:cubicBezTo>
                    <a:cubicBezTo>
                      <a:pt x="1112" y="1322"/>
                      <a:pt x="1344" y="1343"/>
                      <a:pt x="1526" y="1343"/>
                    </a:cubicBezTo>
                    <a:cubicBezTo>
                      <a:pt x="1707" y="1343"/>
                      <a:pt x="1838" y="1322"/>
                      <a:pt x="1910" y="1322"/>
                    </a:cubicBezTo>
                    <a:cubicBezTo>
                      <a:pt x="2446" y="1298"/>
                      <a:pt x="2755" y="703"/>
                      <a:pt x="2112" y="596"/>
                    </a:cubicBezTo>
                    <a:cubicBezTo>
                      <a:pt x="1707" y="536"/>
                      <a:pt x="1219" y="0"/>
                      <a:pt x="12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8"/>
              <p:cNvSpPr/>
              <p:nvPr/>
            </p:nvSpPr>
            <p:spPr>
              <a:xfrm>
                <a:off x="7014942" y="1178397"/>
                <a:ext cx="333526" cy="500968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7387" extrusionOk="0">
                    <a:moveTo>
                      <a:pt x="3048" y="0"/>
                    </a:moveTo>
                    <a:cubicBezTo>
                      <a:pt x="2831" y="0"/>
                      <a:pt x="2666" y="83"/>
                      <a:pt x="2608" y="302"/>
                    </a:cubicBezTo>
                    <a:cubicBezTo>
                      <a:pt x="2382" y="1147"/>
                      <a:pt x="2025" y="2445"/>
                      <a:pt x="1918" y="2862"/>
                    </a:cubicBezTo>
                    <a:cubicBezTo>
                      <a:pt x="596" y="4886"/>
                      <a:pt x="191" y="6255"/>
                      <a:pt x="1" y="7160"/>
                    </a:cubicBezTo>
                    <a:lnTo>
                      <a:pt x="1953" y="7386"/>
                    </a:lnTo>
                    <a:cubicBezTo>
                      <a:pt x="1953" y="7386"/>
                      <a:pt x="2572" y="5755"/>
                      <a:pt x="3168" y="4636"/>
                    </a:cubicBezTo>
                    <a:cubicBezTo>
                      <a:pt x="3239" y="4588"/>
                      <a:pt x="3358" y="4398"/>
                      <a:pt x="3596" y="4088"/>
                    </a:cubicBezTo>
                    <a:cubicBezTo>
                      <a:pt x="3811" y="3814"/>
                      <a:pt x="4918" y="814"/>
                      <a:pt x="4918" y="814"/>
                    </a:cubicBezTo>
                    <a:cubicBezTo>
                      <a:pt x="4918" y="814"/>
                      <a:pt x="3728" y="0"/>
                      <a:pt x="30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8"/>
              <p:cNvSpPr/>
              <p:nvPr/>
            </p:nvSpPr>
            <p:spPr>
              <a:xfrm>
                <a:off x="7023826" y="1564612"/>
                <a:ext cx="148656" cy="94538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394" extrusionOk="0">
                    <a:moveTo>
                      <a:pt x="334" y="1"/>
                    </a:moveTo>
                    <a:cubicBezTo>
                      <a:pt x="334" y="1"/>
                      <a:pt x="13" y="774"/>
                      <a:pt x="1" y="798"/>
                    </a:cubicBezTo>
                    <a:lnTo>
                      <a:pt x="1953" y="1394"/>
                    </a:lnTo>
                    <a:lnTo>
                      <a:pt x="2191" y="715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8"/>
              <p:cNvSpPr/>
              <p:nvPr/>
            </p:nvSpPr>
            <p:spPr>
              <a:xfrm>
                <a:off x="7028708" y="1575124"/>
                <a:ext cx="138890" cy="68699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013" extrusionOk="0">
                    <a:moveTo>
                      <a:pt x="179" y="0"/>
                    </a:moveTo>
                    <a:lnTo>
                      <a:pt x="0" y="417"/>
                    </a:lnTo>
                    <a:lnTo>
                      <a:pt x="1941" y="1012"/>
                    </a:lnTo>
                    <a:lnTo>
                      <a:pt x="2048" y="750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8"/>
              <p:cNvSpPr/>
              <p:nvPr/>
            </p:nvSpPr>
            <p:spPr>
              <a:xfrm>
                <a:off x="7380338" y="1634057"/>
                <a:ext cx="174834" cy="95962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415" extrusionOk="0">
                    <a:moveTo>
                      <a:pt x="887" y="0"/>
                    </a:moveTo>
                    <a:lnTo>
                      <a:pt x="90" y="239"/>
                    </a:lnTo>
                    <a:cubicBezTo>
                      <a:pt x="1" y="861"/>
                      <a:pt x="67" y="1317"/>
                      <a:pt x="319" y="1317"/>
                    </a:cubicBezTo>
                    <a:cubicBezTo>
                      <a:pt x="337" y="1317"/>
                      <a:pt x="355" y="1315"/>
                      <a:pt x="375" y="1310"/>
                    </a:cubicBezTo>
                    <a:cubicBezTo>
                      <a:pt x="435" y="1288"/>
                      <a:pt x="570" y="1256"/>
                      <a:pt x="706" y="1256"/>
                    </a:cubicBezTo>
                    <a:cubicBezTo>
                      <a:pt x="787" y="1256"/>
                      <a:pt x="868" y="1267"/>
                      <a:pt x="935" y="1298"/>
                    </a:cubicBezTo>
                    <a:cubicBezTo>
                      <a:pt x="1150" y="1387"/>
                      <a:pt x="1356" y="1414"/>
                      <a:pt x="1530" y="1414"/>
                    </a:cubicBezTo>
                    <a:cubicBezTo>
                      <a:pt x="1751" y="1414"/>
                      <a:pt x="1921" y="1371"/>
                      <a:pt x="1995" y="1358"/>
                    </a:cubicBezTo>
                    <a:cubicBezTo>
                      <a:pt x="2518" y="1251"/>
                      <a:pt x="2578" y="643"/>
                      <a:pt x="2197" y="596"/>
                    </a:cubicBezTo>
                    <a:cubicBezTo>
                      <a:pt x="1625" y="536"/>
                      <a:pt x="887" y="0"/>
                      <a:pt x="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8"/>
              <p:cNvSpPr/>
              <p:nvPr/>
            </p:nvSpPr>
            <p:spPr>
              <a:xfrm>
                <a:off x="7165156" y="1115870"/>
                <a:ext cx="315758" cy="594963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773" extrusionOk="0">
                    <a:moveTo>
                      <a:pt x="2054" y="1"/>
                    </a:moveTo>
                    <a:cubicBezTo>
                      <a:pt x="1278" y="1"/>
                      <a:pt x="12" y="129"/>
                      <a:pt x="12" y="129"/>
                    </a:cubicBezTo>
                    <a:cubicBezTo>
                      <a:pt x="0" y="819"/>
                      <a:pt x="36" y="1105"/>
                      <a:pt x="167" y="1534"/>
                    </a:cubicBezTo>
                    <a:cubicBezTo>
                      <a:pt x="631" y="3046"/>
                      <a:pt x="1453" y="5022"/>
                      <a:pt x="1524" y="5272"/>
                    </a:cubicBezTo>
                    <a:cubicBezTo>
                      <a:pt x="2131" y="7272"/>
                      <a:pt x="2548" y="8415"/>
                      <a:pt x="2810" y="8773"/>
                    </a:cubicBezTo>
                    <a:cubicBezTo>
                      <a:pt x="3703" y="8713"/>
                      <a:pt x="4656" y="8165"/>
                      <a:pt x="4656" y="8165"/>
                    </a:cubicBezTo>
                    <a:cubicBezTo>
                      <a:pt x="4656" y="8165"/>
                      <a:pt x="3405" y="5022"/>
                      <a:pt x="3501" y="4498"/>
                    </a:cubicBezTo>
                    <a:cubicBezTo>
                      <a:pt x="3632" y="3641"/>
                      <a:pt x="2929" y="1867"/>
                      <a:pt x="2643" y="93"/>
                    </a:cubicBezTo>
                    <a:cubicBezTo>
                      <a:pt x="2633" y="25"/>
                      <a:pt x="2389" y="1"/>
                      <a:pt x="20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8"/>
              <p:cNvSpPr/>
              <p:nvPr/>
            </p:nvSpPr>
            <p:spPr>
              <a:xfrm>
                <a:off x="7325000" y="1591264"/>
                <a:ext cx="143027" cy="90469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334" extrusionOk="0">
                    <a:moveTo>
                      <a:pt x="1882" y="0"/>
                    </a:moveTo>
                    <a:cubicBezTo>
                      <a:pt x="1846" y="36"/>
                      <a:pt x="1798" y="96"/>
                      <a:pt x="1227" y="358"/>
                    </a:cubicBezTo>
                    <a:cubicBezTo>
                      <a:pt x="322" y="715"/>
                      <a:pt x="60" y="774"/>
                      <a:pt x="1" y="774"/>
                    </a:cubicBezTo>
                    <a:cubicBezTo>
                      <a:pt x="155" y="1179"/>
                      <a:pt x="239" y="1334"/>
                      <a:pt x="239" y="1334"/>
                    </a:cubicBezTo>
                    <a:cubicBezTo>
                      <a:pt x="239" y="1334"/>
                      <a:pt x="786" y="1310"/>
                      <a:pt x="1572" y="917"/>
                    </a:cubicBezTo>
                    <a:cubicBezTo>
                      <a:pt x="2049" y="691"/>
                      <a:pt x="2108" y="584"/>
                      <a:pt x="2108" y="536"/>
                    </a:cubicBezTo>
                    <a:cubicBezTo>
                      <a:pt x="1941" y="108"/>
                      <a:pt x="1882" y="0"/>
                      <a:pt x="1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8"/>
              <p:cNvSpPr/>
              <p:nvPr/>
            </p:nvSpPr>
            <p:spPr>
              <a:xfrm>
                <a:off x="7327441" y="1605777"/>
                <a:ext cx="134889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1001" extrusionOk="0">
                    <a:moveTo>
                      <a:pt x="1905" y="1"/>
                    </a:moveTo>
                    <a:cubicBezTo>
                      <a:pt x="1155" y="501"/>
                      <a:pt x="12" y="787"/>
                      <a:pt x="12" y="787"/>
                    </a:cubicBezTo>
                    <a:cubicBezTo>
                      <a:pt x="12" y="787"/>
                      <a:pt x="0" y="798"/>
                      <a:pt x="108" y="1001"/>
                    </a:cubicBezTo>
                    <a:cubicBezTo>
                      <a:pt x="1000" y="834"/>
                      <a:pt x="1715" y="429"/>
                      <a:pt x="1989" y="179"/>
                    </a:cubicBezTo>
                    <a:cubicBezTo>
                      <a:pt x="1989" y="179"/>
                      <a:pt x="1953" y="48"/>
                      <a:pt x="19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8"/>
              <p:cNvSpPr/>
              <p:nvPr/>
            </p:nvSpPr>
            <p:spPr>
              <a:xfrm>
                <a:off x="7067432" y="799981"/>
                <a:ext cx="314198" cy="458853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6766" extrusionOk="0">
                    <a:moveTo>
                      <a:pt x="917" y="0"/>
                    </a:moveTo>
                    <a:cubicBezTo>
                      <a:pt x="60" y="774"/>
                      <a:pt x="1" y="1346"/>
                      <a:pt x="1" y="1346"/>
                    </a:cubicBezTo>
                    <a:cubicBezTo>
                      <a:pt x="1" y="1346"/>
                      <a:pt x="48" y="1691"/>
                      <a:pt x="322" y="2084"/>
                    </a:cubicBezTo>
                    <a:cubicBezTo>
                      <a:pt x="465" y="2286"/>
                      <a:pt x="739" y="3203"/>
                      <a:pt x="953" y="3882"/>
                    </a:cubicBezTo>
                    <a:cubicBezTo>
                      <a:pt x="1191" y="4656"/>
                      <a:pt x="727" y="4334"/>
                      <a:pt x="1013" y="6692"/>
                    </a:cubicBezTo>
                    <a:cubicBezTo>
                      <a:pt x="1020" y="6744"/>
                      <a:pt x="1116" y="6766"/>
                      <a:pt x="1271" y="6766"/>
                    </a:cubicBezTo>
                    <a:cubicBezTo>
                      <a:pt x="2076" y="6766"/>
                      <a:pt x="4492" y="6170"/>
                      <a:pt x="4632" y="6061"/>
                    </a:cubicBezTo>
                    <a:cubicBezTo>
                      <a:pt x="4632" y="6061"/>
                      <a:pt x="4132" y="3275"/>
                      <a:pt x="3644" y="1989"/>
                    </a:cubicBezTo>
                    <a:cubicBezTo>
                      <a:pt x="3456" y="1495"/>
                      <a:pt x="2641" y="143"/>
                      <a:pt x="2506" y="143"/>
                    </a:cubicBezTo>
                    <a:cubicBezTo>
                      <a:pt x="2504" y="143"/>
                      <a:pt x="2502" y="143"/>
                      <a:pt x="2501" y="143"/>
                    </a:cubicBezTo>
                    <a:cubicBezTo>
                      <a:pt x="2426" y="165"/>
                      <a:pt x="2324" y="174"/>
                      <a:pt x="2209" y="174"/>
                    </a:cubicBezTo>
                    <a:cubicBezTo>
                      <a:pt x="1700" y="174"/>
                      <a:pt x="917" y="0"/>
                      <a:pt x="9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8"/>
              <p:cNvSpPr/>
              <p:nvPr/>
            </p:nvSpPr>
            <p:spPr>
              <a:xfrm>
                <a:off x="6990731" y="852131"/>
                <a:ext cx="160727" cy="310469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578" extrusionOk="0">
                    <a:moveTo>
                      <a:pt x="930" y="1"/>
                    </a:moveTo>
                    <a:cubicBezTo>
                      <a:pt x="856" y="1"/>
                      <a:pt x="780" y="10"/>
                      <a:pt x="703" y="29"/>
                    </a:cubicBezTo>
                    <a:lnTo>
                      <a:pt x="655" y="41"/>
                    </a:lnTo>
                    <a:cubicBezTo>
                      <a:pt x="262" y="124"/>
                      <a:pt x="0" y="410"/>
                      <a:pt x="60" y="684"/>
                    </a:cubicBezTo>
                    <a:lnTo>
                      <a:pt x="846" y="4220"/>
                    </a:lnTo>
                    <a:cubicBezTo>
                      <a:pt x="894" y="4441"/>
                      <a:pt x="1144" y="4577"/>
                      <a:pt x="1446" y="4577"/>
                    </a:cubicBezTo>
                    <a:cubicBezTo>
                      <a:pt x="1517" y="4577"/>
                      <a:pt x="1592" y="4569"/>
                      <a:pt x="1667" y="4553"/>
                    </a:cubicBezTo>
                    <a:lnTo>
                      <a:pt x="1715" y="4530"/>
                    </a:lnTo>
                    <a:cubicBezTo>
                      <a:pt x="2096" y="4446"/>
                      <a:pt x="2370" y="4161"/>
                      <a:pt x="2310" y="3899"/>
                    </a:cubicBezTo>
                    <a:lnTo>
                      <a:pt x="1513" y="351"/>
                    </a:lnTo>
                    <a:cubicBezTo>
                      <a:pt x="1465" y="142"/>
                      <a:pt x="1220" y="1"/>
                      <a:pt x="9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8"/>
              <p:cNvSpPr/>
              <p:nvPr/>
            </p:nvSpPr>
            <p:spPr>
              <a:xfrm>
                <a:off x="7002870" y="917032"/>
                <a:ext cx="108237" cy="56628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835" extrusionOk="0">
                    <a:moveTo>
                      <a:pt x="1488" y="1"/>
                    </a:moveTo>
                    <a:cubicBezTo>
                      <a:pt x="1488" y="1"/>
                      <a:pt x="377" y="482"/>
                      <a:pt x="47" y="482"/>
                    </a:cubicBezTo>
                    <a:cubicBezTo>
                      <a:pt x="29" y="482"/>
                      <a:pt x="13" y="480"/>
                      <a:pt x="0" y="477"/>
                    </a:cubicBezTo>
                    <a:lnTo>
                      <a:pt x="0" y="477"/>
                    </a:lnTo>
                    <a:cubicBezTo>
                      <a:pt x="0" y="477"/>
                      <a:pt x="0" y="822"/>
                      <a:pt x="71" y="834"/>
                    </a:cubicBezTo>
                    <a:cubicBezTo>
                      <a:pt x="703" y="834"/>
                      <a:pt x="1595" y="465"/>
                      <a:pt x="1595" y="465"/>
                    </a:cubicBez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8"/>
              <p:cNvSpPr/>
              <p:nvPr/>
            </p:nvSpPr>
            <p:spPr>
              <a:xfrm>
                <a:off x="7082419" y="811102"/>
                <a:ext cx="157811" cy="287004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232" extrusionOk="0">
                    <a:moveTo>
                      <a:pt x="1281" y="1"/>
                    </a:moveTo>
                    <a:cubicBezTo>
                      <a:pt x="927" y="1"/>
                      <a:pt x="519" y="269"/>
                      <a:pt x="125" y="956"/>
                    </a:cubicBezTo>
                    <a:cubicBezTo>
                      <a:pt x="0" y="1142"/>
                      <a:pt x="183" y="1710"/>
                      <a:pt x="264" y="1710"/>
                    </a:cubicBezTo>
                    <a:cubicBezTo>
                      <a:pt x="276" y="1710"/>
                      <a:pt x="285" y="1697"/>
                      <a:pt x="292" y="1670"/>
                    </a:cubicBezTo>
                    <a:cubicBezTo>
                      <a:pt x="568" y="745"/>
                      <a:pt x="883" y="402"/>
                      <a:pt x="1169" y="402"/>
                    </a:cubicBezTo>
                    <a:cubicBezTo>
                      <a:pt x="1388" y="402"/>
                      <a:pt x="1589" y="602"/>
                      <a:pt x="1744" y="896"/>
                    </a:cubicBezTo>
                    <a:cubicBezTo>
                      <a:pt x="2220" y="1849"/>
                      <a:pt x="1030" y="3837"/>
                      <a:pt x="863" y="3884"/>
                    </a:cubicBezTo>
                    <a:cubicBezTo>
                      <a:pt x="702" y="3930"/>
                      <a:pt x="630" y="4231"/>
                      <a:pt x="892" y="4231"/>
                    </a:cubicBezTo>
                    <a:cubicBezTo>
                      <a:pt x="902" y="4231"/>
                      <a:pt x="912" y="4231"/>
                      <a:pt x="923" y="4230"/>
                    </a:cubicBezTo>
                    <a:cubicBezTo>
                      <a:pt x="1577" y="4170"/>
                      <a:pt x="2292" y="2313"/>
                      <a:pt x="2304" y="1563"/>
                    </a:cubicBezTo>
                    <a:cubicBezTo>
                      <a:pt x="2326" y="763"/>
                      <a:pt x="1879" y="1"/>
                      <a:pt x="1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8"/>
              <p:cNvSpPr/>
              <p:nvPr/>
            </p:nvSpPr>
            <p:spPr>
              <a:xfrm>
                <a:off x="7035965" y="1069687"/>
                <a:ext cx="106609" cy="47608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702" extrusionOk="0">
                    <a:moveTo>
                      <a:pt x="1500" y="0"/>
                    </a:moveTo>
                    <a:cubicBezTo>
                      <a:pt x="1401" y="216"/>
                      <a:pt x="635" y="317"/>
                      <a:pt x="241" y="317"/>
                    </a:cubicBezTo>
                    <a:cubicBezTo>
                      <a:pt x="115" y="317"/>
                      <a:pt x="27" y="306"/>
                      <a:pt x="12" y="286"/>
                    </a:cubicBezTo>
                    <a:lnTo>
                      <a:pt x="12" y="286"/>
                    </a:lnTo>
                    <a:cubicBezTo>
                      <a:pt x="12" y="286"/>
                      <a:pt x="0" y="643"/>
                      <a:pt x="107" y="667"/>
                    </a:cubicBezTo>
                    <a:cubicBezTo>
                      <a:pt x="186" y="691"/>
                      <a:pt x="275" y="701"/>
                      <a:pt x="371" y="701"/>
                    </a:cubicBezTo>
                    <a:cubicBezTo>
                      <a:pt x="886" y="701"/>
                      <a:pt x="1572" y="405"/>
                      <a:pt x="1572" y="405"/>
                    </a:cubicBezTo>
                    <a:cubicBezTo>
                      <a:pt x="1572" y="405"/>
                      <a:pt x="1560" y="310"/>
                      <a:pt x="15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8"/>
              <p:cNvSpPr/>
              <p:nvPr/>
            </p:nvSpPr>
            <p:spPr>
              <a:xfrm>
                <a:off x="7385560" y="805609"/>
                <a:ext cx="101726" cy="103422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25" extrusionOk="0">
                    <a:moveTo>
                      <a:pt x="715" y="1"/>
                    </a:moveTo>
                    <a:cubicBezTo>
                      <a:pt x="667" y="1"/>
                      <a:pt x="608" y="13"/>
                      <a:pt x="560" y="36"/>
                    </a:cubicBezTo>
                    <a:cubicBezTo>
                      <a:pt x="477" y="84"/>
                      <a:pt x="417" y="179"/>
                      <a:pt x="382" y="251"/>
                    </a:cubicBezTo>
                    <a:cubicBezTo>
                      <a:pt x="322" y="370"/>
                      <a:pt x="179" y="667"/>
                      <a:pt x="1" y="787"/>
                    </a:cubicBezTo>
                    <a:lnTo>
                      <a:pt x="596" y="1525"/>
                    </a:lnTo>
                    <a:cubicBezTo>
                      <a:pt x="596" y="1525"/>
                      <a:pt x="679" y="1382"/>
                      <a:pt x="870" y="1215"/>
                    </a:cubicBezTo>
                    <a:cubicBezTo>
                      <a:pt x="1048" y="1072"/>
                      <a:pt x="1334" y="751"/>
                      <a:pt x="1370" y="560"/>
                    </a:cubicBezTo>
                    <a:cubicBezTo>
                      <a:pt x="1417" y="477"/>
                      <a:pt x="1489" y="417"/>
                      <a:pt x="1489" y="417"/>
                    </a:cubicBezTo>
                    <a:cubicBezTo>
                      <a:pt x="1489" y="417"/>
                      <a:pt x="1499" y="333"/>
                      <a:pt x="1391" y="333"/>
                    </a:cubicBezTo>
                    <a:cubicBezTo>
                      <a:pt x="1385" y="333"/>
                      <a:pt x="1378" y="333"/>
                      <a:pt x="1370" y="334"/>
                    </a:cubicBezTo>
                    <a:lnTo>
                      <a:pt x="1334" y="334"/>
                    </a:lnTo>
                    <a:cubicBezTo>
                      <a:pt x="1334" y="310"/>
                      <a:pt x="1334" y="263"/>
                      <a:pt x="1286" y="215"/>
                    </a:cubicBezTo>
                    <a:cubicBezTo>
                      <a:pt x="1251" y="190"/>
                      <a:pt x="1220" y="182"/>
                      <a:pt x="1195" y="182"/>
                    </a:cubicBezTo>
                    <a:cubicBezTo>
                      <a:pt x="1161" y="182"/>
                      <a:pt x="1139" y="196"/>
                      <a:pt x="1132" y="203"/>
                    </a:cubicBezTo>
                    <a:lnTo>
                      <a:pt x="1108" y="203"/>
                    </a:lnTo>
                    <a:cubicBezTo>
                      <a:pt x="1108" y="179"/>
                      <a:pt x="1108" y="84"/>
                      <a:pt x="1013" y="60"/>
                    </a:cubicBezTo>
                    <a:cubicBezTo>
                      <a:pt x="990" y="51"/>
                      <a:pt x="967" y="47"/>
                      <a:pt x="946" y="47"/>
                    </a:cubicBezTo>
                    <a:cubicBezTo>
                      <a:pt x="890" y="47"/>
                      <a:pt x="846" y="72"/>
                      <a:pt x="846" y="72"/>
                    </a:cubicBezTo>
                    <a:cubicBezTo>
                      <a:pt x="846" y="72"/>
                      <a:pt x="858" y="13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8"/>
              <p:cNvSpPr/>
              <p:nvPr/>
            </p:nvSpPr>
            <p:spPr>
              <a:xfrm>
                <a:off x="7105409" y="825276"/>
                <a:ext cx="340783" cy="151572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2235" extrusionOk="0">
                    <a:moveTo>
                      <a:pt x="1211" y="1"/>
                    </a:moveTo>
                    <a:cubicBezTo>
                      <a:pt x="848" y="1"/>
                      <a:pt x="561" y="189"/>
                      <a:pt x="512" y="306"/>
                    </a:cubicBezTo>
                    <a:cubicBezTo>
                      <a:pt x="405" y="508"/>
                      <a:pt x="0" y="1473"/>
                      <a:pt x="1393" y="1913"/>
                    </a:cubicBezTo>
                    <a:cubicBezTo>
                      <a:pt x="1393" y="1913"/>
                      <a:pt x="2227" y="2211"/>
                      <a:pt x="2953" y="2235"/>
                    </a:cubicBezTo>
                    <a:cubicBezTo>
                      <a:pt x="3608" y="2187"/>
                      <a:pt x="4310" y="1759"/>
                      <a:pt x="5025" y="1032"/>
                    </a:cubicBezTo>
                    <a:cubicBezTo>
                      <a:pt x="4989" y="377"/>
                      <a:pt x="4572" y="139"/>
                      <a:pt x="4274" y="80"/>
                    </a:cubicBezTo>
                    <a:cubicBezTo>
                      <a:pt x="3834" y="258"/>
                      <a:pt x="3441" y="556"/>
                      <a:pt x="3108" y="556"/>
                    </a:cubicBezTo>
                    <a:cubicBezTo>
                      <a:pt x="2786" y="556"/>
                      <a:pt x="2417" y="211"/>
                      <a:pt x="1465" y="32"/>
                    </a:cubicBezTo>
                    <a:cubicBezTo>
                      <a:pt x="1378" y="10"/>
                      <a:pt x="1292" y="1"/>
                      <a:pt x="12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8"/>
              <p:cNvSpPr/>
              <p:nvPr/>
            </p:nvSpPr>
            <p:spPr>
              <a:xfrm>
                <a:off x="7350838" y="836195"/>
                <a:ext cx="87281" cy="88163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300" extrusionOk="0">
                    <a:moveTo>
                      <a:pt x="459" y="1"/>
                    </a:moveTo>
                    <a:cubicBezTo>
                      <a:pt x="452" y="1"/>
                      <a:pt x="446" y="1"/>
                      <a:pt x="441" y="2"/>
                    </a:cubicBezTo>
                    <a:cubicBezTo>
                      <a:pt x="251" y="85"/>
                      <a:pt x="1" y="228"/>
                      <a:pt x="1" y="228"/>
                    </a:cubicBezTo>
                    <a:cubicBezTo>
                      <a:pt x="132" y="276"/>
                      <a:pt x="394" y="276"/>
                      <a:pt x="596" y="574"/>
                    </a:cubicBezTo>
                    <a:cubicBezTo>
                      <a:pt x="953" y="1026"/>
                      <a:pt x="882" y="1169"/>
                      <a:pt x="953" y="1300"/>
                    </a:cubicBezTo>
                    <a:cubicBezTo>
                      <a:pt x="1144" y="1109"/>
                      <a:pt x="1287" y="990"/>
                      <a:pt x="1287" y="990"/>
                    </a:cubicBezTo>
                    <a:cubicBezTo>
                      <a:pt x="1287" y="990"/>
                      <a:pt x="1191" y="538"/>
                      <a:pt x="965" y="288"/>
                    </a:cubicBezTo>
                    <a:cubicBezTo>
                      <a:pt x="790" y="69"/>
                      <a:pt x="543" y="1"/>
                      <a:pt x="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8"/>
              <p:cNvSpPr/>
              <p:nvPr/>
            </p:nvSpPr>
            <p:spPr>
              <a:xfrm>
                <a:off x="7361350" y="840331"/>
                <a:ext cx="72700" cy="75142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08" extrusionOk="0">
                    <a:moveTo>
                      <a:pt x="155" y="1"/>
                    </a:moveTo>
                    <a:cubicBezTo>
                      <a:pt x="155" y="1"/>
                      <a:pt x="119" y="36"/>
                      <a:pt x="0" y="108"/>
                    </a:cubicBezTo>
                    <a:cubicBezTo>
                      <a:pt x="751" y="239"/>
                      <a:pt x="929" y="1108"/>
                      <a:pt x="929" y="1108"/>
                    </a:cubicBezTo>
                    <a:lnTo>
                      <a:pt x="1072" y="989"/>
                    </a:lnTo>
                    <a:cubicBezTo>
                      <a:pt x="905" y="525"/>
                      <a:pt x="667" y="120"/>
                      <a:pt x="1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8"/>
              <p:cNvSpPr/>
              <p:nvPr/>
            </p:nvSpPr>
            <p:spPr>
              <a:xfrm>
                <a:off x="7224902" y="845214"/>
                <a:ext cx="72700" cy="126819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870" extrusionOk="0">
                    <a:moveTo>
                      <a:pt x="584" y="0"/>
                    </a:moveTo>
                    <a:cubicBezTo>
                      <a:pt x="584" y="0"/>
                      <a:pt x="310" y="60"/>
                      <a:pt x="143" y="572"/>
                    </a:cubicBezTo>
                    <a:cubicBezTo>
                      <a:pt x="12" y="976"/>
                      <a:pt x="0" y="1715"/>
                      <a:pt x="48" y="1750"/>
                    </a:cubicBezTo>
                    <a:cubicBezTo>
                      <a:pt x="350" y="1861"/>
                      <a:pt x="567" y="1870"/>
                      <a:pt x="627" y="1870"/>
                    </a:cubicBezTo>
                    <a:cubicBezTo>
                      <a:pt x="638" y="1870"/>
                      <a:pt x="643" y="1869"/>
                      <a:pt x="643" y="1869"/>
                    </a:cubicBezTo>
                    <a:cubicBezTo>
                      <a:pt x="655" y="1572"/>
                      <a:pt x="584" y="1262"/>
                      <a:pt x="655" y="917"/>
                    </a:cubicBezTo>
                    <a:cubicBezTo>
                      <a:pt x="738" y="512"/>
                      <a:pt x="941" y="333"/>
                      <a:pt x="1072" y="179"/>
                    </a:cubicBezTo>
                    <a:cubicBezTo>
                      <a:pt x="822" y="60"/>
                      <a:pt x="584" y="0"/>
                      <a:pt x="5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8"/>
              <p:cNvSpPr/>
              <p:nvPr/>
            </p:nvSpPr>
            <p:spPr>
              <a:xfrm>
                <a:off x="7235414" y="850029"/>
                <a:ext cx="51745" cy="122004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799" extrusionOk="0">
                    <a:moveTo>
                      <a:pt x="572" y="1"/>
                    </a:moveTo>
                    <a:cubicBezTo>
                      <a:pt x="452" y="132"/>
                      <a:pt x="250" y="358"/>
                      <a:pt x="167" y="608"/>
                    </a:cubicBezTo>
                    <a:cubicBezTo>
                      <a:pt x="0" y="1096"/>
                      <a:pt x="24" y="1715"/>
                      <a:pt x="24" y="1715"/>
                    </a:cubicBezTo>
                    <a:cubicBezTo>
                      <a:pt x="24" y="1715"/>
                      <a:pt x="179" y="1763"/>
                      <a:pt x="345" y="1798"/>
                    </a:cubicBezTo>
                    <a:cubicBezTo>
                      <a:pt x="345" y="1703"/>
                      <a:pt x="274" y="1096"/>
                      <a:pt x="369" y="739"/>
                    </a:cubicBezTo>
                    <a:cubicBezTo>
                      <a:pt x="512" y="262"/>
                      <a:pt x="714" y="120"/>
                      <a:pt x="762" y="60"/>
                    </a:cubicBezTo>
                    <a:cubicBezTo>
                      <a:pt x="762" y="60"/>
                      <a:pt x="667" y="1"/>
                      <a:pt x="5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8"/>
              <p:cNvSpPr/>
              <p:nvPr/>
            </p:nvSpPr>
            <p:spPr>
              <a:xfrm>
                <a:off x="7140131" y="1025267"/>
                <a:ext cx="226104" cy="91282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1346" extrusionOk="0">
                    <a:moveTo>
                      <a:pt x="3203" y="0"/>
                    </a:moveTo>
                    <a:cubicBezTo>
                      <a:pt x="2619" y="703"/>
                      <a:pt x="834" y="560"/>
                      <a:pt x="429" y="619"/>
                    </a:cubicBezTo>
                    <a:lnTo>
                      <a:pt x="0" y="881"/>
                    </a:lnTo>
                    <a:cubicBezTo>
                      <a:pt x="0" y="881"/>
                      <a:pt x="0" y="1024"/>
                      <a:pt x="119" y="1298"/>
                    </a:cubicBezTo>
                    <a:cubicBezTo>
                      <a:pt x="134" y="1331"/>
                      <a:pt x="188" y="1345"/>
                      <a:pt x="271" y="1345"/>
                    </a:cubicBezTo>
                    <a:cubicBezTo>
                      <a:pt x="915" y="1345"/>
                      <a:pt x="3334" y="476"/>
                      <a:pt x="3334" y="476"/>
                    </a:cubicBezTo>
                    <a:cubicBezTo>
                      <a:pt x="3334" y="476"/>
                      <a:pt x="3298" y="369"/>
                      <a:pt x="32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7" name="Google Shape;967;p38"/>
            <p:cNvSpPr/>
            <p:nvPr/>
          </p:nvSpPr>
          <p:spPr>
            <a:xfrm>
              <a:off x="5227292" y="1685123"/>
              <a:ext cx="1672312" cy="1230006"/>
            </a:xfrm>
            <a:custGeom>
              <a:avLst/>
              <a:gdLst/>
              <a:ahLst/>
              <a:cxnLst/>
              <a:rect l="l" t="t" r="r" b="b"/>
              <a:pathLst>
                <a:path w="24659" h="18137" extrusionOk="0">
                  <a:moveTo>
                    <a:pt x="24249" y="0"/>
                  </a:moveTo>
                  <a:cubicBezTo>
                    <a:pt x="24167" y="0"/>
                    <a:pt x="24067" y="36"/>
                    <a:pt x="23967" y="105"/>
                  </a:cubicBezTo>
                  <a:lnTo>
                    <a:pt x="238" y="17345"/>
                  </a:lnTo>
                  <a:cubicBezTo>
                    <a:pt x="72" y="17464"/>
                    <a:pt x="0" y="17643"/>
                    <a:pt x="60" y="17762"/>
                  </a:cubicBezTo>
                  <a:lnTo>
                    <a:pt x="215" y="18047"/>
                  </a:lnTo>
                  <a:cubicBezTo>
                    <a:pt x="244" y="18107"/>
                    <a:pt x="304" y="18137"/>
                    <a:pt x="375" y="18137"/>
                  </a:cubicBezTo>
                  <a:cubicBezTo>
                    <a:pt x="447" y="18137"/>
                    <a:pt x="530" y="18107"/>
                    <a:pt x="607" y="18047"/>
                  </a:cubicBezTo>
                  <a:lnTo>
                    <a:pt x="24384" y="855"/>
                  </a:lnTo>
                  <a:cubicBezTo>
                    <a:pt x="24563" y="724"/>
                    <a:pt x="24658" y="510"/>
                    <a:pt x="24587" y="390"/>
                  </a:cubicBezTo>
                  <a:lnTo>
                    <a:pt x="24420" y="93"/>
                  </a:lnTo>
                  <a:cubicBezTo>
                    <a:pt x="24386" y="30"/>
                    <a:pt x="24325" y="0"/>
                    <a:pt x="24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5240177" y="1706620"/>
              <a:ext cx="1642404" cy="1189044"/>
            </a:xfrm>
            <a:custGeom>
              <a:avLst/>
              <a:gdLst/>
              <a:ahLst/>
              <a:cxnLst/>
              <a:rect l="l" t="t" r="r" b="b"/>
              <a:pathLst>
                <a:path w="24218" h="17533" extrusionOk="0">
                  <a:moveTo>
                    <a:pt x="24099" y="0"/>
                  </a:moveTo>
                  <a:cubicBezTo>
                    <a:pt x="24030" y="0"/>
                    <a:pt x="23886" y="75"/>
                    <a:pt x="23742" y="181"/>
                  </a:cubicBezTo>
                  <a:lnTo>
                    <a:pt x="275" y="17135"/>
                  </a:lnTo>
                  <a:cubicBezTo>
                    <a:pt x="120" y="17242"/>
                    <a:pt x="1" y="17373"/>
                    <a:pt x="36" y="17409"/>
                  </a:cubicBezTo>
                  <a:lnTo>
                    <a:pt x="96" y="17516"/>
                  </a:lnTo>
                  <a:cubicBezTo>
                    <a:pt x="99" y="17527"/>
                    <a:pt x="109" y="17533"/>
                    <a:pt x="126" y="17533"/>
                  </a:cubicBezTo>
                  <a:cubicBezTo>
                    <a:pt x="180" y="17533"/>
                    <a:pt x="299" y="17476"/>
                    <a:pt x="417" y="17385"/>
                  </a:cubicBezTo>
                  <a:lnTo>
                    <a:pt x="23908" y="443"/>
                  </a:lnTo>
                  <a:cubicBezTo>
                    <a:pt x="24087" y="312"/>
                    <a:pt x="24218" y="169"/>
                    <a:pt x="24182" y="121"/>
                  </a:cubicBezTo>
                  <a:lnTo>
                    <a:pt x="24135" y="14"/>
                  </a:lnTo>
                  <a:cubicBezTo>
                    <a:pt x="24128" y="5"/>
                    <a:pt x="24115" y="0"/>
                    <a:pt x="2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5193383" y="1360213"/>
              <a:ext cx="1679568" cy="1260999"/>
            </a:xfrm>
            <a:custGeom>
              <a:avLst/>
              <a:gdLst/>
              <a:ahLst/>
              <a:cxnLst/>
              <a:rect l="l" t="t" r="r" b="b"/>
              <a:pathLst>
                <a:path w="24766" h="18594" extrusionOk="0">
                  <a:moveTo>
                    <a:pt x="24342" y="0"/>
                  </a:moveTo>
                  <a:cubicBezTo>
                    <a:pt x="24257" y="0"/>
                    <a:pt x="24152" y="40"/>
                    <a:pt x="24051" y="109"/>
                  </a:cubicBezTo>
                  <a:lnTo>
                    <a:pt x="238" y="17790"/>
                  </a:lnTo>
                  <a:cubicBezTo>
                    <a:pt x="72" y="17909"/>
                    <a:pt x="0" y="18100"/>
                    <a:pt x="60" y="18219"/>
                  </a:cubicBezTo>
                  <a:lnTo>
                    <a:pt x="214" y="18505"/>
                  </a:lnTo>
                  <a:cubicBezTo>
                    <a:pt x="256" y="18564"/>
                    <a:pt x="322" y="18594"/>
                    <a:pt x="396" y="18594"/>
                  </a:cubicBezTo>
                  <a:cubicBezTo>
                    <a:pt x="470" y="18594"/>
                    <a:pt x="554" y="18564"/>
                    <a:pt x="631" y="18505"/>
                  </a:cubicBezTo>
                  <a:lnTo>
                    <a:pt x="24479" y="883"/>
                  </a:lnTo>
                  <a:cubicBezTo>
                    <a:pt x="24658" y="752"/>
                    <a:pt x="24765" y="538"/>
                    <a:pt x="24682" y="407"/>
                  </a:cubicBezTo>
                  <a:lnTo>
                    <a:pt x="24503" y="98"/>
                  </a:lnTo>
                  <a:cubicBezTo>
                    <a:pt x="24475" y="31"/>
                    <a:pt x="24416" y="0"/>
                    <a:pt x="24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5206268" y="1379880"/>
              <a:ext cx="1648915" cy="1221190"/>
            </a:xfrm>
            <a:custGeom>
              <a:avLst/>
              <a:gdLst/>
              <a:ahLst/>
              <a:cxnLst/>
              <a:rect l="l" t="t" r="r" b="b"/>
              <a:pathLst>
                <a:path w="24314" h="18007" extrusionOk="0">
                  <a:moveTo>
                    <a:pt x="24169" y="1"/>
                  </a:moveTo>
                  <a:cubicBezTo>
                    <a:pt x="24096" y="1"/>
                    <a:pt x="23961" y="68"/>
                    <a:pt x="23825" y="177"/>
                  </a:cubicBezTo>
                  <a:lnTo>
                    <a:pt x="263" y="17572"/>
                  </a:lnTo>
                  <a:cubicBezTo>
                    <a:pt x="108" y="17679"/>
                    <a:pt x="1" y="17822"/>
                    <a:pt x="24" y="17869"/>
                  </a:cubicBezTo>
                  <a:lnTo>
                    <a:pt x="108" y="17988"/>
                  </a:lnTo>
                  <a:cubicBezTo>
                    <a:pt x="114" y="18001"/>
                    <a:pt x="129" y="18007"/>
                    <a:pt x="150" y="18007"/>
                  </a:cubicBezTo>
                  <a:cubicBezTo>
                    <a:pt x="212" y="18007"/>
                    <a:pt x="326" y="17958"/>
                    <a:pt x="441" y="17869"/>
                  </a:cubicBezTo>
                  <a:lnTo>
                    <a:pt x="24004" y="498"/>
                  </a:lnTo>
                  <a:cubicBezTo>
                    <a:pt x="24194" y="367"/>
                    <a:pt x="24313" y="224"/>
                    <a:pt x="24289" y="165"/>
                  </a:cubicBezTo>
                  <a:lnTo>
                    <a:pt x="24218" y="22"/>
                  </a:lnTo>
                  <a:cubicBezTo>
                    <a:pt x="24209" y="8"/>
                    <a:pt x="24193" y="1"/>
                    <a:pt x="24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5240177" y="2196324"/>
              <a:ext cx="1033607" cy="772238"/>
            </a:xfrm>
            <a:custGeom>
              <a:avLst/>
              <a:gdLst/>
              <a:ahLst/>
              <a:cxnLst/>
              <a:rect l="l" t="t" r="r" b="b"/>
              <a:pathLst>
                <a:path w="15241" h="11387" extrusionOk="0">
                  <a:moveTo>
                    <a:pt x="14887" y="0"/>
                  </a:moveTo>
                  <a:cubicBezTo>
                    <a:pt x="14806" y="0"/>
                    <a:pt x="14706" y="33"/>
                    <a:pt x="14610" y="103"/>
                  </a:cubicBezTo>
                  <a:lnTo>
                    <a:pt x="239" y="10640"/>
                  </a:lnTo>
                  <a:cubicBezTo>
                    <a:pt x="84" y="10759"/>
                    <a:pt x="1" y="10938"/>
                    <a:pt x="60" y="11045"/>
                  </a:cubicBezTo>
                  <a:lnTo>
                    <a:pt x="215" y="11307"/>
                  </a:lnTo>
                  <a:cubicBezTo>
                    <a:pt x="244" y="11359"/>
                    <a:pt x="301" y="11386"/>
                    <a:pt x="371" y="11386"/>
                  </a:cubicBezTo>
                  <a:cubicBezTo>
                    <a:pt x="446" y="11386"/>
                    <a:pt x="534" y="11356"/>
                    <a:pt x="620" y="11295"/>
                  </a:cubicBezTo>
                  <a:lnTo>
                    <a:pt x="14991" y="770"/>
                  </a:lnTo>
                  <a:cubicBezTo>
                    <a:pt x="15157" y="651"/>
                    <a:pt x="15241" y="461"/>
                    <a:pt x="15181" y="342"/>
                  </a:cubicBezTo>
                  <a:lnTo>
                    <a:pt x="15038" y="68"/>
                  </a:lnTo>
                  <a:cubicBezTo>
                    <a:pt x="15011" y="24"/>
                    <a:pt x="14956" y="0"/>
                    <a:pt x="14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2" name="Google Shape;972;p38"/>
            <p:cNvGrpSpPr/>
            <p:nvPr/>
          </p:nvGrpSpPr>
          <p:grpSpPr>
            <a:xfrm>
              <a:off x="5250688" y="1201251"/>
              <a:ext cx="2398213" cy="1753679"/>
              <a:chOff x="5250688" y="1048851"/>
              <a:chExt cx="2398213" cy="1753679"/>
            </a:xfrm>
          </p:grpSpPr>
          <p:sp>
            <p:nvSpPr>
              <p:cNvPr id="973" name="Google Shape;973;p38"/>
              <p:cNvSpPr/>
              <p:nvPr/>
            </p:nvSpPr>
            <p:spPr>
              <a:xfrm>
                <a:off x="5250688" y="2054910"/>
                <a:ext cx="1009396" cy="747620"/>
              </a:xfrm>
              <a:custGeom>
                <a:avLst/>
                <a:gdLst/>
                <a:ahLst/>
                <a:cxnLst/>
                <a:rect l="l" t="t" r="r" b="b"/>
                <a:pathLst>
                  <a:path w="14884" h="11024" extrusionOk="0">
                    <a:moveTo>
                      <a:pt x="14646" y="0"/>
                    </a:moveTo>
                    <a:cubicBezTo>
                      <a:pt x="14566" y="0"/>
                      <a:pt x="14446" y="45"/>
                      <a:pt x="14336" y="132"/>
                    </a:cubicBezTo>
                    <a:lnTo>
                      <a:pt x="251" y="10466"/>
                    </a:lnTo>
                    <a:cubicBezTo>
                      <a:pt x="84" y="10562"/>
                      <a:pt x="0" y="10728"/>
                      <a:pt x="48" y="10800"/>
                    </a:cubicBezTo>
                    <a:lnTo>
                      <a:pt x="143" y="10978"/>
                    </a:lnTo>
                    <a:cubicBezTo>
                      <a:pt x="161" y="11009"/>
                      <a:pt x="195" y="11024"/>
                      <a:pt x="239" y="11024"/>
                    </a:cubicBezTo>
                    <a:cubicBezTo>
                      <a:pt x="315" y="11024"/>
                      <a:pt x="419" y="10982"/>
                      <a:pt x="524" y="10907"/>
                    </a:cubicBezTo>
                    <a:lnTo>
                      <a:pt x="14609" y="608"/>
                    </a:lnTo>
                    <a:cubicBezTo>
                      <a:pt x="14776" y="489"/>
                      <a:pt x="14883" y="310"/>
                      <a:pt x="14836" y="239"/>
                    </a:cubicBezTo>
                    <a:lnTo>
                      <a:pt x="14729" y="37"/>
                    </a:lnTo>
                    <a:cubicBezTo>
                      <a:pt x="14716" y="12"/>
                      <a:pt x="14686" y="0"/>
                      <a:pt x="14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8"/>
              <p:cNvSpPr/>
              <p:nvPr/>
            </p:nvSpPr>
            <p:spPr>
              <a:xfrm>
                <a:off x="5278968" y="2392840"/>
                <a:ext cx="37978" cy="31562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4654" extrusionOk="0">
                    <a:moveTo>
                      <a:pt x="348" y="0"/>
                    </a:moveTo>
                    <a:cubicBezTo>
                      <a:pt x="332" y="0"/>
                      <a:pt x="315" y="2"/>
                      <a:pt x="298" y="7"/>
                    </a:cubicBezTo>
                    <a:cubicBezTo>
                      <a:pt x="143" y="30"/>
                      <a:pt x="24" y="197"/>
                      <a:pt x="24" y="376"/>
                    </a:cubicBezTo>
                    <a:lnTo>
                      <a:pt x="0" y="4388"/>
                    </a:lnTo>
                    <a:cubicBezTo>
                      <a:pt x="0" y="4541"/>
                      <a:pt x="100" y="4653"/>
                      <a:pt x="226" y="4653"/>
                    </a:cubicBezTo>
                    <a:cubicBezTo>
                      <a:pt x="238" y="4653"/>
                      <a:pt x="250" y="4652"/>
                      <a:pt x="262" y="4650"/>
                    </a:cubicBezTo>
                    <a:cubicBezTo>
                      <a:pt x="417" y="4614"/>
                      <a:pt x="536" y="4448"/>
                      <a:pt x="536" y="4269"/>
                    </a:cubicBezTo>
                    <a:lnTo>
                      <a:pt x="560" y="257"/>
                    </a:lnTo>
                    <a:cubicBezTo>
                      <a:pt x="560" y="110"/>
                      <a:pt x="468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8"/>
              <p:cNvSpPr/>
              <p:nvPr/>
            </p:nvSpPr>
            <p:spPr>
              <a:xfrm>
                <a:off x="5402462" y="2298575"/>
                <a:ext cx="39673" cy="317793"/>
              </a:xfrm>
              <a:custGeom>
                <a:avLst/>
                <a:gdLst/>
                <a:ahLst/>
                <a:cxnLst/>
                <a:rect l="l" t="t" r="r" b="b"/>
                <a:pathLst>
                  <a:path w="585" h="4686" extrusionOk="0">
                    <a:moveTo>
                      <a:pt x="359" y="1"/>
                    </a:moveTo>
                    <a:cubicBezTo>
                      <a:pt x="347" y="1"/>
                      <a:pt x="335" y="2"/>
                      <a:pt x="322" y="4"/>
                    </a:cubicBezTo>
                    <a:cubicBezTo>
                      <a:pt x="156" y="39"/>
                      <a:pt x="37" y="194"/>
                      <a:pt x="37" y="373"/>
                    </a:cubicBezTo>
                    <a:lnTo>
                      <a:pt x="1" y="4409"/>
                    </a:lnTo>
                    <a:cubicBezTo>
                      <a:pt x="1" y="4572"/>
                      <a:pt x="100" y="4686"/>
                      <a:pt x="236" y="4686"/>
                    </a:cubicBezTo>
                    <a:cubicBezTo>
                      <a:pt x="248" y="4686"/>
                      <a:pt x="261" y="4685"/>
                      <a:pt x="275" y="4683"/>
                    </a:cubicBezTo>
                    <a:cubicBezTo>
                      <a:pt x="441" y="4647"/>
                      <a:pt x="560" y="4480"/>
                      <a:pt x="560" y="4314"/>
                    </a:cubicBezTo>
                    <a:lnTo>
                      <a:pt x="584" y="254"/>
                    </a:lnTo>
                    <a:cubicBezTo>
                      <a:pt x="584" y="112"/>
                      <a:pt x="485" y="1"/>
                      <a:pt x="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8"/>
              <p:cNvSpPr/>
              <p:nvPr/>
            </p:nvSpPr>
            <p:spPr>
              <a:xfrm>
                <a:off x="5529280" y="2204853"/>
                <a:ext cx="38792" cy="318674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699" extrusionOk="0">
                    <a:moveTo>
                      <a:pt x="352" y="1"/>
                    </a:moveTo>
                    <a:cubicBezTo>
                      <a:pt x="338" y="1"/>
                      <a:pt x="324" y="2"/>
                      <a:pt x="310" y="4"/>
                    </a:cubicBezTo>
                    <a:cubicBezTo>
                      <a:pt x="143" y="40"/>
                      <a:pt x="24" y="195"/>
                      <a:pt x="24" y="374"/>
                    </a:cubicBezTo>
                    <a:lnTo>
                      <a:pt x="0" y="4422"/>
                    </a:lnTo>
                    <a:cubicBezTo>
                      <a:pt x="0" y="4585"/>
                      <a:pt x="100" y="4699"/>
                      <a:pt x="226" y="4699"/>
                    </a:cubicBezTo>
                    <a:cubicBezTo>
                      <a:pt x="238" y="4699"/>
                      <a:pt x="250" y="4698"/>
                      <a:pt x="262" y="4696"/>
                    </a:cubicBezTo>
                    <a:cubicBezTo>
                      <a:pt x="429" y="4660"/>
                      <a:pt x="548" y="4505"/>
                      <a:pt x="548" y="4326"/>
                    </a:cubicBezTo>
                    <a:lnTo>
                      <a:pt x="572" y="255"/>
                    </a:lnTo>
                    <a:cubicBezTo>
                      <a:pt x="572" y="94"/>
                      <a:pt x="476" y="1"/>
                      <a:pt x="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8"/>
              <p:cNvSpPr/>
              <p:nvPr/>
            </p:nvSpPr>
            <p:spPr>
              <a:xfrm>
                <a:off x="5656029" y="2108011"/>
                <a:ext cx="40419" cy="321862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746" extrusionOk="0">
                    <a:moveTo>
                      <a:pt x="356" y="0"/>
                    </a:moveTo>
                    <a:cubicBezTo>
                      <a:pt x="341" y="0"/>
                      <a:pt x="326" y="1"/>
                      <a:pt x="310" y="4"/>
                    </a:cubicBezTo>
                    <a:cubicBezTo>
                      <a:pt x="167" y="51"/>
                      <a:pt x="36" y="218"/>
                      <a:pt x="36" y="397"/>
                    </a:cubicBezTo>
                    <a:lnTo>
                      <a:pt x="0" y="4469"/>
                    </a:lnTo>
                    <a:cubicBezTo>
                      <a:pt x="0" y="4632"/>
                      <a:pt x="120" y="4745"/>
                      <a:pt x="250" y="4745"/>
                    </a:cubicBezTo>
                    <a:cubicBezTo>
                      <a:pt x="262" y="4745"/>
                      <a:pt x="274" y="4744"/>
                      <a:pt x="286" y="4742"/>
                    </a:cubicBezTo>
                    <a:cubicBezTo>
                      <a:pt x="441" y="4707"/>
                      <a:pt x="572" y="4540"/>
                      <a:pt x="572" y="4361"/>
                    </a:cubicBezTo>
                    <a:lnTo>
                      <a:pt x="596" y="254"/>
                    </a:lnTo>
                    <a:cubicBezTo>
                      <a:pt x="596" y="93"/>
                      <a:pt x="490" y="0"/>
                      <a:pt x="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8"/>
              <p:cNvSpPr/>
              <p:nvPr/>
            </p:nvSpPr>
            <p:spPr>
              <a:xfrm>
                <a:off x="5784406" y="2014085"/>
                <a:ext cx="40419" cy="322947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762" extrusionOk="0">
                    <a:moveTo>
                      <a:pt x="369" y="1"/>
                    </a:moveTo>
                    <a:cubicBezTo>
                      <a:pt x="350" y="1"/>
                      <a:pt x="330" y="3"/>
                      <a:pt x="310" y="8"/>
                    </a:cubicBezTo>
                    <a:cubicBezTo>
                      <a:pt x="167" y="43"/>
                      <a:pt x="24" y="210"/>
                      <a:pt x="24" y="389"/>
                    </a:cubicBezTo>
                    <a:lnTo>
                      <a:pt x="1" y="4484"/>
                    </a:lnTo>
                    <a:cubicBezTo>
                      <a:pt x="1" y="4648"/>
                      <a:pt x="110" y="4761"/>
                      <a:pt x="247" y="4761"/>
                    </a:cubicBezTo>
                    <a:cubicBezTo>
                      <a:pt x="260" y="4761"/>
                      <a:pt x="273" y="4760"/>
                      <a:pt x="286" y="4758"/>
                    </a:cubicBezTo>
                    <a:cubicBezTo>
                      <a:pt x="429" y="4711"/>
                      <a:pt x="572" y="4544"/>
                      <a:pt x="572" y="4365"/>
                    </a:cubicBezTo>
                    <a:lnTo>
                      <a:pt x="596" y="258"/>
                    </a:lnTo>
                    <a:cubicBezTo>
                      <a:pt x="596" y="102"/>
                      <a:pt x="496" y="1"/>
                      <a:pt x="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8"/>
              <p:cNvSpPr/>
              <p:nvPr/>
            </p:nvSpPr>
            <p:spPr>
              <a:xfrm>
                <a:off x="5914411" y="1917243"/>
                <a:ext cx="40419" cy="32369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773" extrusionOk="0">
                    <a:moveTo>
                      <a:pt x="380" y="0"/>
                    </a:moveTo>
                    <a:cubicBezTo>
                      <a:pt x="361" y="0"/>
                      <a:pt x="342" y="2"/>
                      <a:pt x="322" y="7"/>
                    </a:cubicBezTo>
                    <a:cubicBezTo>
                      <a:pt x="167" y="31"/>
                      <a:pt x="36" y="209"/>
                      <a:pt x="36" y="388"/>
                    </a:cubicBezTo>
                    <a:lnTo>
                      <a:pt x="0" y="4496"/>
                    </a:lnTo>
                    <a:cubicBezTo>
                      <a:pt x="0" y="4659"/>
                      <a:pt x="100" y="4772"/>
                      <a:pt x="245" y="4772"/>
                    </a:cubicBezTo>
                    <a:cubicBezTo>
                      <a:pt x="258" y="4772"/>
                      <a:pt x="272" y="4771"/>
                      <a:pt x="286" y="4769"/>
                    </a:cubicBezTo>
                    <a:cubicBezTo>
                      <a:pt x="441" y="4734"/>
                      <a:pt x="572" y="4555"/>
                      <a:pt x="572" y="4376"/>
                    </a:cubicBezTo>
                    <a:lnTo>
                      <a:pt x="596" y="257"/>
                    </a:lnTo>
                    <a:cubicBezTo>
                      <a:pt x="596" y="101"/>
                      <a:pt x="505" y="0"/>
                      <a:pt x="3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8"/>
              <p:cNvSpPr/>
              <p:nvPr/>
            </p:nvSpPr>
            <p:spPr>
              <a:xfrm>
                <a:off x="6046043" y="1820333"/>
                <a:ext cx="40419" cy="32471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788" extrusionOk="0">
                    <a:moveTo>
                      <a:pt x="372" y="0"/>
                    </a:moveTo>
                    <a:cubicBezTo>
                      <a:pt x="352" y="0"/>
                      <a:pt x="331" y="3"/>
                      <a:pt x="310" y="7"/>
                    </a:cubicBezTo>
                    <a:cubicBezTo>
                      <a:pt x="167" y="31"/>
                      <a:pt x="24" y="210"/>
                      <a:pt x="24" y="388"/>
                    </a:cubicBezTo>
                    <a:lnTo>
                      <a:pt x="0" y="4520"/>
                    </a:lnTo>
                    <a:cubicBezTo>
                      <a:pt x="0" y="4668"/>
                      <a:pt x="94" y="4787"/>
                      <a:pt x="232" y="4787"/>
                    </a:cubicBezTo>
                    <a:cubicBezTo>
                      <a:pt x="249" y="4787"/>
                      <a:pt x="267" y="4786"/>
                      <a:pt x="286" y="4782"/>
                    </a:cubicBezTo>
                    <a:cubicBezTo>
                      <a:pt x="429" y="4746"/>
                      <a:pt x="560" y="4567"/>
                      <a:pt x="560" y="4389"/>
                    </a:cubicBezTo>
                    <a:lnTo>
                      <a:pt x="595" y="257"/>
                    </a:lnTo>
                    <a:cubicBezTo>
                      <a:pt x="595" y="102"/>
                      <a:pt x="505" y="0"/>
                      <a:pt x="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8"/>
              <p:cNvSpPr/>
              <p:nvPr/>
            </p:nvSpPr>
            <p:spPr>
              <a:xfrm>
                <a:off x="6178422" y="1721253"/>
                <a:ext cx="41233" cy="32694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4821" extrusionOk="0">
                    <a:moveTo>
                      <a:pt x="367" y="0"/>
                    </a:moveTo>
                    <a:cubicBezTo>
                      <a:pt x="353" y="0"/>
                      <a:pt x="338" y="1"/>
                      <a:pt x="322" y="4"/>
                    </a:cubicBezTo>
                    <a:cubicBezTo>
                      <a:pt x="156" y="39"/>
                      <a:pt x="25" y="218"/>
                      <a:pt x="25" y="397"/>
                    </a:cubicBezTo>
                    <a:lnTo>
                      <a:pt x="1" y="4552"/>
                    </a:lnTo>
                    <a:cubicBezTo>
                      <a:pt x="1" y="4709"/>
                      <a:pt x="93" y="4820"/>
                      <a:pt x="221" y="4820"/>
                    </a:cubicBezTo>
                    <a:cubicBezTo>
                      <a:pt x="238" y="4820"/>
                      <a:pt x="256" y="4818"/>
                      <a:pt x="275" y="4814"/>
                    </a:cubicBezTo>
                    <a:cubicBezTo>
                      <a:pt x="441" y="4790"/>
                      <a:pt x="572" y="4611"/>
                      <a:pt x="572" y="4433"/>
                    </a:cubicBezTo>
                    <a:lnTo>
                      <a:pt x="608" y="266"/>
                    </a:lnTo>
                    <a:cubicBezTo>
                      <a:pt x="608" y="104"/>
                      <a:pt x="510" y="0"/>
                      <a:pt x="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8"/>
              <p:cNvSpPr/>
              <p:nvPr/>
            </p:nvSpPr>
            <p:spPr>
              <a:xfrm>
                <a:off x="6311750" y="1620138"/>
                <a:ext cx="42657" cy="32932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856" extrusionOk="0">
                    <a:moveTo>
                      <a:pt x="391" y="0"/>
                    </a:moveTo>
                    <a:cubicBezTo>
                      <a:pt x="372" y="0"/>
                      <a:pt x="353" y="2"/>
                      <a:pt x="333" y="6"/>
                    </a:cubicBezTo>
                    <a:cubicBezTo>
                      <a:pt x="178" y="54"/>
                      <a:pt x="35" y="233"/>
                      <a:pt x="35" y="411"/>
                    </a:cubicBezTo>
                    <a:lnTo>
                      <a:pt x="11" y="4578"/>
                    </a:lnTo>
                    <a:cubicBezTo>
                      <a:pt x="0" y="4751"/>
                      <a:pt x="107" y="4855"/>
                      <a:pt x="252" y="4855"/>
                    </a:cubicBezTo>
                    <a:cubicBezTo>
                      <a:pt x="266" y="4855"/>
                      <a:pt x="282" y="4854"/>
                      <a:pt x="297" y="4852"/>
                    </a:cubicBezTo>
                    <a:cubicBezTo>
                      <a:pt x="452" y="4816"/>
                      <a:pt x="595" y="4638"/>
                      <a:pt x="595" y="4459"/>
                    </a:cubicBezTo>
                    <a:lnTo>
                      <a:pt x="618" y="268"/>
                    </a:lnTo>
                    <a:cubicBezTo>
                      <a:pt x="629" y="111"/>
                      <a:pt x="529" y="0"/>
                      <a:pt x="3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8"/>
              <p:cNvSpPr/>
              <p:nvPr/>
            </p:nvSpPr>
            <p:spPr>
              <a:xfrm>
                <a:off x="6445688" y="1520516"/>
                <a:ext cx="42047" cy="33067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4876" extrusionOk="0">
                    <a:moveTo>
                      <a:pt x="395" y="0"/>
                    </a:moveTo>
                    <a:cubicBezTo>
                      <a:pt x="371" y="0"/>
                      <a:pt x="347" y="4"/>
                      <a:pt x="322" y="11"/>
                    </a:cubicBezTo>
                    <a:cubicBezTo>
                      <a:pt x="167" y="47"/>
                      <a:pt x="25" y="225"/>
                      <a:pt x="25" y="404"/>
                    </a:cubicBezTo>
                    <a:lnTo>
                      <a:pt x="1" y="4607"/>
                    </a:lnTo>
                    <a:cubicBezTo>
                      <a:pt x="1" y="4773"/>
                      <a:pt x="100" y="4875"/>
                      <a:pt x="236" y="4875"/>
                    </a:cubicBezTo>
                    <a:cubicBezTo>
                      <a:pt x="256" y="4875"/>
                      <a:pt x="277" y="4873"/>
                      <a:pt x="298" y="4869"/>
                    </a:cubicBezTo>
                    <a:cubicBezTo>
                      <a:pt x="465" y="4833"/>
                      <a:pt x="596" y="4642"/>
                      <a:pt x="596" y="4476"/>
                    </a:cubicBezTo>
                    <a:lnTo>
                      <a:pt x="620" y="261"/>
                    </a:lnTo>
                    <a:cubicBezTo>
                      <a:pt x="620" y="109"/>
                      <a:pt x="525" y="0"/>
                      <a:pt x="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8"/>
              <p:cNvSpPr/>
              <p:nvPr/>
            </p:nvSpPr>
            <p:spPr>
              <a:xfrm>
                <a:off x="6582949" y="1419604"/>
                <a:ext cx="42047" cy="33223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4899" extrusionOk="0">
                    <a:moveTo>
                      <a:pt x="395" y="0"/>
                    </a:moveTo>
                    <a:cubicBezTo>
                      <a:pt x="371" y="0"/>
                      <a:pt x="347" y="3"/>
                      <a:pt x="322" y="11"/>
                    </a:cubicBezTo>
                    <a:cubicBezTo>
                      <a:pt x="167" y="46"/>
                      <a:pt x="25" y="225"/>
                      <a:pt x="25" y="404"/>
                    </a:cubicBezTo>
                    <a:lnTo>
                      <a:pt x="1" y="4618"/>
                    </a:lnTo>
                    <a:cubicBezTo>
                      <a:pt x="1" y="4786"/>
                      <a:pt x="102" y="4898"/>
                      <a:pt x="241" y="4898"/>
                    </a:cubicBezTo>
                    <a:cubicBezTo>
                      <a:pt x="259" y="4898"/>
                      <a:pt x="279" y="4896"/>
                      <a:pt x="298" y="4892"/>
                    </a:cubicBezTo>
                    <a:cubicBezTo>
                      <a:pt x="465" y="4845"/>
                      <a:pt x="596" y="4666"/>
                      <a:pt x="596" y="4487"/>
                    </a:cubicBezTo>
                    <a:lnTo>
                      <a:pt x="620" y="261"/>
                    </a:lnTo>
                    <a:cubicBezTo>
                      <a:pt x="620" y="109"/>
                      <a:pt x="525" y="0"/>
                      <a:pt x="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8"/>
              <p:cNvSpPr/>
              <p:nvPr/>
            </p:nvSpPr>
            <p:spPr>
              <a:xfrm>
                <a:off x="6720210" y="1317337"/>
                <a:ext cx="42047" cy="333594"/>
              </a:xfrm>
              <a:custGeom>
                <a:avLst/>
                <a:gdLst/>
                <a:ahLst/>
                <a:cxnLst/>
                <a:rect l="l" t="t" r="r" b="b"/>
                <a:pathLst>
                  <a:path w="620" h="4919" extrusionOk="0">
                    <a:moveTo>
                      <a:pt x="381" y="0"/>
                    </a:moveTo>
                    <a:cubicBezTo>
                      <a:pt x="362" y="0"/>
                      <a:pt x="342" y="2"/>
                      <a:pt x="322" y="7"/>
                    </a:cubicBezTo>
                    <a:cubicBezTo>
                      <a:pt x="156" y="54"/>
                      <a:pt x="25" y="233"/>
                      <a:pt x="25" y="411"/>
                    </a:cubicBezTo>
                    <a:lnTo>
                      <a:pt x="1" y="4638"/>
                    </a:lnTo>
                    <a:cubicBezTo>
                      <a:pt x="1" y="4806"/>
                      <a:pt x="102" y="4918"/>
                      <a:pt x="241" y="4918"/>
                    </a:cubicBezTo>
                    <a:cubicBezTo>
                      <a:pt x="259" y="4918"/>
                      <a:pt x="279" y="4916"/>
                      <a:pt x="299" y="4912"/>
                    </a:cubicBezTo>
                    <a:cubicBezTo>
                      <a:pt x="465" y="4864"/>
                      <a:pt x="596" y="4686"/>
                      <a:pt x="596" y="4507"/>
                    </a:cubicBezTo>
                    <a:lnTo>
                      <a:pt x="620" y="268"/>
                    </a:lnTo>
                    <a:cubicBezTo>
                      <a:pt x="620" y="111"/>
                      <a:pt x="519" y="0"/>
                      <a:pt x="3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8"/>
              <p:cNvSpPr/>
              <p:nvPr/>
            </p:nvSpPr>
            <p:spPr>
              <a:xfrm>
                <a:off x="6847027" y="1048851"/>
                <a:ext cx="801874" cy="570956"/>
              </a:xfrm>
              <a:custGeom>
                <a:avLst/>
                <a:gdLst/>
                <a:ahLst/>
                <a:cxnLst/>
                <a:rect l="l" t="t" r="r" b="b"/>
                <a:pathLst>
                  <a:path w="11824" h="8419" extrusionOk="0">
                    <a:moveTo>
                      <a:pt x="11061" y="632"/>
                    </a:moveTo>
                    <a:cubicBezTo>
                      <a:pt x="11121" y="632"/>
                      <a:pt x="11168" y="679"/>
                      <a:pt x="11168" y="739"/>
                    </a:cubicBezTo>
                    <a:lnTo>
                      <a:pt x="11168" y="7645"/>
                    </a:lnTo>
                    <a:cubicBezTo>
                      <a:pt x="11168" y="7704"/>
                      <a:pt x="11121" y="7752"/>
                      <a:pt x="11061" y="7752"/>
                    </a:cubicBezTo>
                    <a:lnTo>
                      <a:pt x="762" y="7752"/>
                    </a:lnTo>
                    <a:cubicBezTo>
                      <a:pt x="703" y="7752"/>
                      <a:pt x="655" y="7704"/>
                      <a:pt x="655" y="7645"/>
                    </a:cubicBezTo>
                    <a:lnTo>
                      <a:pt x="655" y="739"/>
                    </a:lnTo>
                    <a:cubicBezTo>
                      <a:pt x="655" y="679"/>
                      <a:pt x="703" y="632"/>
                      <a:pt x="762" y="632"/>
                    </a:cubicBezTo>
                    <a:close/>
                    <a:moveTo>
                      <a:pt x="762" y="1"/>
                    </a:moveTo>
                    <a:cubicBezTo>
                      <a:pt x="345" y="1"/>
                      <a:pt x="0" y="334"/>
                      <a:pt x="0" y="751"/>
                    </a:cubicBezTo>
                    <a:lnTo>
                      <a:pt x="0" y="7656"/>
                    </a:lnTo>
                    <a:cubicBezTo>
                      <a:pt x="0" y="8073"/>
                      <a:pt x="345" y="8418"/>
                      <a:pt x="762" y="8418"/>
                    </a:cubicBezTo>
                    <a:lnTo>
                      <a:pt x="11061" y="8418"/>
                    </a:lnTo>
                    <a:cubicBezTo>
                      <a:pt x="11478" y="8418"/>
                      <a:pt x="11823" y="8073"/>
                      <a:pt x="11823" y="7656"/>
                    </a:cubicBezTo>
                    <a:lnTo>
                      <a:pt x="11823" y="751"/>
                    </a:lnTo>
                    <a:cubicBezTo>
                      <a:pt x="11823" y="334"/>
                      <a:pt x="11478" y="1"/>
                      <a:pt x="110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8"/>
              <p:cNvSpPr/>
              <p:nvPr/>
            </p:nvSpPr>
            <p:spPr>
              <a:xfrm>
                <a:off x="6992359" y="1073062"/>
                <a:ext cx="28280" cy="5289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7800" extrusionOk="0">
                    <a:moveTo>
                      <a:pt x="215" y="1"/>
                    </a:moveTo>
                    <a:cubicBezTo>
                      <a:pt x="96" y="1"/>
                      <a:pt x="0" y="120"/>
                      <a:pt x="0" y="263"/>
                    </a:cubicBezTo>
                    <a:lnTo>
                      <a:pt x="0" y="7526"/>
                    </a:lnTo>
                    <a:cubicBezTo>
                      <a:pt x="0" y="7680"/>
                      <a:pt x="96" y="7800"/>
                      <a:pt x="215" y="7800"/>
                    </a:cubicBezTo>
                    <a:cubicBezTo>
                      <a:pt x="334" y="7800"/>
                      <a:pt x="417" y="7680"/>
                      <a:pt x="417" y="7526"/>
                    </a:cubicBezTo>
                    <a:lnTo>
                      <a:pt x="417" y="263"/>
                    </a:lnTo>
                    <a:cubicBezTo>
                      <a:pt x="417" y="12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8"/>
              <p:cNvSpPr/>
              <p:nvPr/>
            </p:nvSpPr>
            <p:spPr>
              <a:xfrm>
                <a:off x="7153830" y="1073062"/>
                <a:ext cx="28348" cy="52897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7800" extrusionOk="0">
                    <a:moveTo>
                      <a:pt x="215" y="1"/>
                    </a:moveTo>
                    <a:cubicBezTo>
                      <a:pt x="96" y="1"/>
                      <a:pt x="1" y="120"/>
                      <a:pt x="1" y="263"/>
                    </a:cubicBezTo>
                    <a:lnTo>
                      <a:pt x="1" y="7526"/>
                    </a:lnTo>
                    <a:cubicBezTo>
                      <a:pt x="1" y="7680"/>
                      <a:pt x="96" y="7800"/>
                      <a:pt x="215" y="7800"/>
                    </a:cubicBezTo>
                    <a:cubicBezTo>
                      <a:pt x="334" y="7800"/>
                      <a:pt x="417" y="7680"/>
                      <a:pt x="417" y="7526"/>
                    </a:cubicBezTo>
                    <a:lnTo>
                      <a:pt x="417" y="263"/>
                    </a:lnTo>
                    <a:cubicBezTo>
                      <a:pt x="417" y="12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8"/>
              <p:cNvSpPr/>
              <p:nvPr/>
            </p:nvSpPr>
            <p:spPr>
              <a:xfrm>
                <a:off x="7315302" y="1073062"/>
                <a:ext cx="28348" cy="52897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7800" extrusionOk="0">
                    <a:moveTo>
                      <a:pt x="215" y="1"/>
                    </a:moveTo>
                    <a:cubicBezTo>
                      <a:pt x="96" y="1"/>
                      <a:pt x="1" y="120"/>
                      <a:pt x="1" y="263"/>
                    </a:cubicBezTo>
                    <a:lnTo>
                      <a:pt x="1" y="7526"/>
                    </a:lnTo>
                    <a:cubicBezTo>
                      <a:pt x="1" y="7680"/>
                      <a:pt x="96" y="7800"/>
                      <a:pt x="215" y="7800"/>
                    </a:cubicBezTo>
                    <a:cubicBezTo>
                      <a:pt x="334" y="7800"/>
                      <a:pt x="417" y="7680"/>
                      <a:pt x="417" y="7526"/>
                    </a:cubicBezTo>
                    <a:lnTo>
                      <a:pt x="417" y="263"/>
                    </a:lnTo>
                    <a:cubicBezTo>
                      <a:pt x="417" y="12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8"/>
              <p:cNvSpPr/>
              <p:nvPr/>
            </p:nvSpPr>
            <p:spPr>
              <a:xfrm>
                <a:off x="7476842" y="1073062"/>
                <a:ext cx="28280" cy="5289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7800" extrusionOk="0">
                    <a:moveTo>
                      <a:pt x="214" y="1"/>
                    </a:moveTo>
                    <a:cubicBezTo>
                      <a:pt x="95" y="1"/>
                      <a:pt x="0" y="120"/>
                      <a:pt x="0" y="263"/>
                    </a:cubicBezTo>
                    <a:lnTo>
                      <a:pt x="0" y="7526"/>
                    </a:lnTo>
                    <a:cubicBezTo>
                      <a:pt x="0" y="7680"/>
                      <a:pt x="95" y="7800"/>
                      <a:pt x="214" y="7800"/>
                    </a:cubicBezTo>
                    <a:cubicBezTo>
                      <a:pt x="333" y="7800"/>
                      <a:pt x="417" y="7680"/>
                      <a:pt x="417" y="7526"/>
                    </a:cubicBezTo>
                    <a:lnTo>
                      <a:pt x="417" y="263"/>
                    </a:lnTo>
                    <a:cubicBezTo>
                      <a:pt x="417" y="120"/>
                      <a:pt x="333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1" name="Google Shape;991;p38"/>
            <p:cNvGrpSpPr/>
            <p:nvPr/>
          </p:nvGrpSpPr>
          <p:grpSpPr>
            <a:xfrm>
              <a:off x="8625902" y="2078083"/>
              <a:ext cx="1050559" cy="1253195"/>
              <a:chOff x="8820427" y="2049908"/>
              <a:chExt cx="1050559" cy="1253195"/>
            </a:xfrm>
          </p:grpSpPr>
          <p:sp>
            <p:nvSpPr>
              <p:cNvPr id="992" name="Google Shape;992;p38"/>
              <p:cNvSpPr/>
              <p:nvPr/>
            </p:nvSpPr>
            <p:spPr>
              <a:xfrm>
                <a:off x="8823615" y="2049908"/>
                <a:ext cx="1002139" cy="1227361"/>
              </a:xfrm>
              <a:custGeom>
                <a:avLst/>
                <a:gdLst/>
                <a:ahLst/>
                <a:cxnLst/>
                <a:rect l="l" t="t" r="r" b="b"/>
                <a:pathLst>
                  <a:path w="14777" h="18098" extrusionOk="0">
                    <a:moveTo>
                      <a:pt x="9157" y="14931"/>
                    </a:moveTo>
                    <a:cubicBezTo>
                      <a:pt x="8156" y="14966"/>
                      <a:pt x="5608" y="14454"/>
                      <a:pt x="5716" y="15419"/>
                    </a:cubicBezTo>
                    <a:cubicBezTo>
                      <a:pt x="5989" y="17907"/>
                      <a:pt x="4204" y="18098"/>
                      <a:pt x="4204" y="18098"/>
                    </a:cubicBezTo>
                    <a:cubicBezTo>
                      <a:pt x="1394" y="17740"/>
                      <a:pt x="715" y="16931"/>
                      <a:pt x="215" y="9716"/>
                    </a:cubicBezTo>
                    <a:cubicBezTo>
                      <a:pt x="894" y="11204"/>
                      <a:pt x="1525" y="13621"/>
                      <a:pt x="1787" y="11430"/>
                    </a:cubicBezTo>
                    <a:cubicBezTo>
                      <a:pt x="2120" y="7573"/>
                      <a:pt x="1465" y="6013"/>
                      <a:pt x="1" y="5596"/>
                    </a:cubicBezTo>
                    <a:cubicBezTo>
                      <a:pt x="1929" y="5013"/>
                      <a:pt x="3132" y="8680"/>
                      <a:pt x="3668" y="8561"/>
                    </a:cubicBezTo>
                    <a:cubicBezTo>
                      <a:pt x="4001" y="8477"/>
                      <a:pt x="3954" y="6191"/>
                      <a:pt x="3049" y="5406"/>
                    </a:cubicBezTo>
                    <a:cubicBezTo>
                      <a:pt x="4263" y="6715"/>
                      <a:pt x="4942" y="7156"/>
                      <a:pt x="4882" y="8204"/>
                    </a:cubicBezTo>
                    <a:cubicBezTo>
                      <a:pt x="5132" y="6358"/>
                      <a:pt x="4180" y="1500"/>
                      <a:pt x="1346" y="0"/>
                    </a:cubicBezTo>
                    <a:cubicBezTo>
                      <a:pt x="3513" y="703"/>
                      <a:pt x="8168" y="1560"/>
                      <a:pt x="9704" y="6906"/>
                    </a:cubicBezTo>
                    <a:cubicBezTo>
                      <a:pt x="9704" y="6906"/>
                      <a:pt x="8847" y="3560"/>
                      <a:pt x="8275" y="2405"/>
                    </a:cubicBezTo>
                    <a:cubicBezTo>
                      <a:pt x="9680" y="3382"/>
                      <a:pt x="13121" y="4727"/>
                      <a:pt x="13943" y="7192"/>
                    </a:cubicBezTo>
                    <a:cubicBezTo>
                      <a:pt x="14776" y="9644"/>
                      <a:pt x="14479" y="11787"/>
                      <a:pt x="13157" y="13895"/>
                    </a:cubicBezTo>
                    <a:cubicBezTo>
                      <a:pt x="12752" y="14573"/>
                      <a:pt x="11097" y="14847"/>
                      <a:pt x="9157" y="149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8"/>
              <p:cNvSpPr/>
              <p:nvPr/>
            </p:nvSpPr>
            <p:spPr>
              <a:xfrm>
                <a:off x="8820427" y="2397061"/>
                <a:ext cx="939069" cy="906042"/>
              </a:xfrm>
              <a:custGeom>
                <a:avLst/>
                <a:gdLst/>
                <a:ahLst/>
                <a:cxnLst/>
                <a:rect l="l" t="t" r="r" b="b"/>
                <a:pathLst>
                  <a:path w="13847" h="13360" extrusionOk="0">
                    <a:moveTo>
                      <a:pt x="5227" y="10062"/>
                    </a:moveTo>
                    <a:cubicBezTo>
                      <a:pt x="5394" y="11669"/>
                      <a:pt x="1584" y="13360"/>
                      <a:pt x="1238" y="8300"/>
                    </a:cubicBezTo>
                    <a:cubicBezTo>
                      <a:pt x="1703" y="9347"/>
                      <a:pt x="2798" y="10645"/>
                      <a:pt x="2977" y="9109"/>
                    </a:cubicBezTo>
                    <a:cubicBezTo>
                      <a:pt x="3215" y="6406"/>
                      <a:pt x="1024" y="3001"/>
                      <a:pt x="0" y="2704"/>
                    </a:cubicBezTo>
                    <a:cubicBezTo>
                      <a:pt x="1357" y="2299"/>
                      <a:pt x="4048" y="3644"/>
                      <a:pt x="4512" y="5240"/>
                    </a:cubicBezTo>
                    <a:cubicBezTo>
                      <a:pt x="4786" y="5299"/>
                      <a:pt x="4655" y="6073"/>
                      <a:pt x="5036" y="5966"/>
                    </a:cubicBezTo>
                    <a:cubicBezTo>
                      <a:pt x="5251" y="5906"/>
                      <a:pt x="5239" y="4311"/>
                      <a:pt x="4596" y="3763"/>
                    </a:cubicBezTo>
                    <a:cubicBezTo>
                      <a:pt x="5453" y="4668"/>
                      <a:pt x="5929" y="4978"/>
                      <a:pt x="5882" y="5728"/>
                    </a:cubicBezTo>
                    <a:cubicBezTo>
                      <a:pt x="6060" y="4430"/>
                      <a:pt x="5394" y="1037"/>
                      <a:pt x="3405" y="1"/>
                    </a:cubicBezTo>
                    <a:cubicBezTo>
                      <a:pt x="4917" y="489"/>
                      <a:pt x="8168" y="1084"/>
                      <a:pt x="9251" y="4823"/>
                    </a:cubicBezTo>
                    <a:cubicBezTo>
                      <a:pt x="9251" y="4823"/>
                      <a:pt x="8632" y="1501"/>
                      <a:pt x="8227" y="691"/>
                    </a:cubicBezTo>
                    <a:cubicBezTo>
                      <a:pt x="9215" y="1370"/>
                      <a:pt x="10942" y="3097"/>
                      <a:pt x="11525" y="4823"/>
                    </a:cubicBezTo>
                    <a:cubicBezTo>
                      <a:pt x="12097" y="6525"/>
                      <a:pt x="13847" y="9228"/>
                      <a:pt x="12121" y="9145"/>
                    </a:cubicBezTo>
                    <a:cubicBezTo>
                      <a:pt x="10549" y="9073"/>
                      <a:pt x="5227" y="10062"/>
                      <a:pt x="5227" y="1006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8"/>
              <p:cNvSpPr/>
              <p:nvPr/>
            </p:nvSpPr>
            <p:spPr>
              <a:xfrm>
                <a:off x="9020622" y="2280010"/>
                <a:ext cx="850364" cy="905228"/>
              </a:xfrm>
              <a:custGeom>
                <a:avLst/>
                <a:gdLst/>
                <a:ahLst/>
                <a:cxnLst/>
                <a:rect l="l" t="t" r="r" b="b"/>
                <a:pathLst>
                  <a:path w="12539" h="13348" extrusionOk="0">
                    <a:moveTo>
                      <a:pt x="5549" y="11299"/>
                    </a:moveTo>
                    <a:cubicBezTo>
                      <a:pt x="3585" y="11061"/>
                      <a:pt x="2025" y="13347"/>
                      <a:pt x="1680" y="8287"/>
                    </a:cubicBezTo>
                    <a:cubicBezTo>
                      <a:pt x="2144" y="9335"/>
                      <a:pt x="3239" y="10621"/>
                      <a:pt x="3418" y="9097"/>
                    </a:cubicBezTo>
                    <a:cubicBezTo>
                      <a:pt x="3656" y="6394"/>
                      <a:pt x="1025" y="5323"/>
                      <a:pt x="1" y="5049"/>
                    </a:cubicBezTo>
                    <a:cubicBezTo>
                      <a:pt x="1346" y="4644"/>
                      <a:pt x="3454" y="4501"/>
                      <a:pt x="3882" y="5537"/>
                    </a:cubicBezTo>
                    <a:cubicBezTo>
                      <a:pt x="4085" y="3918"/>
                      <a:pt x="2715" y="4346"/>
                      <a:pt x="2537" y="3918"/>
                    </a:cubicBezTo>
                    <a:cubicBezTo>
                      <a:pt x="3001" y="4156"/>
                      <a:pt x="4489" y="3632"/>
                      <a:pt x="4954" y="5239"/>
                    </a:cubicBezTo>
                    <a:cubicBezTo>
                      <a:pt x="5240" y="5299"/>
                      <a:pt x="5097" y="6073"/>
                      <a:pt x="5478" y="5965"/>
                    </a:cubicBezTo>
                    <a:cubicBezTo>
                      <a:pt x="5692" y="5906"/>
                      <a:pt x="5680" y="4311"/>
                      <a:pt x="5037" y="3763"/>
                    </a:cubicBezTo>
                    <a:cubicBezTo>
                      <a:pt x="5894" y="4668"/>
                      <a:pt x="6371" y="5001"/>
                      <a:pt x="6323" y="5727"/>
                    </a:cubicBezTo>
                    <a:cubicBezTo>
                      <a:pt x="6502" y="4430"/>
                      <a:pt x="5835" y="1036"/>
                      <a:pt x="3846" y="0"/>
                    </a:cubicBezTo>
                    <a:cubicBezTo>
                      <a:pt x="5359" y="489"/>
                      <a:pt x="8609" y="1084"/>
                      <a:pt x="9704" y="4834"/>
                    </a:cubicBezTo>
                    <a:cubicBezTo>
                      <a:pt x="9704" y="4834"/>
                      <a:pt x="9109" y="2477"/>
                      <a:pt x="8704" y="1691"/>
                    </a:cubicBezTo>
                    <a:cubicBezTo>
                      <a:pt x="9681" y="2358"/>
                      <a:pt x="11383" y="3120"/>
                      <a:pt x="11967" y="4834"/>
                    </a:cubicBezTo>
                    <a:cubicBezTo>
                      <a:pt x="12538" y="6549"/>
                      <a:pt x="12157" y="8847"/>
                      <a:pt x="11216" y="10323"/>
                    </a:cubicBezTo>
                    <a:cubicBezTo>
                      <a:pt x="10300" y="11776"/>
                      <a:pt x="5549" y="11299"/>
                      <a:pt x="5549" y="1129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8"/>
              <p:cNvSpPr/>
              <p:nvPr/>
            </p:nvSpPr>
            <p:spPr>
              <a:xfrm>
                <a:off x="9025505" y="2523878"/>
                <a:ext cx="715475" cy="601609"/>
              </a:xfrm>
              <a:custGeom>
                <a:avLst/>
                <a:gdLst/>
                <a:ahLst/>
                <a:cxnLst/>
                <a:rect l="l" t="t" r="r" b="b"/>
                <a:pathLst>
                  <a:path w="10550" h="8871" extrusionOk="0">
                    <a:moveTo>
                      <a:pt x="3001" y="7775"/>
                    </a:moveTo>
                    <a:cubicBezTo>
                      <a:pt x="1631" y="7596"/>
                      <a:pt x="857" y="8870"/>
                      <a:pt x="619" y="5346"/>
                    </a:cubicBezTo>
                    <a:cubicBezTo>
                      <a:pt x="953" y="6072"/>
                      <a:pt x="2250" y="6775"/>
                      <a:pt x="2381" y="5703"/>
                    </a:cubicBezTo>
                    <a:cubicBezTo>
                      <a:pt x="2548" y="3822"/>
                      <a:pt x="715" y="3084"/>
                      <a:pt x="0" y="2870"/>
                    </a:cubicBezTo>
                    <a:cubicBezTo>
                      <a:pt x="941" y="2596"/>
                      <a:pt x="2405" y="2500"/>
                      <a:pt x="2703" y="3215"/>
                    </a:cubicBezTo>
                    <a:cubicBezTo>
                      <a:pt x="2858" y="2084"/>
                      <a:pt x="1905" y="2381"/>
                      <a:pt x="1774" y="2084"/>
                    </a:cubicBezTo>
                    <a:cubicBezTo>
                      <a:pt x="2096" y="2250"/>
                      <a:pt x="3120" y="1893"/>
                      <a:pt x="3453" y="3012"/>
                    </a:cubicBezTo>
                    <a:cubicBezTo>
                      <a:pt x="3655" y="3048"/>
                      <a:pt x="3560" y="3584"/>
                      <a:pt x="3822" y="3524"/>
                    </a:cubicBezTo>
                    <a:cubicBezTo>
                      <a:pt x="3989" y="3489"/>
                      <a:pt x="3953" y="2369"/>
                      <a:pt x="3524" y="1977"/>
                    </a:cubicBezTo>
                    <a:cubicBezTo>
                      <a:pt x="4120" y="2620"/>
                      <a:pt x="5858" y="3727"/>
                      <a:pt x="5834" y="4239"/>
                    </a:cubicBezTo>
                    <a:cubicBezTo>
                      <a:pt x="5953" y="3346"/>
                      <a:pt x="6096" y="1608"/>
                      <a:pt x="4727" y="881"/>
                    </a:cubicBezTo>
                    <a:cubicBezTo>
                      <a:pt x="5787" y="1227"/>
                      <a:pt x="7739" y="1357"/>
                      <a:pt x="8477" y="3977"/>
                    </a:cubicBezTo>
                    <a:cubicBezTo>
                      <a:pt x="8477" y="3977"/>
                      <a:pt x="9644" y="2262"/>
                      <a:pt x="8156" y="0"/>
                    </a:cubicBezTo>
                    <a:cubicBezTo>
                      <a:pt x="8835" y="476"/>
                      <a:pt x="9728" y="1441"/>
                      <a:pt x="10144" y="2655"/>
                    </a:cubicBezTo>
                    <a:cubicBezTo>
                      <a:pt x="10549" y="3858"/>
                      <a:pt x="10478" y="6763"/>
                      <a:pt x="9275" y="6727"/>
                    </a:cubicBezTo>
                    <a:cubicBezTo>
                      <a:pt x="5596" y="6668"/>
                      <a:pt x="3001" y="7775"/>
                      <a:pt x="3001" y="7775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6" name="Google Shape;996;p38"/>
            <p:cNvGrpSpPr/>
            <p:nvPr/>
          </p:nvGrpSpPr>
          <p:grpSpPr>
            <a:xfrm>
              <a:off x="8243292" y="4289893"/>
              <a:ext cx="1372013" cy="391136"/>
              <a:chOff x="8243292" y="4289893"/>
              <a:chExt cx="1372013" cy="391136"/>
            </a:xfrm>
          </p:grpSpPr>
          <p:sp>
            <p:nvSpPr>
              <p:cNvPr id="997" name="Google Shape;997;p38"/>
              <p:cNvSpPr/>
              <p:nvPr/>
            </p:nvSpPr>
            <p:spPr>
              <a:xfrm>
                <a:off x="8243292" y="4317160"/>
                <a:ext cx="1372013" cy="362014"/>
              </a:xfrm>
              <a:custGeom>
                <a:avLst/>
                <a:gdLst/>
                <a:ahLst/>
                <a:cxnLst/>
                <a:rect l="l" t="t" r="r" b="b"/>
                <a:pathLst>
                  <a:path w="271417" h="71615" extrusionOk="0">
                    <a:moveTo>
                      <a:pt x="140127" y="15412"/>
                    </a:moveTo>
                    <a:cubicBezTo>
                      <a:pt x="140127" y="17910"/>
                      <a:pt x="140127" y="19962"/>
                      <a:pt x="140364" y="21540"/>
                    </a:cubicBezTo>
                    <a:cubicBezTo>
                      <a:pt x="141047" y="17700"/>
                      <a:pt x="140364" y="11362"/>
                      <a:pt x="140127" y="15412"/>
                    </a:cubicBezTo>
                    <a:close/>
                    <a:moveTo>
                      <a:pt x="206561" y="63488"/>
                    </a:moveTo>
                    <a:cubicBezTo>
                      <a:pt x="207245" y="65303"/>
                      <a:pt x="212452" y="66881"/>
                      <a:pt x="214056" y="66881"/>
                    </a:cubicBezTo>
                    <a:cubicBezTo>
                      <a:pt x="215661" y="66881"/>
                      <a:pt x="213820" y="61226"/>
                      <a:pt x="216108" y="63672"/>
                    </a:cubicBezTo>
                    <a:cubicBezTo>
                      <a:pt x="221105" y="69353"/>
                      <a:pt x="219948" y="62752"/>
                      <a:pt x="224471" y="60963"/>
                    </a:cubicBezTo>
                    <a:cubicBezTo>
                      <a:pt x="229258" y="59149"/>
                      <a:pt x="226523" y="60490"/>
                      <a:pt x="233781" y="62988"/>
                    </a:cubicBezTo>
                    <a:cubicBezTo>
                      <a:pt x="240830" y="65487"/>
                      <a:pt x="240356" y="62752"/>
                      <a:pt x="243539" y="61884"/>
                    </a:cubicBezTo>
                    <a:cubicBezTo>
                      <a:pt x="246747" y="60963"/>
                      <a:pt x="242618" y="62094"/>
                      <a:pt x="247168" y="61410"/>
                    </a:cubicBezTo>
                    <a:cubicBezTo>
                      <a:pt x="251692" y="60727"/>
                      <a:pt x="260765" y="64593"/>
                      <a:pt x="266209" y="62541"/>
                    </a:cubicBezTo>
                    <a:cubicBezTo>
                      <a:pt x="271417" y="60253"/>
                      <a:pt x="262133" y="50312"/>
                      <a:pt x="262133" y="50312"/>
                    </a:cubicBezTo>
                    <a:cubicBezTo>
                      <a:pt x="263474" y="44842"/>
                      <a:pt x="258267" y="37846"/>
                      <a:pt x="258267" y="39871"/>
                    </a:cubicBezTo>
                    <a:cubicBezTo>
                      <a:pt x="258267" y="47577"/>
                      <a:pt x="255768" y="52574"/>
                      <a:pt x="253980" y="51232"/>
                    </a:cubicBezTo>
                    <a:cubicBezTo>
                      <a:pt x="252402" y="50102"/>
                      <a:pt x="252849" y="43079"/>
                      <a:pt x="251928" y="44868"/>
                    </a:cubicBezTo>
                    <a:cubicBezTo>
                      <a:pt x="250824" y="46683"/>
                      <a:pt x="248536" y="47840"/>
                      <a:pt x="245827" y="45578"/>
                    </a:cubicBezTo>
                    <a:cubicBezTo>
                      <a:pt x="243092" y="43290"/>
                      <a:pt x="242618" y="36952"/>
                      <a:pt x="242434" y="37425"/>
                    </a:cubicBezTo>
                    <a:cubicBezTo>
                      <a:pt x="241961" y="37872"/>
                      <a:pt x="241961" y="46709"/>
                      <a:pt x="240172" y="44210"/>
                    </a:cubicBezTo>
                    <a:cubicBezTo>
                      <a:pt x="238121" y="41712"/>
                      <a:pt x="238594" y="33348"/>
                      <a:pt x="238805" y="29719"/>
                    </a:cubicBezTo>
                    <a:cubicBezTo>
                      <a:pt x="237700" y="30403"/>
                      <a:pt x="235859" y="35374"/>
                      <a:pt x="236306" y="42185"/>
                    </a:cubicBezTo>
                    <a:cubicBezTo>
                      <a:pt x="236780" y="48997"/>
                      <a:pt x="234044" y="44684"/>
                      <a:pt x="233124" y="45578"/>
                    </a:cubicBezTo>
                    <a:cubicBezTo>
                      <a:pt x="232019" y="46498"/>
                      <a:pt x="234939" y="42369"/>
                      <a:pt x="233808" y="31744"/>
                    </a:cubicBezTo>
                    <a:cubicBezTo>
                      <a:pt x="232703" y="21093"/>
                      <a:pt x="227943" y="11309"/>
                      <a:pt x="229731" y="19278"/>
                    </a:cubicBezTo>
                    <a:cubicBezTo>
                      <a:pt x="231546" y="27194"/>
                      <a:pt x="218159" y="39923"/>
                      <a:pt x="217712" y="37188"/>
                    </a:cubicBezTo>
                    <a:cubicBezTo>
                      <a:pt x="217239" y="34453"/>
                      <a:pt x="218554" y="29456"/>
                      <a:pt x="212478" y="21093"/>
                    </a:cubicBezTo>
                    <a:cubicBezTo>
                      <a:pt x="212478" y="21093"/>
                      <a:pt x="215108" y="34821"/>
                      <a:pt x="212715" y="39003"/>
                    </a:cubicBezTo>
                    <a:cubicBezTo>
                      <a:pt x="209322" y="29219"/>
                      <a:pt x="203168" y="32665"/>
                      <a:pt x="205220" y="12940"/>
                    </a:cubicBezTo>
                    <a:cubicBezTo>
                      <a:pt x="205456" y="10205"/>
                      <a:pt x="202721" y="16780"/>
                      <a:pt x="200670" y="22224"/>
                    </a:cubicBezTo>
                    <a:cubicBezTo>
                      <a:pt x="198881" y="27694"/>
                      <a:pt x="182523" y="25195"/>
                      <a:pt x="180734" y="13860"/>
                    </a:cubicBezTo>
                    <a:cubicBezTo>
                      <a:pt x="178920" y="2499"/>
                      <a:pt x="180945" y="2735"/>
                      <a:pt x="177526" y="14307"/>
                    </a:cubicBezTo>
                    <a:cubicBezTo>
                      <a:pt x="174159" y="26116"/>
                      <a:pt x="176421" y="42185"/>
                      <a:pt x="168452" y="30640"/>
                    </a:cubicBezTo>
                    <a:cubicBezTo>
                      <a:pt x="164376" y="24775"/>
                      <a:pt x="168689" y="2551"/>
                      <a:pt x="163929" y="21356"/>
                    </a:cubicBezTo>
                    <a:cubicBezTo>
                      <a:pt x="159168" y="40160"/>
                      <a:pt x="151699" y="47656"/>
                      <a:pt x="150068" y="37872"/>
                    </a:cubicBezTo>
                    <a:cubicBezTo>
                      <a:pt x="148727" y="29719"/>
                      <a:pt x="142152" y="30850"/>
                      <a:pt x="140548" y="21776"/>
                    </a:cubicBezTo>
                    <a:cubicBezTo>
                      <a:pt x="140101" y="24722"/>
                      <a:pt x="138970" y="26300"/>
                      <a:pt x="136471" y="21540"/>
                    </a:cubicBezTo>
                    <a:cubicBezTo>
                      <a:pt x="128555" y="6575"/>
                      <a:pt x="133289" y="0"/>
                      <a:pt x="128976" y="8153"/>
                    </a:cubicBezTo>
                    <a:cubicBezTo>
                      <a:pt x="124663" y="16069"/>
                      <a:pt x="123505" y="29009"/>
                      <a:pt x="120139" y="30166"/>
                    </a:cubicBezTo>
                    <a:cubicBezTo>
                      <a:pt x="113091" y="32665"/>
                      <a:pt x="103807" y="29246"/>
                      <a:pt x="104701" y="24275"/>
                    </a:cubicBezTo>
                    <a:cubicBezTo>
                      <a:pt x="105832" y="17937"/>
                      <a:pt x="94523" y="32665"/>
                      <a:pt x="93602" y="44237"/>
                    </a:cubicBezTo>
                    <a:cubicBezTo>
                      <a:pt x="89079" y="39923"/>
                      <a:pt x="89079" y="33348"/>
                      <a:pt x="89999" y="29035"/>
                    </a:cubicBezTo>
                    <a:cubicBezTo>
                      <a:pt x="83187" y="37662"/>
                      <a:pt x="85212" y="42659"/>
                      <a:pt x="84529" y="45368"/>
                    </a:cubicBezTo>
                    <a:cubicBezTo>
                      <a:pt x="83845" y="48103"/>
                      <a:pt x="72299" y="34032"/>
                      <a:pt x="75455" y="26116"/>
                    </a:cubicBezTo>
                    <a:cubicBezTo>
                      <a:pt x="78401" y="18200"/>
                      <a:pt x="74324" y="25879"/>
                      <a:pt x="72483" y="36531"/>
                    </a:cubicBezTo>
                    <a:cubicBezTo>
                      <a:pt x="70458" y="47182"/>
                      <a:pt x="67960" y="48997"/>
                      <a:pt x="66145" y="48103"/>
                    </a:cubicBezTo>
                    <a:cubicBezTo>
                      <a:pt x="64357" y="47182"/>
                      <a:pt x="55967" y="55151"/>
                      <a:pt x="56624" y="48339"/>
                    </a:cubicBezTo>
                    <a:cubicBezTo>
                      <a:pt x="57308" y="41528"/>
                      <a:pt x="54363" y="36531"/>
                      <a:pt x="52758" y="35873"/>
                    </a:cubicBezTo>
                    <a:cubicBezTo>
                      <a:pt x="52995" y="39266"/>
                      <a:pt x="53468" y="47919"/>
                      <a:pt x="50260" y="50154"/>
                    </a:cubicBezTo>
                    <a:cubicBezTo>
                      <a:pt x="47077" y="52653"/>
                      <a:pt x="47077" y="43790"/>
                      <a:pt x="46420" y="43342"/>
                    </a:cubicBezTo>
                    <a:cubicBezTo>
                      <a:pt x="45762" y="42869"/>
                      <a:pt x="45079" y="49234"/>
                      <a:pt x="40529" y="51495"/>
                    </a:cubicBezTo>
                    <a:cubicBezTo>
                      <a:pt x="36005" y="53757"/>
                      <a:pt x="31929" y="52416"/>
                      <a:pt x="30351" y="50575"/>
                    </a:cubicBezTo>
                    <a:cubicBezTo>
                      <a:pt x="28773" y="48760"/>
                      <a:pt x="29667" y="55809"/>
                      <a:pt x="26958" y="56913"/>
                    </a:cubicBezTo>
                    <a:cubicBezTo>
                      <a:pt x="24275" y="58044"/>
                      <a:pt x="21067" y="53073"/>
                      <a:pt x="21067" y="45341"/>
                    </a:cubicBezTo>
                    <a:cubicBezTo>
                      <a:pt x="21067" y="43316"/>
                      <a:pt x="16306" y="52837"/>
                      <a:pt x="18358" y="58254"/>
                    </a:cubicBezTo>
                    <a:cubicBezTo>
                      <a:pt x="18358" y="58254"/>
                      <a:pt x="16096" y="58728"/>
                      <a:pt x="13124" y="59622"/>
                    </a:cubicBezTo>
                    <a:cubicBezTo>
                      <a:pt x="12019" y="59832"/>
                      <a:pt x="12440" y="60306"/>
                      <a:pt x="11309" y="60727"/>
                    </a:cubicBezTo>
                    <a:cubicBezTo>
                      <a:pt x="10626" y="60963"/>
                      <a:pt x="7022" y="58228"/>
                      <a:pt x="9048" y="50312"/>
                    </a:cubicBezTo>
                    <a:cubicBezTo>
                      <a:pt x="9284" y="49181"/>
                      <a:pt x="6312" y="61884"/>
                      <a:pt x="5655" y="62121"/>
                    </a:cubicBezTo>
                    <a:cubicBezTo>
                      <a:pt x="658" y="63909"/>
                      <a:pt x="0" y="65066"/>
                      <a:pt x="4077" y="66197"/>
                    </a:cubicBezTo>
                    <a:cubicBezTo>
                      <a:pt x="12940" y="68459"/>
                      <a:pt x="30850" y="66407"/>
                      <a:pt x="38530" y="67302"/>
                    </a:cubicBezTo>
                    <a:cubicBezTo>
                      <a:pt x="46236" y="68222"/>
                      <a:pt x="39450" y="66855"/>
                      <a:pt x="44658" y="67985"/>
                    </a:cubicBezTo>
                    <a:cubicBezTo>
                      <a:pt x="50102" y="69116"/>
                      <a:pt x="49181" y="71615"/>
                      <a:pt x="60753" y="69353"/>
                    </a:cubicBezTo>
                    <a:cubicBezTo>
                      <a:pt x="72562" y="67065"/>
                      <a:pt x="68249" y="65724"/>
                      <a:pt x="76192" y="67538"/>
                    </a:cubicBezTo>
                    <a:cubicBezTo>
                      <a:pt x="83871" y="69353"/>
                      <a:pt x="84108" y="69800"/>
                      <a:pt x="92524" y="64146"/>
                    </a:cubicBezTo>
                    <a:cubicBezTo>
                      <a:pt x="95917" y="61884"/>
                      <a:pt x="95022" y="61410"/>
                      <a:pt x="97047" y="61410"/>
                    </a:cubicBezTo>
                    <a:lnTo>
                      <a:pt x="102518" y="65724"/>
                    </a:lnTo>
                    <a:cubicBezTo>
                      <a:pt x="102518" y="65724"/>
                      <a:pt x="131080" y="61200"/>
                      <a:pt x="136313" y="65040"/>
                    </a:cubicBezTo>
                    <a:cubicBezTo>
                      <a:pt x="141547" y="68880"/>
                      <a:pt x="150384" y="68433"/>
                      <a:pt x="160562" y="65960"/>
                    </a:cubicBezTo>
                    <a:cubicBezTo>
                      <a:pt x="170530" y="63225"/>
                      <a:pt x="170109" y="67775"/>
                      <a:pt x="178499" y="66407"/>
                    </a:cubicBezTo>
                    <a:cubicBezTo>
                      <a:pt x="182339" y="65724"/>
                      <a:pt x="187783" y="63462"/>
                      <a:pt x="191859" y="65487"/>
                    </a:cubicBezTo>
                    <a:cubicBezTo>
                      <a:pt x="203694" y="67381"/>
                      <a:pt x="198908" y="55493"/>
                      <a:pt x="198908" y="5549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8"/>
              <p:cNvSpPr/>
              <p:nvPr/>
            </p:nvSpPr>
            <p:spPr>
              <a:xfrm>
                <a:off x="8341946" y="4289893"/>
                <a:ext cx="1114233" cy="391131"/>
              </a:xfrm>
              <a:custGeom>
                <a:avLst/>
                <a:gdLst/>
                <a:ahLst/>
                <a:cxnLst/>
                <a:rect l="l" t="t" r="r" b="b"/>
                <a:pathLst>
                  <a:path w="220422" h="77375" extrusionOk="0">
                    <a:moveTo>
                      <a:pt x="14176" y="50759"/>
                    </a:moveTo>
                    <a:cubicBezTo>
                      <a:pt x="25406" y="40134"/>
                      <a:pt x="21567" y="47866"/>
                      <a:pt x="22198" y="51416"/>
                    </a:cubicBezTo>
                    <a:cubicBezTo>
                      <a:pt x="23145" y="55598"/>
                      <a:pt x="32139" y="54309"/>
                      <a:pt x="33770" y="51732"/>
                    </a:cubicBezTo>
                    <a:cubicBezTo>
                      <a:pt x="36663" y="46893"/>
                      <a:pt x="45342" y="16411"/>
                      <a:pt x="44684" y="20567"/>
                    </a:cubicBezTo>
                    <a:cubicBezTo>
                      <a:pt x="44342" y="22802"/>
                      <a:pt x="48524" y="54020"/>
                      <a:pt x="57203" y="52731"/>
                    </a:cubicBezTo>
                    <a:cubicBezTo>
                      <a:pt x="68460" y="50785"/>
                      <a:pt x="72299" y="22171"/>
                      <a:pt x="72010" y="27983"/>
                    </a:cubicBezTo>
                    <a:cubicBezTo>
                      <a:pt x="71037" y="40818"/>
                      <a:pt x="72957" y="44052"/>
                      <a:pt x="79400" y="46945"/>
                    </a:cubicBezTo>
                    <a:cubicBezTo>
                      <a:pt x="83240" y="48550"/>
                      <a:pt x="112170" y="44052"/>
                      <a:pt x="97390" y="14781"/>
                    </a:cubicBezTo>
                    <a:cubicBezTo>
                      <a:pt x="89973" y="0"/>
                      <a:pt x="106726" y="37925"/>
                      <a:pt x="112801" y="42764"/>
                    </a:cubicBezTo>
                    <a:cubicBezTo>
                      <a:pt x="124689" y="52100"/>
                      <a:pt x="134999" y="27010"/>
                      <a:pt x="129818" y="17674"/>
                    </a:cubicBezTo>
                    <a:cubicBezTo>
                      <a:pt x="127582" y="13518"/>
                      <a:pt x="134946" y="22513"/>
                      <a:pt x="137839" y="31481"/>
                    </a:cubicBezTo>
                    <a:cubicBezTo>
                      <a:pt x="140732" y="40502"/>
                      <a:pt x="146860" y="41449"/>
                      <a:pt x="149753" y="37267"/>
                    </a:cubicBezTo>
                    <a:cubicBezTo>
                      <a:pt x="152646" y="33085"/>
                      <a:pt x="158090" y="22486"/>
                      <a:pt x="157485" y="24433"/>
                    </a:cubicBezTo>
                    <a:cubicBezTo>
                      <a:pt x="154908" y="36951"/>
                      <a:pt x="160694" y="39844"/>
                      <a:pt x="165822" y="44342"/>
                    </a:cubicBezTo>
                    <a:cubicBezTo>
                      <a:pt x="169057" y="43053"/>
                      <a:pt x="183522" y="51074"/>
                      <a:pt x="179972" y="37898"/>
                    </a:cubicBezTo>
                    <a:cubicBezTo>
                      <a:pt x="175790" y="22145"/>
                      <a:pt x="186705" y="16359"/>
                      <a:pt x="188309" y="12808"/>
                    </a:cubicBezTo>
                    <a:cubicBezTo>
                      <a:pt x="188309" y="12808"/>
                      <a:pt x="183812" y="20225"/>
                      <a:pt x="188309" y="40476"/>
                    </a:cubicBezTo>
                    <a:cubicBezTo>
                      <a:pt x="190255" y="48497"/>
                      <a:pt x="195042" y="55887"/>
                      <a:pt x="195384" y="59753"/>
                    </a:cubicBezTo>
                    <a:cubicBezTo>
                      <a:pt x="196988" y="51074"/>
                      <a:pt x="201485" y="47866"/>
                      <a:pt x="197330" y="37583"/>
                    </a:cubicBezTo>
                    <a:cubicBezTo>
                      <a:pt x="202774" y="44631"/>
                      <a:pt x="209507" y="58780"/>
                      <a:pt x="208244" y="63278"/>
                    </a:cubicBezTo>
                    <a:cubicBezTo>
                      <a:pt x="216266" y="58149"/>
                      <a:pt x="213057" y="51390"/>
                      <a:pt x="213688" y="51390"/>
                    </a:cubicBezTo>
                    <a:cubicBezTo>
                      <a:pt x="215635" y="52337"/>
                      <a:pt x="220421" y="56834"/>
                      <a:pt x="218817" y="63278"/>
                    </a:cubicBezTo>
                    <a:cubicBezTo>
                      <a:pt x="217528" y="69064"/>
                      <a:pt x="206614" y="68406"/>
                      <a:pt x="206614" y="68406"/>
                    </a:cubicBezTo>
                    <a:cubicBezTo>
                      <a:pt x="206614" y="68406"/>
                      <a:pt x="191544" y="76428"/>
                      <a:pt x="184127" y="70352"/>
                    </a:cubicBezTo>
                    <a:cubicBezTo>
                      <a:pt x="176737" y="64566"/>
                      <a:pt x="177684" y="69406"/>
                      <a:pt x="171950" y="70352"/>
                    </a:cubicBezTo>
                    <a:cubicBezTo>
                      <a:pt x="166822" y="71299"/>
                      <a:pt x="160694" y="76454"/>
                      <a:pt x="160036" y="70352"/>
                    </a:cubicBezTo>
                    <a:cubicBezTo>
                      <a:pt x="159694" y="70352"/>
                      <a:pt x="151042" y="71299"/>
                      <a:pt x="150700" y="71299"/>
                    </a:cubicBezTo>
                    <a:cubicBezTo>
                      <a:pt x="144914" y="69695"/>
                      <a:pt x="131106" y="75796"/>
                      <a:pt x="125320" y="76428"/>
                    </a:cubicBezTo>
                    <a:cubicBezTo>
                      <a:pt x="112801" y="77374"/>
                      <a:pt x="86764" y="67749"/>
                      <a:pt x="70064" y="72246"/>
                    </a:cubicBezTo>
                    <a:cubicBezTo>
                      <a:pt x="55257" y="76112"/>
                      <a:pt x="31166" y="68695"/>
                      <a:pt x="18305" y="66802"/>
                    </a:cubicBezTo>
                    <a:cubicBezTo>
                      <a:pt x="10284" y="65513"/>
                      <a:pt x="1" y="70352"/>
                      <a:pt x="1" y="70352"/>
                    </a:cubicBezTo>
                    <a:lnTo>
                      <a:pt x="658" y="63909"/>
                    </a:lnTo>
                    <a:cubicBezTo>
                      <a:pt x="1026" y="63278"/>
                      <a:pt x="12598" y="52048"/>
                      <a:pt x="14176" y="5075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8"/>
              <p:cNvSpPr/>
              <p:nvPr/>
            </p:nvSpPr>
            <p:spPr>
              <a:xfrm>
                <a:off x="8544361" y="4404763"/>
                <a:ext cx="786255" cy="276266"/>
              </a:xfrm>
              <a:custGeom>
                <a:avLst/>
                <a:gdLst/>
                <a:ahLst/>
                <a:cxnLst/>
                <a:rect l="l" t="t" r="r" b="b"/>
                <a:pathLst>
                  <a:path w="155540" h="54652" extrusionOk="0">
                    <a:moveTo>
                      <a:pt x="10047" y="35821"/>
                    </a:moveTo>
                    <a:cubicBezTo>
                      <a:pt x="17990" y="28326"/>
                      <a:pt x="15281" y="33770"/>
                      <a:pt x="15702" y="36268"/>
                    </a:cubicBezTo>
                    <a:cubicBezTo>
                      <a:pt x="16412" y="39240"/>
                      <a:pt x="22750" y="38320"/>
                      <a:pt x="23855" y="36505"/>
                    </a:cubicBezTo>
                    <a:cubicBezTo>
                      <a:pt x="25906" y="33112"/>
                      <a:pt x="32008" y="11546"/>
                      <a:pt x="31561" y="14518"/>
                    </a:cubicBezTo>
                    <a:cubicBezTo>
                      <a:pt x="31324" y="16070"/>
                      <a:pt x="34270" y="38083"/>
                      <a:pt x="40398" y="37189"/>
                    </a:cubicBezTo>
                    <a:cubicBezTo>
                      <a:pt x="48314" y="35847"/>
                      <a:pt x="51049" y="15649"/>
                      <a:pt x="50813" y="19725"/>
                    </a:cubicBezTo>
                    <a:cubicBezTo>
                      <a:pt x="50129" y="28799"/>
                      <a:pt x="51523" y="31087"/>
                      <a:pt x="56046" y="33112"/>
                    </a:cubicBezTo>
                    <a:cubicBezTo>
                      <a:pt x="58781" y="34243"/>
                      <a:pt x="79164" y="31087"/>
                      <a:pt x="68749" y="10442"/>
                    </a:cubicBezTo>
                    <a:cubicBezTo>
                      <a:pt x="63515" y="1"/>
                      <a:pt x="75324" y="26774"/>
                      <a:pt x="79611" y="30167"/>
                    </a:cubicBezTo>
                    <a:cubicBezTo>
                      <a:pt x="88001" y="36742"/>
                      <a:pt x="95260" y="19042"/>
                      <a:pt x="91656" y="12467"/>
                    </a:cubicBezTo>
                    <a:cubicBezTo>
                      <a:pt x="90078" y="9521"/>
                      <a:pt x="95260" y="15859"/>
                      <a:pt x="97311" y="22224"/>
                    </a:cubicBezTo>
                    <a:cubicBezTo>
                      <a:pt x="99336" y="28615"/>
                      <a:pt x="103649" y="29272"/>
                      <a:pt x="105701" y="26300"/>
                    </a:cubicBezTo>
                    <a:cubicBezTo>
                      <a:pt x="107726" y="23355"/>
                      <a:pt x="111566" y="15886"/>
                      <a:pt x="111145" y="17227"/>
                    </a:cubicBezTo>
                    <a:cubicBezTo>
                      <a:pt x="109330" y="26090"/>
                      <a:pt x="113407" y="28115"/>
                      <a:pt x="117036" y="31297"/>
                    </a:cubicBezTo>
                    <a:cubicBezTo>
                      <a:pt x="119298" y="30377"/>
                      <a:pt x="129476" y="36084"/>
                      <a:pt x="127004" y="26774"/>
                    </a:cubicBezTo>
                    <a:cubicBezTo>
                      <a:pt x="124032" y="15649"/>
                      <a:pt x="131764" y="11573"/>
                      <a:pt x="132869" y="9074"/>
                    </a:cubicBezTo>
                    <a:cubicBezTo>
                      <a:pt x="132869" y="9074"/>
                      <a:pt x="129686" y="14308"/>
                      <a:pt x="132869" y="28589"/>
                    </a:cubicBezTo>
                    <a:cubicBezTo>
                      <a:pt x="134236" y="34243"/>
                      <a:pt x="137655" y="39450"/>
                      <a:pt x="137866" y="42186"/>
                    </a:cubicBezTo>
                    <a:cubicBezTo>
                      <a:pt x="138997" y="36084"/>
                      <a:pt x="142179" y="33796"/>
                      <a:pt x="139233" y="26537"/>
                    </a:cubicBezTo>
                    <a:cubicBezTo>
                      <a:pt x="143073" y="31534"/>
                      <a:pt x="147833" y="41502"/>
                      <a:pt x="146913" y="44684"/>
                    </a:cubicBezTo>
                    <a:cubicBezTo>
                      <a:pt x="152567" y="41081"/>
                      <a:pt x="150306" y="36294"/>
                      <a:pt x="150753" y="36294"/>
                    </a:cubicBezTo>
                    <a:cubicBezTo>
                      <a:pt x="152120" y="37005"/>
                      <a:pt x="155539" y="40161"/>
                      <a:pt x="154382" y="44684"/>
                    </a:cubicBezTo>
                    <a:cubicBezTo>
                      <a:pt x="153462" y="48761"/>
                      <a:pt x="145756" y="48313"/>
                      <a:pt x="145756" y="48313"/>
                    </a:cubicBezTo>
                    <a:cubicBezTo>
                      <a:pt x="145756" y="48313"/>
                      <a:pt x="135104" y="53968"/>
                      <a:pt x="129897" y="49655"/>
                    </a:cubicBezTo>
                    <a:cubicBezTo>
                      <a:pt x="124663" y="45578"/>
                      <a:pt x="125347" y="48971"/>
                      <a:pt x="121270" y="49655"/>
                    </a:cubicBezTo>
                    <a:cubicBezTo>
                      <a:pt x="117667" y="50339"/>
                      <a:pt x="113354" y="53968"/>
                      <a:pt x="112881" y="49655"/>
                    </a:cubicBezTo>
                    <a:cubicBezTo>
                      <a:pt x="112670" y="49655"/>
                      <a:pt x="106542" y="50339"/>
                      <a:pt x="106306" y="50339"/>
                    </a:cubicBezTo>
                    <a:cubicBezTo>
                      <a:pt x="102229" y="49234"/>
                      <a:pt x="92472" y="53521"/>
                      <a:pt x="88395" y="53968"/>
                    </a:cubicBezTo>
                    <a:cubicBezTo>
                      <a:pt x="79558" y="54652"/>
                      <a:pt x="61175" y="47840"/>
                      <a:pt x="49419" y="50996"/>
                    </a:cubicBezTo>
                    <a:cubicBezTo>
                      <a:pt x="38977" y="53731"/>
                      <a:pt x="21988" y="48498"/>
                      <a:pt x="12914" y="47156"/>
                    </a:cubicBezTo>
                    <a:cubicBezTo>
                      <a:pt x="7260" y="46236"/>
                      <a:pt x="1" y="49655"/>
                      <a:pt x="1" y="49655"/>
                    </a:cubicBezTo>
                    <a:lnTo>
                      <a:pt x="448" y="45105"/>
                    </a:lnTo>
                    <a:cubicBezTo>
                      <a:pt x="764" y="44658"/>
                      <a:pt x="8917" y="36689"/>
                      <a:pt x="10047" y="35821"/>
                    </a:cubicBezTo>
                    <a:close/>
                  </a:path>
                </a:pathLst>
              </a:custGeom>
              <a:solidFill>
                <a:srgbClr val="F4872F">
                  <a:alpha val="51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2"/>
          <p:cNvSpPr txBox="1">
            <a:spLocks noGrp="1"/>
          </p:cNvSpPr>
          <p:nvPr>
            <p:ph type="title"/>
          </p:nvPr>
        </p:nvSpPr>
        <p:spPr>
          <a:xfrm>
            <a:off x="717697" y="3108400"/>
            <a:ext cx="6359433" cy="10534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LOCK-FREE PROGRAMMING</a:t>
            </a:r>
            <a:endParaRPr dirty="0"/>
          </a:p>
        </p:txBody>
      </p:sp>
      <p:sp>
        <p:nvSpPr>
          <p:cNvPr id="1171" name="Google Shape;1171;p42"/>
          <p:cNvSpPr txBox="1">
            <a:spLocks noGrp="1"/>
          </p:cNvSpPr>
          <p:nvPr>
            <p:ph type="title" idx="2"/>
          </p:nvPr>
        </p:nvSpPr>
        <p:spPr>
          <a:xfrm>
            <a:off x="717700" y="1653875"/>
            <a:ext cx="1949400" cy="13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172" name="Google Shape;1172;p42"/>
          <p:cNvSpPr/>
          <p:nvPr/>
        </p:nvSpPr>
        <p:spPr>
          <a:xfrm rot="-1066182">
            <a:off x="5515465" y="-547496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2"/>
          <p:cNvSpPr/>
          <p:nvPr/>
        </p:nvSpPr>
        <p:spPr>
          <a:xfrm rot="-1066182">
            <a:off x="4642606" y="73578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2"/>
          <p:cNvSpPr/>
          <p:nvPr/>
        </p:nvSpPr>
        <p:spPr>
          <a:xfrm rot="-1066182">
            <a:off x="4860472" y="1676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2"/>
          <p:cNvSpPr/>
          <p:nvPr/>
        </p:nvSpPr>
        <p:spPr>
          <a:xfrm>
            <a:off x="7420370" y="1943073"/>
            <a:ext cx="2262595" cy="2117059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2"/>
          <p:cNvSpPr/>
          <p:nvPr/>
        </p:nvSpPr>
        <p:spPr>
          <a:xfrm>
            <a:off x="7484225" y="2169922"/>
            <a:ext cx="1578859" cy="1034382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2"/>
          <p:cNvSpPr/>
          <p:nvPr/>
        </p:nvSpPr>
        <p:spPr>
          <a:xfrm rot="-1066182">
            <a:off x="6736494" y="6372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42"/>
          <p:cNvSpPr/>
          <p:nvPr/>
        </p:nvSpPr>
        <p:spPr>
          <a:xfrm>
            <a:off x="7391496" y="1333516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2"/>
          <p:cNvSpPr/>
          <p:nvPr/>
        </p:nvSpPr>
        <p:spPr>
          <a:xfrm>
            <a:off x="6230306" y="880585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2"/>
          <p:cNvSpPr/>
          <p:nvPr/>
        </p:nvSpPr>
        <p:spPr>
          <a:xfrm>
            <a:off x="6617879" y="981632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2"/>
          <p:cNvSpPr/>
          <p:nvPr/>
        </p:nvSpPr>
        <p:spPr>
          <a:xfrm rot="-1066182">
            <a:off x="7391487" y="-500540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2"/>
          <p:cNvSpPr/>
          <p:nvPr/>
        </p:nvSpPr>
        <p:spPr>
          <a:xfrm rot="-1066182">
            <a:off x="6518628" y="120534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42"/>
          <p:cNvSpPr/>
          <p:nvPr/>
        </p:nvSpPr>
        <p:spPr>
          <a:xfrm>
            <a:off x="7744987" y="701672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97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53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MULTITHREADED PROGRAMMING</a:t>
            </a:r>
            <a:endParaRPr sz="2800" dirty="0"/>
          </a:p>
        </p:txBody>
      </p:sp>
      <p:sp>
        <p:nvSpPr>
          <p:cNvPr id="1736" name="Google Shape;1736;p53"/>
          <p:cNvSpPr txBox="1">
            <a:spLocks noGrp="1"/>
          </p:cNvSpPr>
          <p:nvPr>
            <p:ph type="subTitle" idx="4294967295"/>
          </p:nvPr>
        </p:nvSpPr>
        <p:spPr>
          <a:xfrm>
            <a:off x="3660943" y="3626337"/>
            <a:ext cx="2305200" cy="6549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dirty="0"/>
              <a:t>One thread guaranteed to always make progress</a:t>
            </a:r>
            <a:endParaRPr sz="1300" dirty="0"/>
          </a:p>
        </p:txBody>
      </p:sp>
      <p:sp>
        <p:nvSpPr>
          <p:cNvPr id="1737" name="Google Shape;1737;p53"/>
          <p:cNvSpPr txBox="1">
            <a:spLocks noGrp="1"/>
          </p:cNvSpPr>
          <p:nvPr>
            <p:ph type="subTitle" idx="4294967295"/>
          </p:nvPr>
        </p:nvSpPr>
        <p:spPr>
          <a:xfrm>
            <a:off x="3660993" y="2819636"/>
            <a:ext cx="2305200" cy="80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LOCK-FREE ALGORITHMS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1738" name="Google Shape;1738;p53"/>
          <p:cNvSpPr txBox="1">
            <a:spLocks noGrp="1"/>
          </p:cNvSpPr>
          <p:nvPr>
            <p:ph type="subTitle" idx="4294967295"/>
          </p:nvPr>
        </p:nvSpPr>
        <p:spPr>
          <a:xfrm>
            <a:off x="6219643" y="3626336"/>
            <a:ext cx="2305200" cy="6549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dirty="0"/>
              <a:t>All threads guaranteed to always make progress</a:t>
            </a:r>
            <a:endParaRPr sz="1300" dirty="0"/>
          </a:p>
        </p:txBody>
      </p:sp>
      <p:sp>
        <p:nvSpPr>
          <p:cNvPr id="1739" name="Google Shape;1739;p53"/>
          <p:cNvSpPr txBox="1">
            <a:spLocks noGrp="1"/>
          </p:cNvSpPr>
          <p:nvPr>
            <p:ph type="subTitle" idx="4294967295"/>
          </p:nvPr>
        </p:nvSpPr>
        <p:spPr>
          <a:xfrm>
            <a:off x="6219693" y="2819636"/>
            <a:ext cx="2305200" cy="80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WAIT-FREE ALGORITHMS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1740" name="Google Shape;1740;p53"/>
          <p:cNvSpPr txBox="1">
            <a:spLocks noGrp="1"/>
          </p:cNvSpPr>
          <p:nvPr>
            <p:ph type="subTitle" idx="4294967295"/>
          </p:nvPr>
        </p:nvSpPr>
        <p:spPr>
          <a:xfrm>
            <a:off x="779468" y="3626336"/>
            <a:ext cx="2305100" cy="6549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dirty="0"/>
              <a:t>Suspension of one thread may affect another</a:t>
            </a:r>
            <a:endParaRPr sz="1300" dirty="0"/>
          </a:p>
        </p:txBody>
      </p:sp>
      <p:sp>
        <p:nvSpPr>
          <p:cNvPr id="1741" name="Google Shape;1741;p53"/>
          <p:cNvSpPr txBox="1">
            <a:spLocks noGrp="1"/>
          </p:cNvSpPr>
          <p:nvPr>
            <p:ph type="subTitle" idx="4294967295"/>
          </p:nvPr>
        </p:nvSpPr>
        <p:spPr>
          <a:xfrm>
            <a:off x="779518" y="2819636"/>
            <a:ext cx="2305200" cy="80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BLOCKING ALGORITHMS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1742" name="Google Shape;1742;p53"/>
          <p:cNvSpPr txBox="1">
            <a:spLocks noGrp="1"/>
          </p:cNvSpPr>
          <p:nvPr>
            <p:ph type="subTitle" idx="4294967295"/>
          </p:nvPr>
        </p:nvSpPr>
        <p:spPr>
          <a:xfrm>
            <a:off x="4968550" y="1358036"/>
            <a:ext cx="2379114" cy="80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NON-BLOCKING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cxnSp>
        <p:nvCxnSpPr>
          <p:cNvPr id="1744" name="Google Shape;1744;p53"/>
          <p:cNvCxnSpPr>
            <a:cxnSpLocks/>
            <a:stCxn id="1742" idx="2"/>
            <a:endCxn id="1739" idx="0"/>
          </p:cNvCxnSpPr>
          <p:nvPr/>
        </p:nvCxnSpPr>
        <p:spPr>
          <a:xfrm rot="16200000" flipH="1">
            <a:off x="6437750" y="1885093"/>
            <a:ext cx="654900" cy="121418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745" name="Google Shape;1745;p53"/>
          <p:cNvCxnSpPr>
            <a:cxnSpLocks/>
            <a:stCxn id="1742" idx="2"/>
            <a:endCxn id="1737" idx="0"/>
          </p:cNvCxnSpPr>
          <p:nvPr/>
        </p:nvCxnSpPr>
        <p:spPr>
          <a:xfrm rot="5400000">
            <a:off x="5158400" y="1819929"/>
            <a:ext cx="654900" cy="134451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" name="Google Shape;1742;p53">
            <a:extLst>
              <a:ext uri="{FF2B5EF4-FFF2-40B4-BE49-F238E27FC236}">
                <a16:creationId xmlns:a16="http://schemas.microsoft.com/office/drawing/2014/main" id="{70B6EB80-93A9-2264-E01B-6CE085808527}"/>
              </a:ext>
            </a:extLst>
          </p:cNvPr>
          <p:cNvSpPr txBox="1">
            <a:spLocks/>
          </p:cNvSpPr>
          <p:nvPr/>
        </p:nvSpPr>
        <p:spPr>
          <a:xfrm>
            <a:off x="779468" y="1369882"/>
            <a:ext cx="2305200" cy="80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200"/>
              </a:spcAft>
              <a:buFont typeface="Montserrat"/>
              <a:buNone/>
            </a:pPr>
            <a:r>
              <a:rPr lang="en-CA" sz="2200" dirty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BLOCKING</a:t>
            </a:r>
          </a:p>
        </p:txBody>
      </p:sp>
      <p:cxnSp>
        <p:nvCxnSpPr>
          <p:cNvPr id="11" name="Google Shape;1744;p53">
            <a:extLst>
              <a:ext uri="{FF2B5EF4-FFF2-40B4-BE49-F238E27FC236}">
                <a16:creationId xmlns:a16="http://schemas.microsoft.com/office/drawing/2014/main" id="{83E8C934-F3E7-439F-8ABF-58C74BC7FED2}"/>
              </a:ext>
            </a:extLst>
          </p:cNvPr>
          <p:cNvCxnSpPr>
            <a:cxnSpLocks/>
            <a:stCxn id="10" idx="2"/>
            <a:endCxn id="1741" idx="0"/>
          </p:cNvCxnSpPr>
          <p:nvPr/>
        </p:nvCxnSpPr>
        <p:spPr>
          <a:xfrm rot="16200000" flipH="1">
            <a:off x="1610566" y="2498084"/>
            <a:ext cx="643054" cy="5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51"/>
          <p:cNvSpPr/>
          <p:nvPr/>
        </p:nvSpPr>
        <p:spPr>
          <a:xfrm>
            <a:off x="519945" y="4460156"/>
            <a:ext cx="1479900" cy="2295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7" name="Google Shape;1637;p51"/>
          <p:cNvGrpSpPr/>
          <p:nvPr/>
        </p:nvGrpSpPr>
        <p:grpSpPr>
          <a:xfrm flipH="1">
            <a:off x="-838194" y="-807196"/>
            <a:ext cx="4238259" cy="2590215"/>
            <a:chOff x="5327156" y="-807271"/>
            <a:chExt cx="4238259" cy="2590215"/>
          </a:xfrm>
        </p:grpSpPr>
        <p:sp>
          <p:nvSpPr>
            <p:cNvPr id="1638" name="Google Shape;1638;p51"/>
            <p:cNvSpPr/>
            <p:nvPr/>
          </p:nvSpPr>
          <p:spPr>
            <a:xfrm>
              <a:off x="7302820" y="-334115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>
              <a:off x="7327912" y="-35446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6075921" y="-80727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5327156" y="-4584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2" name="Google Shape;1642;p51"/>
          <p:cNvSpPr txBox="1">
            <a:spLocks noGrp="1"/>
          </p:cNvSpPr>
          <p:nvPr>
            <p:ph type="title"/>
          </p:nvPr>
        </p:nvSpPr>
        <p:spPr>
          <a:xfrm>
            <a:off x="3479049" y="541025"/>
            <a:ext cx="4947151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LOCK-FREE PROGRAMMING TOOLS</a:t>
            </a:r>
            <a:endParaRPr dirty="0"/>
          </a:p>
        </p:txBody>
      </p:sp>
      <p:sp>
        <p:nvSpPr>
          <p:cNvPr id="1644" name="Google Shape;1644;p51"/>
          <p:cNvSpPr txBox="1">
            <a:spLocks noGrp="1"/>
          </p:cNvSpPr>
          <p:nvPr>
            <p:ph type="subTitle" idx="1"/>
          </p:nvPr>
        </p:nvSpPr>
        <p:spPr>
          <a:xfrm>
            <a:off x="3186873" y="2039425"/>
            <a:ext cx="5239802" cy="2165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/>
              <a:t>Compare and Swap/Exchange (CAS)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US" dirty="0"/>
              <a:t>Atomic compare &amp; swap if equal operation</a:t>
            </a:r>
          </a:p>
          <a:p>
            <a:pPr algn="l">
              <a:buClr>
                <a:schemeClr val="lt2"/>
              </a:buClr>
              <a:buChar char="●"/>
            </a:pP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std::atomic::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compare_exchange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_[weak/strong]</a:t>
            </a:r>
          </a:p>
          <a:p>
            <a:pPr marL="596900" lvl="1" indent="0" algn="l">
              <a:buClr>
                <a:schemeClr val="lt2"/>
              </a:buClr>
              <a:buNone/>
            </a:pPr>
            <a:endParaRPr lang="en-US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596900" lvl="1" indent="0" algn="l">
              <a:buClr>
                <a:schemeClr val="lt2"/>
              </a:buClr>
              <a:buNone/>
            </a:pPr>
            <a:endParaRPr lang="en-US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 algn="l">
              <a:buClr>
                <a:srgbClr val="000000"/>
              </a:buClr>
              <a:buSzPts val="1100"/>
              <a:buNone/>
            </a:pP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atomic function CAS(int* modified, int old, int new):</a:t>
            </a:r>
          </a:p>
          <a:p>
            <a:pPr marL="0" lvl="0" indent="0" algn="l">
              <a:buClr>
                <a:srgbClr val="000000"/>
              </a:buClr>
              <a:buSzPts val="1100"/>
              <a:buNone/>
            </a:pP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if *modified ≠ old</a:t>
            </a:r>
          </a:p>
          <a:p>
            <a:pPr marL="0" lvl="0" indent="0" algn="l">
              <a:buClr>
                <a:srgbClr val="000000"/>
              </a:buClr>
              <a:buSzPts val="1100"/>
              <a:buNone/>
            </a:pP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return false</a:t>
            </a:r>
          </a:p>
          <a:p>
            <a:pPr marL="0" lvl="0" indent="0" algn="l">
              <a:buClr>
                <a:srgbClr val="000000"/>
              </a:buClr>
              <a:buSzPts val="1100"/>
              <a:buNone/>
            </a:pP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*modified ← new</a:t>
            </a:r>
          </a:p>
          <a:p>
            <a:pPr marL="0" lvl="0" indent="0" algn="l">
              <a:buClr>
                <a:srgbClr val="000000"/>
              </a:buClr>
              <a:buSzPts val="1100"/>
              <a:buNone/>
            </a:pP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return true</a:t>
            </a:r>
            <a:endParaRPr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2" name="Google Shape;2875;p69">
            <a:extLst>
              <a:ext uri="{FF2B5EF4-FFF2-40B4-BE49-F238E27FC236}">
                <a16:creationId xmlns:a16="http://schemas.microsoft.com/office/drawing/2014/main" id="{6BC0FF81-6184-59C9-0990-F73744CCE5EB}"/>
              </a:ext>
            </a:extLst>
          </p:cNvPr>
          <p:cNvGrpSpPr/>
          <p:nvPr/>
        </p:nvGrpSpPr>
        <p:grpSpPr>
          <a:xfrm>
            <a:off x="545591" y="1815575"/>
            <a:ext cx="1428607" cy="2771542"/>
            <a:chOff x="4356950" y="-1363125"/>
            <a:chExt cx="393475" cy="802825"/>
          </a:xfrm>
        </p:grpSpPr>
        <p:sp>
          <p:nvSpPr>
            <p:cNvPr id="3" name="Google Shape;2876;p69">
              <a:extLst>
                <a:ext uri="{FF2B5EF4-FFF2-40B4-BE49-F238E27FC236}">
                  <a16:creationId xmlns:a16="http://schemas.microsoft.com/office/drawing/2014/main" id="{F2D69D0E-862D-7B3A-2FD6-2A6B05A3503A}"/>
                </a:ext>
              </a:extLst>
            </p:cNvPr>
            <p:cNvSpPr/>
            <p:nvPr/>
          </p:nvSpPr>
          <p:spPr>
            <a:xfrm>
              <a:off x="4591750" y="-1225400"/>
              <a:ext cx="107475" cy="288250"/>
            </a:xfrm>
            <a:custGeom>
              <a:avLst/>
              <a:gdLst/>
              <a:ahLst/>
              <a:cxnLst/>
              <a:rect l="l" t="t" r="r" b="b"/>
              <a:pathLst>
                <a:path w="4299" h="11530" extrusionOk="0">
                  <a:moveTo>
                    <a:pt x="1465" y="0"/>
                  </a:moveTo>
                  <a:cubicBezTo>
                    <a:pt x="1167" y="0"/>
                    <a:pt x="808" y="182"/>
                    <a:pt x="501" y="556"/>
                  </a:cubicBezTo>
                  <a:cubicBezTo>
                    <a:pt x="1" y="1163"/>
                    <a:pt x="1429" y="9010"/>
                    <a:pt x="1667" y="10307"/>
                  </a:cubicBezTo>
                  <a:cubicBezTo>
                    <a:pt x="1843" y="11267"/>
                    <a:pt x="2410" y="11530"/>
                    <a:pt x="2876" y="11530"/>
                  </a:cubicBezTo>
                  <a:cubicBezTo>
                    <a:pt x="3040" y="11530"/>
                    <a:pt x="3192" y="11497"/>
                    <a:pt x="3311" y="11450"/>
                  </a:cubicBezTo>
                  <a:cubicBezTo>
                    <a:pt x="3311" y="11450"/>
                    <a:pt x="3763" y="8974"/>
                    <a:pt x="4025" y="7105"/>
                  </a:cubicBezTo>
                  <a:cubicBezTo>
                    <a:pt x="4299" y="5247"/>
                    <a:pt x="2203" y="509"/>
                    <a:pt x="1906" y="187"/>
                  </a:cubicBezTo>
                  <a:cubicBezTo>
                    <a:pt x="1795" y="63"/>
                    <a:pt x="1641" y="0"/>
                    <a:pt x="1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877;p69">
              <a:extLst>
                <a:ext uri="{FF2B5EF4-FFF2-40B4-BE49-F238E27FC236}">
                  <a16:creationId xmlns:a16="http://schemas.microsoft.com/office/drawing/2014/main" id="{20CFCFD7-3B20-5B2F-4BAE-1F96DD782668}"/>
                </a:ext>
              </a:extLst>
            </p:cNvPr>
            <p:cNvSpPr/>
            <p:nvPr/>
          </p:nvSpPr>
          <p:spPr>
            <a:xfrm>
              <a:off x="4620625" y="-1207625"/>
              <a:ext cx="111650" cy="132725"/>
            </a:xfrm>
            <a:custGeom>
              <a:avLst/>
              <a:gdLst/>
              <a:ahLst/>
              <a:cxnLst/>
              <a:rect l="l" t="t" r="r" b="b"/>
              <a:pathLst>
                <a:path w="4466" h="5309" extrusionOk="0">
                  <a:moveTo>
                    <a:pt x="1024" y="0"/>
                  </a:moveTo>
                  <a:cubicBezTo>
                    <a:pt x="1024" y="0"/>
                    <a:pt x="1" y="2262"/>
                    <a:pt x="286" y="3227"/>
                  </a:cubicBezTo>
                  <a:cubicBezTo>
                    <a:pt x="441" y="3727"/>
                    <a:pt x="1024" y="4929"/>
                    <a:pt x="1834" y="5286"/>
                  </a:cubicBezTo>
                  <a:cubicBezTo>
                    <a:pt x="1866" y="5301"/>
                    <a:pt x="1903" y="5308"/>
                    <a:pt x="1944" y="5308"/>
                  </a:cubicBezTo>
                  <a:cubicBezTo>
                    <a:pt x="2454" y="5308"/>
                    <a:pt x="3552" y="4202"/>
                    <a:pt x="3894" y="3893"/>
                  </a:cubicBezTo>
                  <a:cubicBezTo>
                    <a:pt x="4072" y="3727"/>
                    <a:pt x="4465" y="2703"/>
                    <a:pt x="3227" y="2036"/>
                  </a:cubicBezTo>
                  <a:cubicBezTo>
                    <a:pt x="3227" y="1961"/>
                    <a:pt x="3197" y="1932"/>
                    <a:pt x="3150" y="1932"/>
                  </a:cubicBezTo>
                  <a:cubicBezTo>
                    <a:pt x="2989" y="1932"/>
                    <a:pt x="2632" y="2274"/>
                    <a:pt x="2632" y="2274"/>
                  </a:cubicBezTo>
                  <a:cubicBezTo>
                    <a:pt x="1739" y="679"/>
                    <a:pt x="1322" y="393"/>
                    <a:pt x="1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878;p69">
              <a:extLst>
                <a:ext uri="{FF2B5EF4-FFF2-40B4-BE49-F238E27FC236}">
                  <a16:creationId xmlns:a16="http://schemas.microsoft.com/office/drawing/2014/main" id="{BD2B84D3-2FA2-C5AA-101F-CA67FE28D6FE}"/>
                </a:ext>
              </a:extLst>
            </p:cNvPr>
            <p:cNvSpPr/>
            <p:nvPr/>
          </p:nvSpPr>
          <p:spPr>
            <a:xfrm>
              <a:off x="4642950" y="-920100"/>
              <a:ext cx="26525" cy="81875"/>
            </a:xfrm>
            <a:custGeom>
              <a:avLst/>
              <a:gdLst/>
              <a:ahLst/>
              <a:cxnLst/>
              <a:rect l="l" t="t" r="r" b="b"/>
              <a:pathLst>
                <a:path w="1061" h="3275" extrusionOk="0">
                  <a:moveTo>
                    <a:pt x="298" y="0"/>
                  </a:moveTo>
                  <a:lnTo>
                    <a:pt x="0" y="191"/>
                  </a:lnTo>
                  <a:lnTo>
                    <a:pt x="274" y="3275"/>
                  </a:lnTo>
                  <a:cubicBezTo>
                    <a:pt x="274" y="3275"/>
                    <a:pt x="572" y="3275"/>
                    <a:pt x="822" y="3120"/>
                  </a:cubicBezTo>
                  <a:cubicBezTo>
                    <a:pt x="1060" y="2977"/>
                    <a:pt x="572" y="1179"/>
                    <a:pt x="572" y="834"/>
                  </a:cubicBezTo>
                  <a:lnTo>
                    <a:pt x="822" y="73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79;p69">
              <a:extLst>
                <a:ext uri="{FF2B5EF4-FFF2-40B4-BE49-F238E27FC236}">
                  <a16:creationId xmlns:a16="http://schemas.microsoft.com/office/drawing/2014/main" id="{35A57905-75E8-8AB0-46F8-38F07791753F}"/>
                </a:ext>
              </a:extLst>
            </p:cNvPr>
            <p:cNvSpPr/>
            <p:nvPr/>
          </p:nvSpPr>
          <p:spPr>
            <a:xfrm>
              <a:off x="4620025" y="-1326100"/>
              <a:ext cx="5675" cy="9250"/>
            </a:xfrm>
            <a:custGeom>
              <a:avLst/>
              <a:gdLst/>
              <a:ahLst/>
              <a:cxnLst/>
              <a:rect l="l" t="t" r="r" b="b"/>
              <a:pathLst>
                <a:path w="227" h="370" extrusionOk="0">
                  <a:moveTo>
                    <a:pt x="120" y="0"/>
                  </a:moveTo>
                  <a:cubicBezTo>
                    <a:pt x="60" y="0"/>
                    <a:pt x="1" y="96"/>
                    <a:pt x="1" y="191"/>
                  </a:cubicBezTo>
                  <a:cubicBezTo>
                    <a:pt x="1" y="298"/>
                    <a:pt x="60" y="369"/>
                    <a:pt x="120" y="369"/>
                  </a:cubicBezTo>
                  <a:cubicBezTo>
                    <a:pt x="191" y="369"/>
                    <a:pt x="227" y="286"/>
                    <a:pt x="227" y="179"/>
                  </a:cubicBezTo>
                  <a:cubicBezTo>
                    <a:pt x="227" y="72"/>
                    <a:pt x="167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80;p69">
              <a:extLst>
                <a:ext uri="{FF2B5EF4-FFF2-40B4-BE49-F238E27FC236}">
                  <a16:creationId xmlns:a16="http://schemas.microsoft.com/office/drawing/2014/main" id="{86E1132A-92DF-ACAE-0F78-D44552757535}"/>
                </a:ext>
              </a:extLst>
            </p:cNvPr>
            <p:cNvSpPr/>
            <p:nvPr/>
          </p:nvSpPr>
          <p:spPr>
            <a:xfrm>
              <a:off x="4619125" y="-1326100"/>
              <a:ext cx="6000" cy="9250"/>
            </a:xfrm>
            <a:custGeom>
              <a:avLst/>
              <a:gdLst/>
              <a:ahLst/>
              <a:cxnLst/>
              <a:rect l="l" t="t" r="r" b="b"/>
              <a:pathLst>
                <a:path w="240" h="370" extrusionOk="0">
                  <a:moveTo>
                    <a:pt x="120" y="0"/>
                  </a:moveTo>
                  <a:cubicBezTo>
                    <a:pt x="49" y="0"/>
                    <a:pt x="1" y="96"/>
                    <a:pt x="1" y="191"/>
                  </a:cubicBezTo>
                  <a:cubicBezTo>
                    <a:pt x="1" y="298"/>
                    <a:pt x="61" y="369"/>
                    <a:pt x="120" y="369"/>
                  </a:cubicBezTo>
                  <a:cubicBezTo>
                    <a:pt x="191" y="369"/>
                    <a:pt x="239" y="286"/>
                    <a:pt x="239" y="179"/>
                  </a:cubicBezTo>
                  <a:cubicBezTo>
                    <a:pt x="239" y="72"/>
                    <a:pt x="180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81;p69">
              <a:extLst>
                <a:ext uri="{FF2B5EF4-FFF2-40B4-BE49-F238E27FC236}">
                  <a16:creationId xmlns:a16="http://schemas.microsoft.com/office/drawing/2014/main" id="{0B478627-4915-5409-8DBC-388D912352A7}"/>
                </a:ext>
              </a:extLst>
            </p:cNvPr>
            <p:cNvSpPr/>
            <p:nvPr/>
          </p:nvSpPr>
          <p:spPr>
            <a:xfrm>
              <a:off x="4608725" y="-1329675"/>
              <a:ext cx="15200" cy="13450"/>
            </a:xfrm>
            <a:custGeom>
              <a:avLst/>
              <a:gdLst/>
              <a:ahLst/>
              <a:cxnLst/>
              <a:rect l="l" t="t" r="r" b="b"/>
              <a:pathLst>
                <a:path w="608" h="538" extrusionOk="0">
                  <a:moveTo>
                    <a:pt x="0" y="0"/>
                  </a:moveTo>
                  <a:cubicBezTo>
                    <a:pt x="0" y="1"/>
                    <a:pt x="36" y="96"/>
                    <a:pt x="12" y="227"/>
                  </a:cubicBezTo>
                  <a:cubicBezTo>
                    <a:pt x="0" y="393"/>
                    <a:pt x="203" y="524"/>
                    <a:pt x="203" y="524"/>
                  </a:cubicBezTo>
                  <a:cubicBezTo>
                    <a:pt x="226" y="532"/>
                    <a:pt x="271" y="538"/>
                    <a:pt x="322" y="538"/>
                  </a:cubicBezTo>
                  <a:cubicBezTo>
                    <a:pt x="424" y="538"/>
                    <a:pt x="548" y="516"/>
                    <a:pt x="572" y="453"/>
                  </a:cubicBezTo>
                  <a:cubicBezTo>
                    <a:pt x="607" y="262"/>
                    <a:pt x="524" y="191"/>
                    <a:pt x="524" y="191"/>
                  </a:cubicBezTo>
                  <a:cubicBezTo>
                    <a:pt x="346" y="155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82;p69">
              <a:extLst>
                <a:ext uri="{FF2B5EF4-FFF2-40B4-BE49-F238E27FC236}">
                  <a16:creationId xmlns:a16="http://schemas.microsoft.com/office/drawing/2014/main" id="{A9E830E9-E975-093B-EB96-3412FA953793}"/>
                </a:ext>
              </a:extLst>
            </p:cNvPr>
            <p:cNvSpPr/>
            <p:nvPr/>
          </p:nvSpPr>
          <p:spPr>
            <a:xfrm>
              <a:off x="4578350" y="-1313200"/>
              <a:ext cx="39925" cy="68575"/>
            </a:xfrm>
            <a:custGeom>
              <a:avLst/>
              <a:gdLst/>
              <a:ahLst/>
              <a:cxnLst/>
              <a:rect l="l" t="t" r="r" b="b"/>
              <a:pathLst>
                <a:path w="1597" h="2743" extrusionOk="0">
                  <a:moveTo>
                    <a:pt x="691" y="1"/>
                  </a:moveTo>
                  <a:cubicBezTo>
                    <a:pt x="607" y="1"/>
                    <a:pt x="522" y="11"/>
                    <a:pt x="441" y="32"/>
                  </a:cubicBezTo>
                  <a:cubicBezTo>
                    <a:pt x="1" y="175"/>
                    <a:pt x="203" y="1758"/>
                    <a:pt x="179" y="2282"/>
                  </a:cubicBezTo>
                  <a:cubicBezTo>
                    <a:pt x="156" y="2632"/>
                    <a:pt x="629" y="2743"/>
                    <a:pt x="1057" y="2743"/>
                  </a:cubicBezTo>
                  <a:cubicBezTo>
                    <a:pt x="1271" y="2743"/>
                    <a:pt x="1473" y="2715"/>
                    <a:pt x="1596" y="2675"/>
                  </a:cubicBezTo>
                  <a:cubicBezTo>
                    <a:pt x="1596" y="2675"/>
                    <a:pt x="1382" y="806"/>
                    <a:pt x="1406" y="484"/>
                  </a:cubicBezTo>
                  <a:cubicBezTo>
                    <a:pt x="1455" y="211"/>
                    <a:pt x="1078" y="1"/>
                    <a:pt x="6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83;p69">
              <a:extLst>
                <a:ext uri="{FF2B5EF4-FFF2-40B4-BE49-F238E27FC236}">
                  <a16:creationId xmlns:a16="http://schemas.microsoft.com/office/drawing/2014/main" id="{66931FE5-FF6A-2D59-43D5-238838789C93}"/>
                </a:ext>
              </a:extLst>
            </p:cNvPr>
            <p:cNvSpPr/>
            <p:nvPr/>
          </p:nvSpPr>
          <p:spPr>
            <a:xfrm>
              <a:off x="4577175" y="-670975"/>
              <a:ext cx="104275" cy="90850"/>
            </a:xfrm>
            <a:custGeom>
              <a:avLst/>
              <a:gdLst/>
              <a:ahLst/>
              <a:cxnLst/>
              <a:rect l="l" t="t" r="r" b="b"/>
              <a:pathLst>
                <a:path w="4171" h="3634" extrusionOk="0">
                  <a:moveTo>
                    <a:pt x="1608" y="1"/>
                  </a:moveTo>
                  <a:cubicBezTo>
                    <a:pt x="1607" y="1"/>
                    <a:pt x="143" y="1"/>
                    <a:pt x="143" y="203"/>
                  </a:cubicBezTo>
                  <a:cubicBezTo>
                    <a:pt x="203" y="1823"/>
                    <a:pt x="24" y="2263"/>
                    <a:pt x="12" y="2585"/>
                  </a:cubicBezTo>
                  <a:cubicBezTo>
                    <a:pt x="0" y="3144"/>
                    <a:pt x="310" y="3370"/>
                    <a:pt x="310" y="3370"/>
                  </a:cubicBezTo>
                  <a:cubicBezTo>
                    <a:pt x="310" y="3370"/>
                    <a:pt x="491" y="3391"/>
                    <a:pt x="691" y="3391"/>
                  </a:cubicBezTo>
                  <a:cubicBezTo>
                    <a:pt x="890" y="3391"/>
                    <a:pt x="1107" y="3370"/>
                    <a:pt x="1179" y="3287"/>
                  </a:cubicBezTo>
                  <a:cubicBezTo>
                    <a:pt x="1244" y="3210"/>
                    <a:pt x="1304" y="3179"/>
                    <a:pt x="1371" y="3179"/>
                  </a:cubicBezTo>
                  <a:cubicBezTo>
                    <a:pt x="1621" y="3179"/>
                    <a:pt x="1961" y="3614"/>
                    <a:pt x="2977" y="3632"/>
                  </a:cubicBezTo>
                  <a:cubicBezTo>
                    <a:pt x="2992" y="3633"/>
                    <a:pt x="3007" y="3633"/>
                    <a:pt x="3022" y="3633"/>
                  </a:cubicBezTo>
                  <a:cubicBezTo>
                    <a:pt x="4110" y="3633"/>
                    <a:pt x="4170" y="2369"/>
                    <a:pt x="3524" y="2311"/>
                  </a:cubicBezTo>
                  <a:cubicBezTo>
                    <a:pt x="1869" y="2144"/>
                    <a:pt x="1500" y="799"/>
                    <a:pt x="1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84;p69">
              <a:extLst>
                <a:ext uri="{FF2B5EF4-FFF2-40B4-BE49-F238E27FC236}">
                  <a16:creationId xmlns:a16="http://schemas.microsoft.com/office/drawing/2014/main" id="{38A7B0A9-5A92-96E1-409B-67A2B9E00059}"/>
                </a:ext>
              </a:extLst>
            </p:cNvPr>
            <p:cNvSpPr/>
            <p:nvPr/>
          </p:nvSpPr>
          <p:spPr>
            <a:xfrm>
              <a:off x="4531025" y="-1045125"/>
              <a:ext cx="112825" cy="437075"/>
            </a:xfrm>
            <a:custGeom>
              <a:avLst/>
              <a:gdLst/>
              <a:ahLst/>
              <a:cxnLst/>
              <a:rect l="l" t="t" r="r" b="b"/>
              <a:pathLst>
                <a:path w="4513" h="17483" extrusionOk="0">
                  <a:moveTo>
                    <a:pt x="3954" y="1"/>
                  </a:moveTo>
                  <a:lnTo>
                    <a:pt x="1560" y="203"/>
                  </a:lnTo>
                  <a:cubicBezTo>
                    <a:pt x="1560" y="203"/>
                    <a:pt x="1358" y="3823"/>
                    <a:pt x="1358" y="4430"/>
                  </a:cubicBezTo>
                  <a:cubicBezTo>
                    <a:pt x="1358" y="5049"/>
                    <a:pt x="1668" y="9240"/>
                    <a:pt x="1668" y="10002"/>
                  </a:cubicBezTo>
                  <a:cubicBezTo>
                    <a:pt x="1668" y="10764"/>
                    <a:pt x="1" y="16622"/>
                    <a:pt x="1787" y="17467"/>
                  </a:cubicBezTo>
                  <a:cubicBezTo>
                    <a:pt x="1809" y="17478"/>
                    <a:pt x="1831" y="17483"/>
                    <a:pt x="1855" y="17483"/>
                  </a:cubicBezTo>
                  <a:cubicBezTo>
                    <a:pt x="2145" y="17483"/>
                    <a:pt x="2561" y="16730"/>
                    <a:pt x="3614" y="16730"/>
                  </a:cubicBezTo>
                  <a:cubicBezTo>
                    <a:pt x="3717" y="16730"/>
                    <a:pt x="3826" y="16737"/>
                    <a:pt x="3942" y="16753"/>
                  </a:cubicBezTo>
                  <a:cubicBezTo>
                    <a:pt x="3951" y="16754"/>
                    <a:pt x="3961" y="16755"/>
                    <a:pt x="3970" y="16755"/>
                  </a:cubicBezTo>
                  <a:cubicBezTo>
                    <a:pt x="4512" y="16755"/>
                    <a:pt x="4133" y="13971"/>
                    <a:pt x="4180" y="12074"/>
                  </a:cubicBezTo>
                  <a:cubicBezTo>
                    <a:pt x="4192" y="11502"/>
                    <a:pt x="4049" y="10728"/>
                    <a:pt x="4180" y="10014"/>
                  </a:cubicBezTo>
                  <a:cubicBezTo>
                    <a:pt x="4394" y="8895"/>
                    <a:pt x="4335" y="4132"/>
                    <a:pt x="4335" y="2620"/>
                  </a:cubicBezTo>
                  <a:cubicBezTo>
                    <a:pt x="4335" y="1096"/>
                    <a:pt x="4299" y="906"/>
                    <a:pt x="3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85;p69">
              <a:extLst>
                <a:ext uri="{FF2B5EF4-FFF2-40B4-BE49-F238E27FC236}">
                  <a16:creationId xmlns:a16="http://schemas.microsoft.com/office/drawing/2014/main" id="{E179FEFE-9A79-4355-CC74-9FC61A883120}"/>
                </a:ext>
              </a:extLst>
            </p:cNvPr>
            <p:cNvSpPr/>
            <p:nvPr/>
          </p:nvSpPr>
          <p:spPr>
            <a:xfrm>
              <a:off x="4579250" y="-1004925"/>
              <a:ext cx="77125" cy="384875"/>
            </a:xfrm>
            <a:custGeom>
              <a:avLst/>
              <a:gdLst/>
              <a:ahLst/>
              <a:cxnLst/>
              <a:rect l="l" t="t" r="r" b="b"/>
              <a:pathLst>
                <a:path w="3085" h="15395" extrusionOk="0">
                  <a:moveTo>
                    <a:pt x="2418" y="0"/>
                  </a:moveTo>
                  <a:cubicBezTo>
                    <a:pt x="1834" y="155"/>
                    <a:pt x="1334" y="345"/>
                    <a:pt x="1334" y="345"/>
                  </a:cubicBezTo>
                  <a:cubicBezTo>
                    <a:pt x="1929" y="3108"/>
                    <a:pt x="2239" y="6310"/>
                    <a:pt x="2084" y="7251"/>
                  </a:cubicBezTo>
                  <a:cubicBezTo>
                    <a:pt x="2025" y="7608"/>
                    <a:pt x="2132" y="8120"/>
                    <a:pt x="1525" y="9061"/>
                  </a:cubicBezTo>
                  <a:cubicBezTo>
                    <a:pt x="1167" y="9597"/>
                    <a:pt x="1417" y="11775"/>
                    <a:pt x="1275" y="12216"/>
                  </a:cubicBezTo>
                  <a:cubicBezTo>
                    <a:pt x="1120" y="12668"/>
                    <a:pt x="870" y="12978"/>
                    <a:pt x="798" y="13430"/>
                  </a:cubicBezTo>
                  <a:cubicBezTo>
                    <a:pt x="862" y="13410"/>
                    <a:pt x="923" y="13401"/>
                    <a:pt x="982" y="13401"/>
                  </a:cubicBezTo>
                  <a:cubicBezTo>
                    <a:pt x="1235" y="13401"/>
                    <a:pt x="1436" y="13565"/>
                    <a:pt x="1631" y="13608"/>
                  </a:cubicBezTo>
                  <a:lnTo>
                    <a:pt x="1631" y="13608"/>
                  </a:lnTo>
                  <a:cubicBezTo>
                    <a:pt x="885" y="13685"/>
                    <a:pt x="172" y="14150"/>
                    <a:pt x="325" y="14150"/>
                  </a:cubicBezTo>
                  <a:cubicBezTo>
                    <a:pt x="342" y="14150"/>
                    <a:pt x="368" y="14145"/>
                    <a:pt x="405" y="14133"/>
                  </a:cubicBezTo>
                  <a:cubicBezTo>
                    <a:pt x="575" y="14082"/>
                    <a:pt x="754" y="14061"/>
                    <a:pt x="930" y="14061"/>
                  </a:cubicBezTo>
                  <a:cubicBezTo>
                    <a:pt x="1419" y="14061"/>
                    <a:pt x="1889" y="14225"/>
                    <a:pt x="2108" y="14383"/>
                  </a:cubicBezTo>
                  <a:cubicBezTo>
                    <a:pt x="1727" y="14764"/>
                    <a:pt x="1" y="15085"/>
                    <a:pt x="298" y="15157"/>
                  </a:cubicBezTo>
                  <a:cubicBezTo>
                    <a:pt x="405" y="15193"/>
                    <a:pt x="596" y="15276"/>
                    <a:pt x="822" y="15395"/>
                  </a:cubicBezTo>
                  <a:cubicBezTo>
                    <a:pt x="1086" y="15270"/>
                    <a:pt x="1314" y="15177"/>
                    <a:pt x="1596" y="15177"/>
                  </a:cubicBezTo>
                  <a:cubicBezTo>
                    <a:pt x="1771" y="15177"/>
                    <a:pt x="1966" y="15213"/>
                    <a:pt x="2203" y="15300"/>
                  </a:cubicBezTo>
                  <a:cubicBezTo>
                    <a:pt x="2217" y="15304"/>
                    <a:pt x="2230" y="15307"/>
                    <a:pt x="2243" y="15307"/>
                  </a:cubicBezTo>
                  <a:cubicBezTo>
                    <a:pt x="2751" y="15307"/>
                    <a:pt x="2526" y="11692"/>
                    <a:pt x="2584" y="9799"/>
                  </a:cubicBezTo>
                  <a:cubicBezTo>
                    <a:pt x="2596" y="9239"/>
                    <a:pt x="2739" y="8465"/>
                    <a:pt x="2882" y="7763"/>
                  </a:cubicBezTo>
                  <a:cubicBezTo>
                    <a:pt x="3084" y="6656"/>
                    <a:pt x="2679" y="2417"/>
                    <a:pt x="2679" y="905"/>
                  </a:cubicBezTo>
                  <a:cubicBezTo>
                    <a:pt x="2679" y="524"/>
                    <a:pt x="2429" y="250"/>
                    <a:pt x="24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86;p69">
              <a:extLst>
                <a:ext uri="{FF2B5EF4-FFF2-40B4-BE49-F238E27FC236}">
                  <a16:creationId xmlns:a16="http://schemas.microsoft.com/office/drawing/2014/main" id="{7AE79289-063D-A0F0-4780-D2F171DCB726}"/>
                </a:ext>
              </a:extLst>
            </p:cNvPr>
            <p:cNvSpPr/>
            <p:nvPr/>
          </p:nvSpPr>
          <p:spPr>
            <a:xfrm>
              <a:off x="4485200" y="-622200"/>
              <a:ext cx="77700" cy="61900"/>
            </a:xfrm>
            <a:custGeom>
              <a:avLst/>
              <a:gdLst/>
              <a:ahLst/>
              <a:cxnLst/>
              <a:rect l="l" t="t" r="r" b="b"/>
              <a:pathLst>
                <a:path w="3108" h="2476" extrusionOk="0">
                  <a:moveTo>
                    <a:pt x="494" y="1"/>
                  </a:moveTo>
                  <a:cubicBezTo>
                    <a:pt x="380" y="1"/>
                    <a:pt x="310" y="3"/>
                    <a:pt x="310" y="3"/>
                  </a:cubicBezTo>
                  <a:cubicBezTo>
                    <a:pt x="0" y="657"/>
                    <a:pt x="119" y="1789"/>
                    <a:pt x="310" y="1836"/>
                  </a:cubicBezTo>
                  <a:cubicBezTo>
                    <a:pt x="512" y="1860"/>
                    <a:pt x="465" y="1860"/>
                    <a:pt x="691" y="2181"/>
                  </a:cubicBezTo>
                  <a:cubicBezTo>
                    <a:pt x="820" y="2361"/>
                    <a:pt x="1291" y="2475"/>
                    <a:pt x="1778" y="2475"/>
                  </a:cubicBezTo>
                  <a:cubicBezTo>
                    <a:pt x="2099" y="2475"/>
                    <a:pt x="2426" y="2426"/>
                    <a:pt x="2667" y="2312"/>
                  </a:cubicBezTo>
                  <a:cubicBezTo>
                    <a:pt x="3108" y="2098"/>
                    <a:pt x="3036" y="1431"/>
                    <a:pt x="2893" y="1253"/>
                  </a:cubicBezTo>
                  <a:cubicBezTo>
                    <a:pt x="2739" y="1062"/>
                    <a:pt x="2322" y="1003"/>
                    <a:pt x="2215" y="348"/>
                  </a:cubicBezTo>
                  <a:cubicBezTo>
                    <a:pt x="2167" y="32"/>
                    <a:pt x="962" y="1"/>
                    <a:pt x="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87;p69">
              <a:extLst>
                <a:ext uri="{FF2B5EF4-FFF2-40B4-BE49-F238E27FC236}">
                  <a16:creationId xmlns:a16="http://schemas.microsoft.com/office/drawing/2014/main" id="{4D1762E4-2FF4-D7AB-5559-E090CDFE06BB}"/>
                </a:ext>
              </a:extLst>
            </p:cNvPr>
            <p:cNvSpPr/>
            <p:nvPr/>
          </p:nvSpPr>
          <p:spPr>
            <a:xfrm>
              <a:off x="4464650" y="-1232350"/>
              <a:ext cx="158025" cy="293700"/>
            </a:xfrm>
            <a:custGeom>
              <a:avLst/>
              <a:gdLst/>
              <a:ahLst/>
              <a:cxnLst/>
              <a:rect l="l" t="t" r="r" b="b"/>
              <a:pathLst>
                <a:path w="6321" h="11748" extrusionOk="0">
                  <a:moveTo>
                    <a:pt x="2787" y="1"/>
                  </a:moveTo>
                  <a:cubicBezTo>
                    <a:pt x="2191" y="370"/>
                    <a:pt x="703" y="549"/>
                    <a:pt x="263" y="1441"/>
                  </a:cubicBezTo>
                  <a:cubicBezTo>
                    <a:pt x="1453" y="3156"/>
                    <a:pt x="977" y="5775"/>
                    <a:pt x="894" y="6228"/>
                  </a:cubicBezTo>
                  <a:cubicBezTo>
                    <a:pt x="822" y="6668"/>
                    <a:pt x="1" y="9359"/>
                    <a:pt x="298" y="10109"/>
                  </a:cubicBezTo>
                  <a:cubicBezTo>
                    <a:pt x="298" y="10109"/>
                    <a:pt x="733" y="11472"/>
                    <a:pt x="1742" y="11472"/>
                  </a:cubicBezTo>
                  <a:cubicBezTo>
                    <a:pt x="1853" y="11472"/>
                    <a:pt x="1971" y="11455"/>
                    <a:pt x="2096" y="11419"/>
                  </a:cubicBezTo>
                  <a:cubicBezTo>
                    <a:pt x="2432" y="11321"/>
                    <a:pt x="2783" y="11283"/>
                    <a:pt x="3130" y="11283"/>
                  </a:cubicBezTo>
                  <a:cubicBezTo>
                    <a:pt x="4099" y="11283"/>
                    <a:pt x="5044" y="11583"/>
                    <a:pt x="5597" y="11740"/>
                  </a:cubicBezTo>
                  <a:cubicBezTo>
                    <a:pt x="5612" y="11745"/>
                    <a:pt x="5627" y="11747"/>
                    <a:pt x="5641" y="11747"/>
                  </a:cubicBezTo>
                  <a:cubicBezTo>
                    <a:pt x="6320" y="11747"/>
                    <a:pt x="5690" y="6520"/>
                    <a:pt x="5608" y="5132"/>
                  </a:cubicBezTo>
                  <a:cubicBezTo>
                    <a:pt x="5537" y="3727"/>
                    <a:pt x="4894" y="239"/>
                    <a:pt x="4894" y="239"/>
                  </a:cubicBezTo>
                  <a:lnTo>
                    <a:pt x="27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888;p69">
              <a:extLst>
                <a:ext uri="{FF2B5EF4-FFF2-40B4-BE49-F238E27FC236}">
                  <a16:creationId xmlns:a16="http://schemas.microsoft.com/office/drawing/2014/main" id="{4095290E-6D70-0506-9C33-5021E2343DD0}"/>
                </a:ext>
              </a:extLst>
            </p:cNvPr>
            <p:cNvSpPr/>
            <p:nvPr/>
          </p:nvSpPr>
          <p:spPr>
            <a:xfrm>
              <a:off x="4578950" y="-1232925"/>
              <a:ext cx="92300" cy="283850"/>
            </a:xfrm>
            <a:custGeom>
              <a:avLst/>
              <a:gdLst/>
              <a:ahLst/>
              <a:cxnLst/>
              <a:rect l="l" t="t" r="r" b="b"/>
              <a:pathLst>
                <a:path w="3692" h="11354" extrusionOk="0">
                  <a:moveTo>
                    <a:pt x="1001" y="0"/>
                  </a:moveTo>
                  <a:cubicBezTo>
                    <a:pt x="1001" y="0"/>
                    <a:pt x="310" y="155"/>
                    <a:pt x="155" y="524"/>
                  </a:cubicBezTo>
                  <a:cubicBezTo>
                    <a:pt x="1" y="905"/>
                    <a:pt x="572" y="2810"/>
                    <a:pt x="870" y="5501"/>
                  </a:cubicBezTo>
                  <a:cubicBezTo>
                    <a:pt x="1048" y="7025"/>
                    <a:pt x="1489" y="10989"/>
                    <a:pt x="1489" y="11216"/>
                  </a:cubicBezTo>
                  <a:cubicBezTo>
                    <a:pt x="1489" y="11308"/>
                    <a:pt x="1685" y="11353"/>
                    <a:pt x="1951" y="11353"/>
                  </a:cubicBezTo>
                  <a:cubicBezTo>
                    <a:pt x="2335" y="11353"/>
                    <a:pt x="2866" y="11260"/>
                    <a:pt x="3168" y="11085"/>
                  </a:cubicBezTo>
                  <a:cubicBezTo>
                    <a:pt x="3692" y="10787"/>
                    <a:pt x="2906" y="8084"/>
                    <a:pt x="2751" y="7715"/>
                  </a:cubicBezTo>
                  <a:cubicBezTo>
                    <a:pt x="2608" y="7346"/>
                    <a:pt x="2632" y="6441"/>
                    <a:pt x="2858" y="5394"/>
                  </a:cubicBezTo>
                  <a:cubicBezTo>
                    <a:pt x="3084" y="4358"/>
                    <a:pt x="2691" y="1024"/>
                    <a:pt x="2691" y="1024"/>
                  </a:cubicBezTo>
                  <a:cubicBezTo>
                    <a:pt x="2549" y="631"/>
                    <a:pt x="1441" y="214"/>
                    <a:pt x="1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89;p69">
              <a:extLst>
                <a:ext uri="{FF2B5EF4-FFF2-40B4-BE49-F238E27FC236}">
                  <a16:creationId xmlns:a16="http://schemas.microsoft.com/office/drawing/2014/main" id="{43C12237-3452-677F-0AAE-808898C8E6FE}"/>
                </a:ext>
              </a:extLst>
            </p:cNvPr>
            <p:cNvSpPr/>
            <p:nvPr/>
          </p:nvSpPr>
          <p:spPr>
            <a:xfrm>
              <a:off x="4492625" y="-1316750"/>
              <a:ext cx="138550" cy="28750"/>
            </a:xfrm>
            <a:custGeom>
              <a:avLst/>
              <a:gdLst/>
              <a:ahLst/>
              <a:cxnLst/>
              <a:rect l="l" t="t" r="r" b="b"/>
              <a:pathLst>
                <a:path w="5542" h="1150" extrusionOk="0">
                  <a:moveTo>
                    <a:pt x="4554" y="1"/>
                  </a:moveTo>
                  <a:cubicBezTo>
                    <a:pt x="4173" y="1"/>
                    <a:pt x="3704" y="50"/>
                    <a:pt x="3204" y="150"/>
                  </a:cubicBezTo>
                  <a:cubicBezTo>
                    <a:pt x="2013" y="388"/>
                    <a:pt x="1120" y="472"/>
                    <a:pt x="1120" y="472"/>
                  </a:cubicBezTo>
                  <a:cubicBezTo>
                    <a:pt x="715" y="769"/>
                    <a:pt x="1" y="984"/>
                    <a:pt x="358" y="1127"/>
                  </a:cubicBezTo>
                  <a:cubicBezTo>
                    <a:pt x="394" y="1142"/>
                    <a:pt x="477" y="1149"/>
                    <a:pt x="595" y="1149"/>
                  </a:cubicBezTo>
                  <a:cubicBezTo>
                    <a:pt x="1645" y="1149"/>
                    <a:pt x="5542" y="581"/>
                    <a:pt x="5478" y="281"/>
                  </a:cubicBezTo>
                  <a:cubicBezTo>
                    <a:pt x="5436" y="95"/>
                    <a:pt x="5079" y="1"/>
                    <a:pt x="4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90;p69">
              <a:extLst>
                <a:ext uri="{FF2B5EF4-FFF2-40B4-BE49-F238E27FC236}">
                  <a16:creationId xmlns:a16="http://schemas.microsoft.com/office/drawing/2014/main" id="{36B2EA3B-2790-990F-4EC0-0A8FDAE70C78}"/>
                </a:ext>
              </a:extLst>
            </p:cNvPr>
            <p:cNvSpPr/>
            <p:nvPr/>
          </p:nvSpPr>
          <p:spPr>
            <a:xfrm>
              <a:off x="4528350" y="-1331325"/>
              <a:ext cx="71175" cy="93275"/>
            </a:xfrm>
            <a:custGeom>
              <a:avLst/>
              <a:gdLst/>
              <a:ahLst/>
              <a:cxnLst/>
              <a:rect l="l" t="t" r="r" b="b"/>
              <a:pathLst>
                <a:path w="2847" h="3731" extrusionOk="0">
                  <a:moveTo>
                    <a:pt x="1737" y="1"/>
                  </a:moveTo>
                  <a:cubicBezTo>
                    <a:pt x="1643" y="1"/>
                    <a:pt x="1541" y="7"/>
                    <a:pt x="1429" y="19"/>
                  </a:cubicBezTo>
                  <a:cubicBezTo>
                    <a:pt x="310" y="138"/>
                    <a:pt x="108" y="817"/>
                    <a:pt x="191" y="1567"/>
                  </a:cubicBezTo>
                  <a:cubicBezTo>
                    <a:pt x="1" y="1614"/>
                    <a:pt x="48" y="1852"/>
                    <a:pt x="84" y="2150"/>
                  </a:cubicBezTo>
                  <a:cubicBezTo>
                    <a:pt x="132" y="2364"/>
                    <a:pt x="132" y="2579"/>
                    <a:pt x="298" y="2638"/>
                  </a:cubicBezTo>
                  <a:cubicBezTo>
                    <a:pt x="490" y="3561"/>
                    <a:pt x="853" y="3731"/>
                    <a:pt x="1475" y="3731"/>
                  </a:cubicBezTo>
                  <a:cubicBezTo>
                    <a:pt x="1623" y="3731"/>
                    <a:pt x="1786" y="3721"/>
                    <a:pt x="1965" y="3710"/>
                  </a:cubicBezTo>
                  <a:cubicBezTo>
                    <a:pt x="2679" y="3662"/>
                    <a:pt x="2846" y="2495"/>
                    <a:pt x="2775" y="1590"/>
                  </a:cubicBezTo>
                  <a:cubicBezTo>
                    <a:pt x="2709" y="791"/>
                    <a:pt x="2815" y="1"/>
                    <a:pt x="1737" y="1"/>
                  </a:cubicBezTo>
                  <a:close/>
                </a:path>
              </a:pathLst>
            </a:custGeom>
            <a:solidFill>
              <a:srgbClr val="FEBA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91;p69">
              <a:extLst>
                <a:ext uri="{FF2B5EF4-FFF2-40B4-BE49-F238E27FC236}">
                  <a16:creationId xmlns:a16="http://schemas.microsoft.com/office/drawing/2014/main" id="{091E0B16-CE63-20E4-7C02-53FCF6541788}"/>
                </a:ext>
              </a:extLst>
            </p:cNvPr>
            <p:cNvSpPr/>
            <p:nvPr/>
          </p:nvSpPr>
          <p:spPr>
            <a:xfrm>
              <a:off x="4574500" y="-1330575"/>
              <a:ext cx="29775" cy="91125"/>
            </a:xfrm>
            <a:custGeom>
              <a:avLst/>
              <a:gdLst/>
              <a:ahLst/>
              <a:cxnLst/>
              <a:rect l="l" t="t" r="r" b="b"/>
              <a:pathLst>
                <a:path w="1191" h="3645" extrusionOk="0">
                  <a:moveTo>
                    <a:pt x="0" y="1"/>
                  </a:moveTo>
                  <a:lnTo>
                    <a:pt x="0" y="1"/>
                  </a:lnTo>
                  <a:cubicBezTo>
                    <a:pt x="476" y="3346"/>
                    <a:pt x="155" y="3644"/>
                    <a:pt x="131" y="3644"/>
                  </a:cubicBezTo>
                  <a:cubicBezTo>
                    <a:pt x="155" y="3644"/>
                    <a:pt x="548" y="3573"/>
                    <a:pt x="786" y="3263"/>
                  </a:cubicBezTo>
                  <a:cubicBezTo>
                    <a:pt x="976" y="3025"/>
                    <a:pt x="1072" y="2680"/>
                    <a:pt x="1119" y="2144"/>
                  </a:cubicBezTo>
                  <a:cubicBezTo>
                    <a:pt x="1131" y="1560"/>
                    <a:pt x="1119" y="1406"/>
                    <a:pt x="1131" y="1179"/>
                  </a:cubicBezTo>
                  <a:cubicBezTo>
                    <a:pt x="1191" y="239"/>
                    <a:pt x="714" y="48"/>
                    <a:pt x="0" y="1"/>
                  </a:cubicBezTo>
                  <a:close/>
                </a:path>
              </a:pathLst>
            </a:custGeom>
            <a:solidFill>
              <a:srgbClr val="FEBA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92;p69">
              <a:extLst>
                <a:ext uri="{FF2B5EF4-FFF2-40B4-BE49-F238E27FC236}">
                  <a16:creationId xmlns:a16="http://schemas.microsoft.com/office/drawing/2014/main" id="{5760D578-A4B8-6539-E6BD-A0BDC7B04E04}"/>
                </a:ext>
              </a:extLst>
            </p:cNvPr>
            <p:cNvSpPr/>
            <p:nvPr/>
          </p:nvSpPr>
          <p:spPr>
            <a:xfrm>
              <a:off x="4526875" y="-1341975"/>
              <a:ext cx="59250" cy="51925"/>
            </a:xfrm>
            <a:custGeom>
              <a:avLst/>
              <a:gdLst/>
              <a:ahLst/>
              <a:cxnLst/>
              <a:rect l="l" t="t" r="r" b="b"/>
              <a:pathLst>
                <a:path w="2370" h="2077" extrusionOk="0">
                  <a:moveTo>
                    <a:pt x="1764" y="1"/>
                  </a:moveTo>
                  <a:cubicBezTo>
                    <a:pt x="1448" y="1"/>
                    <a:pt x="993" y="194"/>
                    <a:pt x="845" y="254"/>
                  </a:cubicBezTo>
                  <a:cubicBezTo>
                    <a:pt x="429" y="409"/>
                    <a:pt x="310" y="564"/>
                    <a:pt x="179" y="921"/>
                  </a:cubicBezTo>
                  <a:cubicBezTo>
                    <a:pt x="0" y="1397"/>
                    <a:pt x="95" y="2076"/>
                    <a:pt x="95" y="2076"/>
                  </a:cubicBezTo>
                  <a:lnTo>
                    <a:pt x="357" y="1945"/>
                  </a:lnTo>
                  <a:lnTo>
                    <a:pt x="536" y="1945"/>
                  </a:lnTo>
                  <a:cubicBezTo>
                    <a:pt x="536" y="1945"/>
                    <a:pt x="512" y="1576"/>
                    <a:pt x="583" y="1409"/>
                  </a:cubicBezTo>
                  <a:cubicBezTo>
                    <a:pt x="650" y="1254"/>
                    <a:pt x="821" y="880"/>
                    <a:pt x="1348" y="880"/>
                  </a:cubicBezTo>
                  <a:cubicBezTo>
                    <a:pt x="1385" y="880"/>
                    <a:pt x="1424" y="881"/>
                    <a:pt x="1465" y="885"/>
                  </a:cubicBezTo>
                  <a:cubicBezTo>
                    <a:pt x="1547" y="896"/>
                    <a:pt x="1631" y="901"/>
                    <a:pt x="1714" y="901"/>
                  </a:cubicBezTo>
                  <a:cubicBezTo>
                    <a:pt x="2004" y="901"/>
                    <a:pt x="2277" y="836"/>
                    <a:pt x="2369" y="707"/>
                  </a:cubicBezTo>
                  <a:cubicBezTo>
                    <a:pt x="2369" y="707"/>
                    <a:pt x="2143" y="231"/>
                    <a:pt x="2036" y="100"/>
                  </a:cubicBezTo>
                  <a:cubicBezTo>
                    <a:pt x="1981" y="28"/>
                    <a:pt x="1882" y="1"/>
                    <a:pt x="1764" y="1"/>
                  </a:cubicBezTo>
                  <a:close/>
                </a:path>
              </a:pathLst>
            </a:custGeom>
            <a:solidFill>
              <a:srgbClr val="2F0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93;p69">
              <a:extLst>
                <a:ext uri="{FF2B5EF4-FFF2-40B4-BE49-F238E27FC236}">
                  <a16:creationId xmlns:a16="http://schemas.microsoft.com/office/drawing/2014/main" id="{8EB00AC3-0396-D289-2DCA-CE137B496295}"/>
                </a:ext>
              </a:extLst>
            </p:cNvPr>
            <p:cNvSpPr/>
            <p:nvPr/>
          </p:nvSpPr>
          <p:spPr>
            <a:xfrm>
              <a:off x="4526275" y="-1252125"/>
              <a:ext cx="48250" cy="37075"/>
            </a:xfrm>
            <a:custGeom>
              <a:avLst/>
              <a:gdLst/>
              <a:ahLst/>
              <a:cxnLst/>
              <a:rect l="l" t="t" r="r" b="b"/>
              <a:pathLst>
                <a:path w="1930" h="1483" extrusionOk="0">
                  <a:moveTo>
                    <a:pt x="1929" y="494"/>
                  </a:moveTo>
                  <a:lnTo>
                    <a:pt x="1929" y="495"/>
                  </a:lnTo>
                  <a:lnTo>
                    <a:pt x="1929" y="495"/>
                  </a:lnTo>
                  <a:cubicBezTo>
                    <a:pt x="1929" y="495"/>
                    <a:pt x="1929" y="494"/>
                    <a:pt x="1929" y="494"/>
                  </a:cubicBezTo>
                  <a:close/>
                  <a:moveTo>
                    <a:pt x="486" y="0"/>
                  </a:moveTo>
                  <a:cubicBezTo>
                    <a:pt x="252" y="0"/>
                    <a:pt x="0" y="1197"/>
                    <a:pt x="0" y="1197"/>
                  </a:cubicBezTo>
                  <a:lnTo>
                    <a:pt x="1786" y="1482"/>
                  </a:lnTo>
                  <a:lnTo>
                    <a:pt x="1929" y="495"/>
                  </a:lnTo>
                  <a:lnTo>
                    <a:pt x="1929" y="495"/>
                  </a:lnTo>
                  <a:cubicBezTo>
                    <a:pt x="1927" y="497"/>
                    <a:pt x="1901" y="499"/>
                    <a:pt x="1859" y="499"/>
                  </a:cubicBezTo>
                  <a:cubicBezTo>
                    <a:pt x="1637" y="499"/>
                    <a:pt x="942" y="443"/>
                    <a:pt x="548" y="30"/>
                  </a:cubicBezTo>
                  <a:cubicBezTo>
                    <a:pt x="528" y="10"/>
                    <a:pt x="507" y="0"/>
                    <a:pt x="4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94;p69">
              <a:extLst>
                <a:ext uri="{FF2B5EF4-FFF2-40B4-BE49-F238E27FC236}">
                  <a16:creationId xmlns:a16="http://schemas.microsoft.com/office/drawing/2014/main" id="{9A5192BE-D7C4-F8BA-A258-485FA2F06BA1}"/>
                </a:ext>
              </a:extLst>
            </p:cNvPr>
            <p:cNvSpPr/>
            <p:nvPr/>
          </p:nvSpPr>
          <p:spPr>
            <a:xfrm>
              <a:off x="4536975" y="-1252875"/>
              <a:ext cx="75050" cy="38825"/>
            </a:xfrm>
            <a:custGeom>
              <a:avLst/>
              <a:gdLst/>
              <a:ahLst/>
              <a:cxnLst/>
              <a:rect l="l" t="t" r="r" b="b"/>
              <a:pathLst>
                <a:path w="3002" h="1553" extrusionOk="0">
                  <a:moveTo>
                    <a:pt x="2549" y="0"/>
                  </a:moveTo>
                  <a:cubicBezTo>
                    <a:pt x="2549" y="0"/>
                    <a:pt x="2477" y="215"/>
                    <a:pt x="1870" y="357"/>
                  </a:cubicBezTo>
                  <a:cubicBezTo>
                    <a:pt x="1567" y="435"/>
                    <a:pt x="1324" y="477"/>
                    <a:pt x="1117" y="477"/>
                  </a:cubicBezTo>
                  <a:cubicBezTo>
                    <a:pt x="941" y="477"/>
                    <a:pt x="792" y="447"/>
                    <a:pt x="656" y="381"/>
                  </a:cubicBezTo>
                  <a:cubicBezTo>
                    <a:pt x="656" y="381"/>
                    <a:pt x="1" y="1000"/>
                    <a:pt x="441" y="1334"/>
                  </a:cubicBezTo>
                  <a:cubicBezTo>
                    <a:pt x="650" y="1493"/>
                    <a:pt x="921" y="1552"/>
                    <a:pt x="1208" y="1552"/>
                  </a:cubicBezTo>
                  <a:cubicBezTo>
                    <a:pt x="2036" y="1552"/>
                    <a:pt x="3001" y="1060"/>
                    <a:pt x="3001" y="1060"/>
                  </a:cubicBezTo>
                  <a:lnTo>
                    <a:pt x="25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95;p69">
              <a:extLst>
                <a:ext uri="{FF2B5EF4-FFF2-40B4-BE49-F238E27FC236}">
                  <a16:creationId xmlns:a16="http://schemas.microsoft.com/office/drawing/2014/main" id="{088265E8-D11A-3898-81FE-FD9A3EB7AE34}"/>
                </a:ext>
              </a:extLst>
            </p:cNvPr>
            <p:cNvSpPr/>
            <p:nvPr/>
          </p:nvSpPr>
          <p:spPr>
            <a:xfrm>
              <a:off x="4466875" y="-1030525"/>
              <a:ext cx="128475" cy="435200"/>
            </a:xfrm>
            <a:custGeom>
              <a:avLst/>
              <a:gdLst/>
              <a:ahLst/>
              <a:cxnLst/>
              <a:rect l="l" t="t" r="r" b="b"/>
              <a:pathLst>
                <a:path w="5139" h="17408" extrusionOk="0">
                  <a:moveTo>
                    <a:pt x="5138" y="0"/>
                  </a:moveTo>
                  <a:lnTo>
                    <a:pt x="2079" y="72"/>
                  </a:lnTo>
                  <a:cubicBezTo>
                    <a:pt x="2079" y="72"/>
                    <a:pt x="1626" y="750"/>
                    <a:pt x="1186" y="2096"/>
                  </a:cubicBezTo>
                  <a:cubicBezTo>
                    <a:pt x="733" y="3453"/>
                    <a:pt x="947" y="7156"/>
                    <a:pt x="840" y="8751"/>
                  </a:cubicBezTo>
                  <a:cubicBezTo>
                    <a:pt x="769" y="9787"/>
                    <a:pt x="805" y="10990"/>
                    <a:pt x="436" y="12776"/>
                  </a:cubicBezTo>
                  <a:cubicBezTo>
                    <a:pt x="80" y="14521"/>
                    <a:pt x="0" y="17407"/>
                    <a:pt x="722" y="17407"/>
                  </a:cubicBezTo>
                  <a:cubicBezTo>
                    <a:pt x="748" y="17407"/>
                    <a:pt x="776" y="17403"/>
                    <a:pt x="805" y="17395"/>
                  </a:cubicBezTo>
                  <a:cubicBezTo>
                    <a:pt x="1196" y="17226"/>
                    <a:pt x="1527" y="16746"/>
                    <a:pt x="2165" y="16746"/>
                  </a:cubicBezTo>
                  <a:cubicBezTo>
                    <a:pt x="2382" y="16746"/>
                    <a:pt x="2634" y="16801"/>
                    <a:pt x="2936" y="16943"/>
                  </a:cubicBezTo>
                  <a:cubicBezTo>
                    <a:pt x="2946" y="16948"/>
                    <a:pt x="2956" y="16950"/>
                    <a:pt x="2966" y="16950"/>
                  </a:cubicBezTo>
                  <a:cubicBezTo>
                    <a:pt x="3429" y="16950"/>
                    <a:pt x="3534" y="11953"/>
                    <a:pt x="3686" y="11371"/>
                  </a:cubicBezTo>
                  <a:cubicBezTo>
                    <a:pt x="3829" y="10752"/>
                    <a:pt x="4400" y="10156"/>
                    <a:pt x="4543" y="9263"/>
                  </a:cubicBezTo>
                  <a:cubicBezTo>
                    <a:pt x="4698" y="8370"/>
                    <a:pt x="4996" y="6513"/>
                    <a:pt x="5138" y="4048"/>
                  </a:cubicBezTo>
                  <a:lnTo>
                    <a:pt x="5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96;p69">
              <a:extLst>
                <a:ext uri="{FF2B5EF4-FFF2-40B4-BE49-F238E27FC236}">
                  <a16:creationId xmlns:a16="http://schemas.microsoft.com/office/drawing/2014/main" id="{B583FC60-3400-62CC-CEDB-F41F8B9C17AF}"/>
                </a:ext>
              </a:extLst>
            </p:cNvPr>
            <p:cNvSpPr/>
            <p:nvPr/>
          </p:nvSpPr>
          <p:spPr>
            <a:xfrm>
              <a:off x="4508400" y="-928200"/>
              <a:ext cx="81900" cy="323525"/>
            </a:xfrm>
            <a:custGeom>
              <a:avLst/>
              <a:gdLst/>
              <a:ahLst/>
              <a:cxnLst/>
              <a:rect l="l" t="t" r="r" b="b"/>
              <a:pathLst>
                <a:path w="3276" h="12941" extrusionOk="0">
                  <a:moveTo>
                    <a:pt x="3100" y="1"/>
                  </a:moveTo>
                  <a:cubicBezTo>
                    <a:pt x="3022" y="1"/>
                    <a:pt x="2918" y="149"/>
                    <a:pt x="2835" y="789"/>
                  </a:cubicBezTo>
                  <a:cubicBezTo>
                    <a:pt x="2835" y="3706"/>
                    <a:pt x="1942" y="6599"/>
                    <a:pt x="977" y="7171"/>
                  </a:cubicBezTo>
                  <a:cubicBezTo>
                    <a:pt x="418" y="7492"/>
                    <a:pt x="84" y="11600"/>
                    <a:pt x="1" y="12814"/>
                  </a:cubicBezTo>
                  <a:cubicBezTo>
                    <a:pt x="160" y="12761"/>
                    <a:pt x="335" y="12725"/>
                    <a:pt x="532" y="12725"/>
                  </a:cubicBezTo>
                  <a:cubicBezTo>
                    <a:pt x="776" y="12725"/>
                    <a:pt x="1053" y="12781"/>
                    <a:pt x="1370" y="12933"/>
                  </a:cubicBezTo>
                  <a:cubicBezTo>
                    <a:pt x="1380" y="12938"/>
                    <a:pt x="1390" y="12940"/>
                    <a:pt x="1400" y="12940"/>
                  </a:cubicBezTo>
                  <a:cubicBezTo>
                    <a:pt x="1877" y="12940"/>
                    <a:pt x="2326" y="7480"/>
                    <a:pt x="2465" y="6897"/>
                  </a:cubicBezTo>
                  <a:cubicBezTo>
                    <a:pt x="2620" y="6301"/>
                    <a:pt x="2585" y="6087"/>
                    <a:pt x="2739" y="5194"/>
                  </a:cubicBezTo>
                  <a:cubicBezTo>
                    <a:pt x="2799" y="4801"/>
                    <a:pt x="2894" y="4218"/>
                    <a:pt x="2989" y="3492"/>
                  </a:cubicBezTo>
                  <a:cubicBezTo>
                    <a:pt x="3013" y="2253"/>
                    <a:pt x="3275" y="1098"/>
                    <a:pt x="3216" y="110"/>
                  </a:cubicBezTo>
                  <a:cubicBezTo>
                    <a:pt x="3216" y="110"/>
                    <a:pt x="3167" y="1"/>
                    <a:pt x="3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97;p69">
              <a:extLst>
                <a:ext uri="{FF2B5EF4-FFF2-40B4-BE49-F238E27FC236}">
                  <a16:creationId xmlns:a16="http://schemas.microsoft.com/office/drawing/2014/main" id="{11E56D3E-C980-F39C-3C68-2AE5AE4FA13B}"/>
                </a:ext>
              </a:extLst>
            </p:cNvPr>
            <p:cNvSpPr/>
            <p:nvPr/>
          </p:nvSpPr>
          <p:spPr>
            <a:xfrm>
              <a:off x="4503950" y="-1306525"/>
              <a:ext cx="40800" cy="77325"/>
            </a:xfrm>
            <a:custGeom>
              <a:avLst/>
              <a:gdLst/>
              <a:ahLst/>
              <a:cxnLst/>
              <a:rect l="l" t="t" r="r" b="b"/>
              <a:pathLst>
                <a:path w="1632" h="3093" extrusionOk="0">
                  <a:moveTo>
                    <a:pt x="1408" y="1"/>
                  </a:moveTo>
                  <a:cubicBezTo>
                    <a:pt x="1249" y="1"/>
                    <a:pt x="934" y="20"/>
                    <a:pt x="846" y="170"/>
                  </a:cubicBezTo>
                  <a:cubicBezTo>
                    <a:pt x="738" y="348"/>
                    <a:pt x="750" y="991"/>
                    <a:pt x="560" y="1432"/>
                  </a:cubicBezTo>
                  <a:cubicBezTo>
                    <a:pt x="381" y="1884"/>
                    <a:pt x="0" y="2956"/>
                    <a:pt x="262" y="3075"/>
                  </a:cubicBezTo>
                  <a:cubicBezTo>
                    <a:pt x="292" y="3087"/>
                    <a:pt x="327" y="3092"/>
                    <a:pt x="365" y="3092"/>
                  </a:cubicBezTo>
                  <a:cubicBezTo>
                    <a:pt x="676" y="3092"/>
                    <a:pt x="1225" y="2729"/>
                    <a:pt x="1405" y="2432"/>
                  </a:cubicBezTo>
                  <a:cubicBezTo>
                    <a:pt x="1631" y="2099"/>
                    <a:pt x="1572" y="456"/>
                    <a:pt x="1500" y="3"/>
                  </a:cubicBezTo>
                  <a:cubicBezTo>
                    <a:pt x="1500" y="3"/>
                    <a:pt x="1464" y="1"/>
                    <a:pt x="14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98;p69">
              <a:extLst>
                <a:ext uri="{FF2B5EF4-FFF2-40B4-BE49-F238E27FC236}">
                  <a16:creationId xmlns:a16="http://schemas.microsoft.com/office/drawing/2014/main" id="{9AB58EAF-8B55-11BE-5988-B160E860CF6E}"/>
                </a:ext>
              </a:extLst>
            </p:cNvPr>
            <p:cNvSpPr/>
            <p:nvPr/>
          </p:nvSpPr>
          <p:spPr>
            <a:xfrm>
              <a:off x="4606625" y="-1311400"/>
              <a:ext cx="22350" cy="65425"/>
            </a:xfrm>
            <a:custGeom>
              <a:avLst/>
              <a:gdLst/>
              <a:ahLst/>
              <a:cxnLst/>
              <a:rect l="l" t="t" r="r" b="b"/>
              <a:pathLst>
                <a:path w="894" h="2617" extrusionOk="0">
                  <a:moveTo>
                    <a:pt x="238" y="0"/>
                  </a:moveTo>
                  <a:cubicBezTo>
                    <a:pt x="186" y="0"/>
                    <a:pt x="144" y="20"/>
                    <a:pt x="144" y="20"/>
                  </a:cubicBezTo>
                  <a:cubicBezTo>
                    <a:pt x="251" y="127"/>
                    <a:pt x="191" y="365"/>
                    <a:pt x="96" y="782"/>
                  </a:cubicBezTo>
                  <a:cubicBezTo>
                    <a:pt x="1" y="1198"/>
                    <a:pt x="25" y="2258"/>
                    <a:pt x="180" y="2425"/>
                  </a:cubicBezTo>
                  <a:cubicBezTo>
                    <a:pt x="253" y="2516"/>
                    <a:pt x="344" y="2617"/>
                    <a:pt x="441" y="2617"/>
                  </a:cubicBezTo>
                  <a:cubicBezTo>
                    <a:pt x="532" y="2617"/>
                    <a:pt x="628" y="2525"/>
                    <a:pt x="715" y="2246"/>
                  </a:cubicBezTo>
                  <a:cubicBezTo>
                    <a:pt x="894" y="1675"/>
                    <a:pt x="620" y="1317"/>
                    <a:pt x="441" y="1091"/>
                  </a:cubicBezTo>
                  <a:cubicBezTo>
                    <a:pt x="263" y="865"/>
                    <a:pt x="453" y="234"/>
                    <a:pt x="382" y="79"/>
                  </a:cubicBezTo>
                  <a:cubicBezTo>
                    <a:pt x="342" y="16"/>
                    <a:pt x="286" y="0"/>
                    <a:pt x="2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99;p69">
              <a:extLst>
                <a:ext uri="{FF2B5EF4-FFF2-40B4-BE49-F238E27FC236}">
                  <a16:creationId xmlns:a16="http://schemas.microsoft.com/office/drawing/2014/main" id="{FC4D59D5-9AF1-7E87-B632-EDBD766FCAC5}"/>
                </a:ext>
              </a:extLst>
            </p:cNvPr>
            <p:cNvSpPr/>
            <p:nvPr/>
          </p:nvSpPr>
          <p:spPr>
            <a:xfrm>
              <a:off x="4511375" y="-1363125"/>
              <a:ext cx="97375" cy="59900"/>
            </a:xfrm>
            <a:custGeom>
              <a:avLst/>
              <a:gdLst/>
              <a:ahLst/>
              <a:cxnLst/>
              <a:rect l="l" t="t" r="r" b="b"/>
              <a:pathLst>
                <a:path w="3895" h="2396" extrusionOk="0">
                  <a:moveTo>
                    <a:pt x="2143" y="0"/>
                  </a:moveTo>
                  <a:cubicBezTo>
                    <a:pt x="2096" y="0"/>
                    <a:pt x="2049" y="2"/>
                    <a:pt x="2001" y="5"/>
                  </a:cubicBezTo>
                  <a:cubicBezTo>
                    <a:pt x="894" y="100"/>
                    <a:pt x="1" y="969"/>
                    <a:pt x="370" y="2339"/>
                  </a:cubicBezTo>
                  <a:cubicBezTo>
                    <a:pt x="381" y="2379"/>
                    <a:pt x="420" y="2396"/>
                    <a:pt x="484" y="2396"/>
                  </a:cubicBezTo>
                  <a:cubicBezTo>
                    <a:pt x="757" y="2396"/>
                    <a:pt x="1486" y="2085"/>
                    <a:pt x="2394" y="2017"/>
                  </a:cubicBezTo>
                  <a:cubicBezTo>
                    <a:pt x="2954" y="1975"/>
                    <a:pt x="3329" y="1975"/>
                    <a:pt x="3564" y="1975"/>
                  </a:cubicBezTo>
                  <a:cubicBezTo>
                    <a:pt x="3799" y="1975"/>
                    <a:pt x="3894" y="1975"/>
                    <a:pt x="3894" y="1934"/>
                  </a:cubicBezTo>
                  <a:cubicBezTo>
                    <a:pt x="3894" y="760"/>
                    <a:pt x="3185" y="0"/>
                    <a:pt x="2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00;p69">
              <a:extLst>
                <a:ext uri="{FF2B5EF4-FFF2-40B4-BE49-F238E27FC236}">
                  <a16:creationId xmlns:a16="http://schemas.microsoft.com/office/drawing/2014/main" id="{E6D4D176-E073-45C7-A255-4C8FA3381213}"/>
                </a:ext>
              </a:extLst>
            </p:cNvPr>
            <p:cNvSpPr/>
            <p:nvPr/>
          </p:nvSpPr>
          <p:spPr>
            <a:xfrm>
              <a:off x="4559900" y="-1362850"/>
              <a:ext cx="52725" cy="50175"/>
            </a:xfrm>
            <a:custGeom>
              <a:avLst/>
              <a:gdLst/>
              <a:ahLst/>
              <a:cxnLst/>
              <a:rect l="l" t="t" r="r" b="b"/>
              <a:pathLst>
                <a:path w="2109" h="2007" extrusionOk="0">
                  <a:moveTo>
                    <a:pt x="216" y="0"/>
                  </a:moveTo>
                  <a:cubicBezTo>
                    <a:pt x="164" y="0"/>
                    <a:pt x="112" y="2"/>
                    <a:pt x="60" y="6"/>
                  </a:cubicBezTo>
                  <a:cubicBezTo>
                    <a:pt x="48" y="6"/>
                    <a:pt x="24" y="6"/>
                    <a:pt x="1" y="30"/>
                  </a:cubicBezTo>
                  <a:lnTo>
                    <a:pt x="179" y="244"/>
                  </a:lnTo>
                  <a:cubicBezTo>
                    <a:pt x="489" y="696"/>
                    <a:pt x="596" y="1482"/>
                    <a:pt x="620" y="2006"/>
                  </a:cubicBezTo>
                  <a:cubicBezTo>
                    <a:pt x="868" y="1992"/>
                    <a:pt x="1084" y="1987"/>
                    <a:pt x="1268" y="1987"/>
                  </a:cubicBezTo>
                  <a:cubicBezTo>
                    <a:pt x="1579" y="1987"/>
                    <a:pt x="1801" y="2000"/>
                    <a:pt x="1939" y="2000"/>
                  </a:cubicBezTo>
                  <a:cubicBezTo>
                    <a:pt x="2052" y="2000"/>
                    <a:pt x="2108" y="1991"/>
                    <a:pt x="2108" y="1959"/>
                  </a:cubicBezTo>
                  <a:cubicBezTo>
                    <a:pt x="2108" y="801"/>
                    <a:pt x="1264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01;p69">
              <a:extLst>
                <a:ext uri="{FF2B5EF4-FFF2-40B4-BE49-F238E27FC236}">
                  <a16:creationId xmlns:a16="http://schemas.microsoft.com/office/drawing/2014/main" id="{05A5E3B4-6A61-52BA-C1BF-92267DE7E834}"/>
                </a:ext>
              </a:extLst>
            </p:cNvPr>
            <p:cNvSpPr/>
            <p:nvPr/>
          </p:nvSpPr>
          <p:spPr>
            <a:xfrm>
              <a:off x="4499175" y="-1318525"/>
              <a:ext cx="138750" cy="26375"/>
            </a:xfrm>
            <a:custGeom>
              <a:avLst/>
              <a:gdLst/>
              <a:ahLst/>
              <a:cxnLst/>
              <a:rect l="l" t="t" r="r" b="b"/>
              <a:pathLst>
                <a:path w="5550" h="1055" extrusionOk="0">
                  <a:moveTo>
                    <a:pt x="4069" y="1"/>
                  </a:moveTo>
                  <a:cubicBezTo>
                    <a:pt x="3067" y="1"/>
                    <a:pt x="1383" y="229"/>
                    <a:pt x="691" y="555"/>
                  </a:cubicBezTo>
                  <a:cubicBezTo>
                    <a:pt x="406" y="709"/>
                    <a:pt x="1" y="1055"/>
                    <a:pt x="1" y="1055"/>
                  </a:cubicBezTo>
                  <a:cubicBezTo>
                    <a:pt x="322" y="840"/>
                    <a:pt x="1513" y="638"/>
                    <a:pt x="2025" y="531"/>
                  </a:cubicBezTo>
                  <a:cubicBezTo>
                    <a:pt x="2370" y="460"/>
                    <a:pt x="3399" y="343"/>
                    <a:pt x="4193" y="343"/>
                  </a:cubicBezTo>
                  <a:cubicBezTo>
                    <a:pt x="4603" y="343"/>
                    <a:pt x="4950" y="374"/>
                    <a:pt x="5109" y="459"/>
                  </a:cubicBezTo>
                  <a:cubicBezTo>
                    <a:pt x="5549" y="269"/>
                    <a:pt x="5049" y="90"/>
                    <a:pt x="4585" y="31"/>
                  </a:cubicBezTo>
                  <a:cubicBezTo>
                    <a:pt x="4451" y="10"/>
                    <a:pt x="4274" y="1"/>
                    <a:pt x="4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02;p69">
              <a:extLst>
                <a:ext uri="{FF2B5EF4-FFF2-40B4-BE49-F238E27FC236}">
                  <a16:creationId xmlns:a16="http://schemas.microsoft.com/office/drawing/2014/main" id="{63BCFB6E-4865-DF45-187D-BB96B003E005}"/>
                </a:ext>
              </a:extLst>
            </p:cNvPr>
            <p:cNvSpPr/>
            <p:nvPr/>
          </p:nvSpPr>
          <p:spPr>
            <a:xfrm>
              <a:off x="4522400" y="-1301100"/>
              <a:ext cx="61925" cy="76650"/>
            </a:xfrm>
            <a:custGeom>
              <a:avLst/>
              <a:gdLst/>
              <a:ahLst/>
              <a:cxnLst/>
              <a:rect l="l" t="t" r="r" b="b"/>
              <a:pathLst>
                <a:path w="2477" h="3066" extrusionOk="0">
                  <a:moveTo>
                    <a:pt x="310" y="0"/>
                  </a:moveTo>
                  <a:lnTo>
                    <a:pt x="48" y="24"/>
                  </a:lnTo>
                  <a:cubicBezTo>
                    <a:pt x="48" y="24"/>
                    <a:pt x="0" y="1024"/>
                    <a:pt x="536" y="1977"/>
                  </a:cubicBezTo>
                  <a:cubicBezTo>
                    <a:pt x="1077" y="2972"/>
                    <a:pt x="1994" y="3065"/>
                    <a:pt x="2321" y="3065"/>
                  </a:cubicBezTo>
                  <a:cubicBezTo>
                    <a:pt x="2397" y="3065"/>
                    <a:pt x="2441" y="3060"/>
                    <a:pt x="2441" y="3060"/>
                  </a:cubicBezTo>
                  <a:lnTo>
                    <a:pt x="2477" y="2929"/>
                  </a:lnTo>
                  <a:lnTo>
                    <a:pt x="2477" y="2929"/>
                  </a:lnTo>
                  <a:cubicBezTo>
                    <a:pt x="2469" y="2930"/>
                    <a:pt x="2460" y="2930"/>
                    <a:pt x="2452" y="2930"/>
                  </a:cubicBezTo>
                  <a:cubicBezTo>
                    <a:pt x="1841" y="2930"/>
                    <a:pt x="1222" y="2505"/>
                    <a:pt x="905" y="1977"/>
                  </a:cubicBezTo>
                  <a:cubicBezTo>
                    <a:pt x="489" y="1274"/>
                    <a:pt x="405" y="31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903;p69">
              <a:extLst>
                <a:ext uri="{FF2B5EF4-FFF2-40B4-BE49-F238E27FC236}">
                  <a16:creationId xmlns:a16="http://schemas.microsoft.com/office/drawing/2014/main" id="{5FBB957C-B21E-7CB9-A1F0-B08BF96317D8}"/>
                </a:ext>
              </a:extLst>
            </p:cNvPr>
            <p:cNvSpPr/>
            <p:nvPr/>
          </p:nvSpPr>
          <p:spPr>
            <a:xfrm>
              <a:off x="4579250" y="-1299325"/>
              <a:ext cx="38425" cy="74450"/>
            </a:xfrm>
            <a:custGeom>
              <a:avLst/>
              <a:gdLst/>
              <a:ahLst/>
              <a:cxnLst/>
              <a:rect l="l" t="t" r="r" b="b"/>
              <a:pathLst>
                <a:path w="1537" h="2978" extrusionOk="0">
                  <a:moveTo>
                    <a:pt x="1417" y="1"/>
                  </a:moveTo>
                  <a:cubicBezTo>
                    <a:pt x="1453" y="1442"/>
                    <a:pt x="584" y="2811"/>
                    <a:pt x="72" y="2847"/>
                  </a:cubicBezTo>
                  <a:cubicBezTo>
                    <a:pt x="72" y="2847"/>
                    <a:pt x="1" y="2954"/>
                    <a:pt x="72" y="2977"/>
                  </a:cubicBezTo>
                  <a:cubicBezTo>
                    <a:pt x="1263" y="2906"/>
                    <a:pt x="1489" y="608"/>
                    <a:pt x="1489" y="608"/>
                  </a:cubicBezTo>
                  <a:cubicBezTo>
                    <a:pt x="1489" y="608"/>
                    <a:pt x="1536" y="1"/>
                    <a:pt x="1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04;p69">
              <a:extLst>
                <a:ext uri="{FF2B5EF4-FFF2-40B4-BE49-F238E27FC236}">
                  <a16:creationId xmlns:a16="http://schemas.microsoft.com/office/drawing/2014/main" id="{E8B2226F-9DA5-2C6E-FC94-6088C804F022}"/>
                </a:ext>
              </a:extLst>
            </p:cNvPr>
            <p:cNvSpPr/>
            <p:nvPr/>
          </p:nvSpPr>
          <p:spPr>
            <a:xfrm>
              <a:off x="4475975" y="-1048100"/>
              <a:ext cx="134850" cy="24275"/>
            </a:xfrm>
            <a:custGeom>
              <a:avLst/>
              <a:gdLst/>
              <a:ahLst/>
              <a:cxnLst/>
              <a:rect l="l" t="t" r="r" b="b"/>
              <a:pathLst>
                <a:path w="5394" h="971" extrusionOk="0">
                  <a:moveTo>
                    <a:pt x="441" y="1"/>
                  </a:moveTo>
                  <a:cubicBezTo>
                    <a:pt x="441" y="1"/>
                    <a:pt x="0" y="715"/>
                    <a:pt x="488" y="787"/>
                  </a:cubicBezTo>
                  <a:cubicBezTo>
                    <a:pt x="1397" y="926"/>
                    <a:pt x="2266" y="971"/>
                    <a:pt x="3010" y="971"/>
                  </a:cubicBezTo>
                  <a:cubicBezTo>
                    <a:pt x="4362" y="971"/>
                    <a:pt x="5298" y="822"/>
                    <a:pt x="5298" y="822"/>
                  </a:cubicBezTo>
                  <a:cubicBezTo>
                    <a:pt x="5298" y="822"/>
                    <a:pt x="5394" y="798"/>
                    <a:pt x="5298" y="203"/>
                  </a:cubicBezTo>
                  <a:cubicBezTo>
                    <a:pt x="5050" y="242"/>
                    <a:pt x="4391" y="265"/>
                    <a:pt x="3635" y="265"/>
                  </a:cubicBezTo>
                  <a:cubicBezTo>
                    <a:pt x="2287" y="265"/>
                    <a:pt x="631" y="191"/>
                    <a:pt x="4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05;p69">
              <a:extLst>
                <a:ext uri="{FF2B5EF4-FFF2-40B4-BE49-F238E27FC236}">
                  <a16:creationId xmlns:a16="http://schemas.microsoft.com/office/drawing/2014/main" id="{AE4EC43C-39C8-B9CC-0398-2218628C6C71}"/>
                </a:ext>
              </a:extLst>
            </p:cNvPr>
            <p:cNvSpPr/>
            <p:nvPr/>
          </p:nvSpPr>
          <p:spPr>
            <a:xfrm>
              <a:off x="4601375" y="-1053450"/>
              <a:ext cx="50225" cy="26025"/>
            </a:xfrm>
            <a:custGeom>
              <a:avLst/>
              <a:gdLst/>
              <a:ahLst/>
              <a:cxnLst/>
              <a:rect l="l" t="t" r="r" b="b"/>
              <a:pathLst>
                <a:path w="2009" h="1041" extrusionOk="0">
                  <a:moveTo>
                    <a:pt x="1818" y="0"/>
                  </a:moveTo>
                  <a:cubicBezTo>
                    <a:pt x="1604" y="108"/>
                    <a:pt x="1497" y="167"/>
                    <a:pt x="175" y="441"/>
                  </a:cubicBezTo>
                  <a:cubicBezTo>
                    <a:pt x="175" y="441"/>
                    <a:pt x="1" y="1040"/>
                    <a:pt x="246" y="1040"/>
                  </a:cubicBezTo>
                  <a:cubicBezTo>
                    <a:pt x="257" y="1040"/>
                    <a:pt x="269" y="1039"/>
                    <a:pt x="282" y="1036"/>
                  </a:cubicBezTo>
                  <a:cubicBezTo>
                    <a:pt x="1854" y="762"/>
                    <a:pt x="1937" y="655"/>
                    <a:pt x="1937" y="655"/>
                  </a:cubicBezTo>
                  <a:cubicBezTo>
                    <a:pt x="1937" y="655"/>
                    <a:pt x="2009" y="405"/>
                    <a:pt x="1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06;p69">
              <a:extLst>
                <a:ext uri="{FF2B5EF4-FFF2-40B4-BE49-F238E27FC236}">
                  <a16:creationId xmlns:a16="http://schemas.microsoft.com/office/drawing/2014/main" id="{1EAB8D01-A164-467F-FC36-282892906ECF}"/>
                </a:ext>
              </a:extLst>
            </p:cNvPr>
            <p:cNvSpPr/>
            <p:nvPr/>
          </p:nvSpPr>
          <p:spPr>
            <a:xfrm>
              <a:off x="4516225" y="-1359450"/>
              <a:ext cx="104125" cy="52725"/>
            </a:xfrm>
            <a:custGeom>
              <a:avLst/>
              <a:gdLst/>
              <a:ahLst/>
              <a:cxnLst/>
              <a:rect l="l" t="t" r="r" b="b"/>
              <a:pathLst>
                <a:path w="4165" h="2109" extrusionOk="0">
                  <a:moveTo>
                    <a:pt x="2489" y="0"/>
                  </a:moveTo>
                  <a:cubicBezTo>
                    <a:pt x="2472" y="0"/>
                    <a:pt x="2455" y="1"/>
                    <a:pt x="2438" y="1"/>
                  </a:cubicBezTo>
                  <a:cubicBezTo>
                    <a:pt x="1117" y="13"/>
                    <a:pt x="486" y="787"/>
                    <a:pt x="259" y="1191"/>
                  </a:cubicBezTo>
                  <a:cubicBezTo>
                    <a:pt x="140" y="1406"/>
                    <a:pt x="57" y="1549"/>
                    <a:pt x="45" y="1584"/>
                  </a:cubicBezTo>
                  <a:cubicBezTo>
                    <a:pt x="45" y="1584"/>
                    <a:pt x="46" y="1584"/>
                    <a:pt x="46" y="1584"/>
                  </a:cubicBezTo>
                  <a:lnTo>
                    <a:pt x="46" y="1584"/>
                  </a:lnTo>
                  <a:cubicBezTo>
                    <a:pt x="67" y="1584"/>
                    <a:pt x="0" y="2108"/>
                    <a:pt x="113" y="2108"/>
                  </a:cubicBezTo>
                  <a:cubicBezTo>
                    <a:pt x="114" y="2108"/>
                    <a:pt x="115" y="2108"/>
                    <a:pt x="116" y="2108"/>
                  </a:cubicBezTo>
                  <a:cubicBezTo>
                    <a:pt x="200" y="2096"/>
                    <a:pt x="474" y="2037"/>
                    <a:pt x="593" y="1977"/>
                  </a:cubicBezTo>
                  <a:cubicBezTo>
                    <a:pt x="795" y="1858"/>
                    <a:pt x="1676" y="1072"/>
                    <a:pt x="2498" y="1072"/>
                  </a:cubicBezTo>
                  <a:cubicBezTo>
                    <a:pt x="3641" y="1072"/>
                    <a:pt x="4129" y="1632"/>
                    <a:pt x="4165" y="1727"/>
                  </a:cubicBezTo>
                  <a:cubicBezTo>
                    <a:pt x="4165" y="1727"/>
                    <a:pt x="4117" y="989"/>
                    <a:pt x="4069" y="894"/>
                  </a:cubicBezTo>
                  <a:cubicBezTo>
                    <a:pt x="4034" y="777"/>
                    <a:pt x="3606" y="0"/>
                    <a:pt x="24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07;p69">
              <a:extLst>
                <a:ext uri="{FF2B5EF4-FFF2-40B4-BE49-F238E27FC236}">
                  <a16:creationId xmlns:a16="http://schemas.microsoft.com/office/drawing/2014/main" id="{D542EECB-42CC-9944-E838-FFF0698CCFDE}"/>
                </a:ext>
              </a:extLst>
            </p:cNvPr>
            <p:cNvSpPr/>
            <p:nvPr/>
          </p:nvSpPr>
          <p:spPr>
            <a:xfrm>
              <a:off x="4510800" y="-1319850"/>
              <a:ext cx="11925" cy="14100"/>
            </a:xfrm>
            <a:custGeom>
              <a:avLst/>
              <a:gdLst/>
              <a:ahLst/>
              <a:cxnLst/>
              <a:rect l="l" t="t" r="r" b="b"/>
              <a:pathLst>
                <a:path w="477" h="564" extrusionOk="0">
                  <a:moveTo>
                    <a:pt x="322" y="0"/>
                  </a:moveTo>
                  <a:cubicBezTo>
                    <a:pt x="322" y="0"/>
                    <a:pt x="203" y="167"/>
                    <a:pt x="0" y="227"/>
                  </a:cubicBezTo>
                  <a:cubicBezTo>
                    <a:pt x="0" y="227"/>
                    <a:pt x="36" y="417"/>
                    <a:pt x="60" y="512"/>
                  </a:cubicBezTo>
                  <a:cubicBezTo>
                    <a:pt x="76" y="550"/>
                    <a:pt x="141" y="563"/>
                    <a:pt x="212" y="563"/>
                  </a:cubicBezTo>
                  <a:cubicBezTo>
                    <a:pt x="299" y="563"/>
                    <a:pt x="396" y="544"/>
                    <a:pt x="429" y="524"/>
                  </a:cubicBezTo>
                  <a:cubicBezTo>
                    <a:pt x="476" y="512"/>
                    <a:pt x="405" y="250"/>
                    <a:pt x="345" y="96"/>
                  </a:cubicBez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08;p69">
              <a:extLst>
                <a:ext uri="{FF2B5EF4-FFF2-40B4-BE49-F238E27FC236}">
                  <a16:creationId xmlns:a16="http://schemas.microsoft.com/office/drawing/2014/main" id="{62361F82-BCAD-5DA8-8923-70A5CC54AB17}"/>
                </a:ext>
              </a:extLst>
            </p:cNvPr>
            <p:cNvSpPr/>
            <p:nvPr/>
          </p:nvSpPr>
          <p:spPr>
            <a:xfrm>
              <a:off x="4507825" y="-1315425"/>
              <a:ext cx="8050" cy="10775"/>
            </a:xfrm>
            <a:custGeom>
              <a:avLst/>
              <a:gdLst/>
              <a:ahLst/>
              <a:cxnLst/>
              <a:rect l="l" t="t" r="r" b="b"/>
              <a:pathLst>
                <a:path w="322" h="431" extrusionOk="0">
                  <a:moveTo>
                    <a:pt x="133" y="1"/>
                  </a:moveTo>
                  <a:cubicBezTo>
                    <a:pt x="129" y="1"/>
                    <a:pt x="124" y="1"/>
                    <a:pt x="119" y="2"/>
                  </a:cubicBezTo>
                  <a:cubicBezTo>
                    <a:pt x="107" y="2"/>
                    <a:pt x="107" y="2"/>
                    <a:pt x="95" y="26"/>
                  </a:cubicBezTo>
                  <a:lnTo>
                    <a:pt x="0" y="50"/>
                  </a:lnTo>
                  <a:lnTo>
                    <a:pt x="24" y="133"/>
                  </a:lnTo>
                  <a:lnTo>
                    <a:pt x="24" y="228"/>
                  </a:lnTo>
                  <a:cubicBezTo>
                    <a:pt x="24" y="252"/>
                    <a:pt x="36" y="276"/>
                    <a:pt x="36" y="288"/>
                  </a:cubicBezTo>
                  <a:lnTo>
                    <a:pt x="60" y="431"/>
                  </a:lnTo>
                  <a:lnTo>
                    <a:pt x="202" y="407"/>
                  </a:lnTo>
                  <a:lnTo>
                    <a:pt x="214" y="407"/>
                  </a:lnTo>
                  <a:cubicBezTo>
                    <a:pt x="274" y="395"/>
                    <a:pt x="322" y="288"/>
                    <a:pt x="298" y="181"/>
                  </a:cubicBezTo>
                  <a:cubicBezTo>
                    <a:pt x="286" y="91"/>
                    <a:pt x="212" y="1"/>
                    <a:pt x="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09;p69">
              <a:extLst>
                <a:ext uri="{FF2B5EF4-FFF2-40B4-BE49-F238E27FC236}">
                  <a16:creationId xmlns:a16="http://schemas.microsoft.com/office/drawing/2014/main" id="{0AB73449-3462-863E-AC4B-5CA04AF5FEF8}"/>
                </a:ext>
              </a:extLst>
            </p:cNvPr>
            <p:cNvSpPr/>
            <p:nvPr/>
          </p:nvSpPr>
          <p:spPr>
            <a:xfrm>
              <a:off x="4504825" y="-1314525"/>
              <a:ext cx="7775" cy="9600"/>
            </a:xfrm>
            <a:custGeom>
              <a:avLst/>
              <a:gdLst/>
              <a:ahLst/>
              <a:cxnLst/>
              <a:rect l="l" t="t" r="r" b="b"/>
              <a:pathLst>
                <a:path w="311" h="384" extrusionOk="0">
                  <a:moveTo>
                    <a:pt x="136" y="1"/>
                  </a:moveTo>
                  <a:cubicBezTo>
                    <a:pt x="131" y="1"/>
                    <a:pt x="125" y="1"/>
                    <a:pt x="120" y="2"/>
                  </a:cubicBezTo>
                  <a:cubicBezTo>
                    <a:pt x="49" y="2"/>
                    <a:pt x="1" y="97"/>
                    <a:pt x="13" y="204"/>
                  </a:cubicBezTo>
                  <a:cubicBezTo>
                    <a:pt x="35" y="304"/>
                    <a:pt x="110" y="384"/>
                    <a:pt x="178" y="384"/>
                  </a:cubicBezTo>
                  <a:cubicBezTo>
                    <a:pt x="182" y="384"/>
                    <a:pt x="187" y="383"/>
                    <a:pt x="191" y="383"/>
                  </a:cubicBezTo>
                  <a:cubicBezTo>
                    <a:pt x="275" y="383"/>
                    <a:pt x="311" y="287"/>
                    <a:pt x="299" y="180"/>
                  </a:cubicBezTo>
                  <a:cubicBezTo>
                    <a:pt x="287" y="80"/>
                    <a:pt x="214" y="1"/>
                    <a:pt x="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10;p69">
              <a:extLst>
                <a:ext uri="{FF2B5EF4-FFF2-40B4-BE49-F238E27FC236}">
                  <a16:creationId xmlns:a16="http://schemas.microsoft.com/office/drawing/2014/main" id="{699F9634-DA2D-E728-1A2F-2D443C7AB211}"/>
                </a:ext>
              </a:extLst>
            </p:cNvPr>
            <p:cNvSpPr/>
            <p:nvPr/>
          </p:nvSpPr>
          <p:spPr>
            <a:xfrm>
              <a:off x="4475975" y="-897550"/>
              <a:ext cx="61150" cy="74925"/>
            </a:xfrm>
            <a:custGeom>
              <a:avLst/>
              <a:gdLst/>
              <a:ahLst/>
              <a:cxnLst/>
              <a:rect l="l" t="t" r="r" b="b"/>
              <a:pathLst>
                <a:path w="2446" h="2997" extrusionOk="0">
                  <a:moveTo>
                    <a:pt x="616" y="1"/>
                  </a:moveTo>
                  <a:cubicBezTo>
                    <a:pt x="445" y="1"/>
                    <a:pt x="333" y="3"/>
                    <a:pt x="333" y="3"/>
                  </a:cubicBezTo>
                  <a:cubicBezTo>
                    <a:pt x="262" y="670"/>
                    <a:pt x="0" y="2551"/>
                    <a:pt x="262" y="2694"/>
                  </a:cubicBezTo>
                  <a:cubicBezTo>
                    <a:pt x="445" y="2798"/>
                    <a:pt x="995" y="2997"/>
                    <a:pt x="1492" y="2997"/>
                  </a:cubicBezTo>
                  <a:cubicBezTo>
                    <a:pt x="1739" y="2997"/>
                    <a:pt x="1973" y="2948"/>
                    <a:pt x="2143" y="2813"/>
                  </a:cubicBezTo>
                  <a:cubicBezTo>
                    <a:pt x="2393" y="2623"/>
                    <a:pt x="2346" y="420"/>
                    <a:pt x="2381" y="277"/>
                  </a:cubicBezTo>
                  <a:cubicBezTo>
                    <a:pt x="2446" y="29"/>
                    <a:pt x="1192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11;p69">
              <a:extLst>
                <a:ext uri="{FF2B5EF4-FFF2-40B4-BE49-F238E27FC236}">
                  <a16:creationId xmlns:a16="http://schemas.microsoft.com/office/drawing/2014/main" id="{8F247D84-F6E7-F14F-83D4-CD9EAE252595}"/>
                </a:ext>
              </a:extLst>
            </p:cNvPr>
            <p:cNvSpPr/>
            <p:nvPr/>
          </p:nvSpPr>
          <p:spPr>
            <a:xfrm>
              <a:off x="4478650" y="-915350"/>
              <a:ext cx="61925" cy="26275"/>
            </a:xfrm>
            <a:custGeom>
              <a:avLst/>
              <a:gdLst/>
              <a:ahLst/>
              <a:cxnLst/>
              <a:rect l="l" t="t" r="r" b="b"/>
              <a:pathLst>
                <a:path w="2477" h="1051" extrusionOk="0">
                  <a:moveTo>
                    <a:pt x="441" y="1"/>
                  </a:moveTo>
                  <a:cubicBezTo>
                    <a:pt x="203" y="156"/>
                    <a:pt x="0" y="751"/>
                    <a:pt x="0" y="751"/>
                  </a:cubicBezTo>
                  <a:cubicBezTo>
                    <a:pt x="0" y="751"/>
                    <a:pt x="24" y="965"/>
                    <a:pt x="679" y="965"/>
                  </a:cubicBezTo>
                  <a:cubicBezTo>
                    <a:pt x="1165" y="965"/>
                    <a:pt x="1842" y="1051"/>
                    <a:pt x="2188" y="1051"/>
                  </a:cubicBezTo>
                  <a:cubicBezTo>
                    <a:pt x="2307" y="1051"/>
                    <a:pt x="2387" y="1041"/>
                    <a:pt x="2405" y="1013"/>
                  </a:cubicBezTo>
                  <a:cubicBezTo>
                    <a:pt x="2477" y="894"/>
                    <a:pt x="2429" y="227"/>
                    <a:pt x="2429" y="227"/>
                  </a:cubicBezTo>
                  <a:lnTo>
                    <a:pt x="4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12;p69">
              <a:extLst>
                <a:ext uri="{FF2B5EF4-FFF2-40B4-BE49-F238E27FC236}">
                  <a16:creationId xmlns:a16="http://schemas.microsoft.com/office/drawing/2014/main" id="{C34A0F23-FAE0-C1EB-A629-442ED8451365}"/>
                </a:ext>
              </a:extLst>
            </p:cNvPr>
            <p:cNvSpPr/>
            <p:nvPr/>
          </p:nvSpPr>
          <p:spPr>
            <a:xfrm>
              <a:off x="4471500" y="-634350"/>
              <a:ext cx="80975" cy="30975"/>
            </a:xfrm>
            <a:custGeom>
              <a:avLst/>
              <a:gdLst/>
              <a:ahLst/>
              <a:cxnLst/>
              <a:rect l="l" t="t" r="r" b="b"/>
              <a:pathLst>
                <a:path w="3239" h="1239" extrusionOk="0">
                  <a:moveTo>
                    <a:pt x="1977" y="0"/>
                  </a:moveTo>
                  <a:cubicBezTo>
                    <a:pt x="703" y="24"/>
                    <a:pt x="131" y="417"/>
                    <a:pt x="12" y="489"/>
                  </a:cubicBezTo>
                  <a:cubicBezTo>
                    <a:pt x="0" y="834"/>
                    <a:pt x="191" y="1239"/>
                    <a:pt x="191" y="1239"/>
                  </a:cubicBezTo>
                  <a:cubicBezTo>
                    <a:pt x="191" y="1239"/>
                    <a:pt x="1220" y="678"/>
                    <a:pt x="1866" y="678"/>
                  </a:cubicBezTo>
                  <a:cubicBezTo>
                    <a:pt x="1880" y="678"/>
                    <a:pt x="1893" y="679"/>
                    <a:pt x="1905" y="679"/>
                  </a:cubicBezTo>
                  <a:cubicBezTo>
                    <a:pt x="2777" y="727"/>
                    <a:pt x="2986" y="891"/>
                    <a:pt x="3059" y="891"/>
                  </a:cubicBezTo>
                  <a:cubicBezTo>
                    <a:pt x="3077" y="891"/>
                    <a:pt x="3087" y="881"/>
                    <a:pt x="3096" y="858"/>
                  </a:cubicBezTo>
                  <a:cubicBezTo>
                    <a:pt x="3191" y="643"/>
                    <a:pt x="3239" y="250"/>
                    <a:pt x="3239" y="250"/>
                  </a:cubicBezTo>
                  <a:cubicBezTo>
                    <a:pt x="2941" y="60"/>
                    <a:pt x="2489" y="24"/>
                    <a:pt x="1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13;p69">
              <a:extLst>
                <a:ext uri="{FF2B5EF4-FFF2-40B4-BE49-F238E27FC236}">
                  <a16:creationId xmlns:a16="http://schemas.microsoft.com/office/drawing/2014/main" id="{F23BC526-1FCB-A8A4-FA76-4EC68AF7CBE7}"/>
                </a:ext>
              </a:extLst>
            </p:cNvPr>
            <p:cNvSpPr/>
            <p:nvPr/>
          </p:nvSpPr>
          <p:spPr>
            <a:xfrm>
              <a:off x="4472700" y="-629350"/>
              <a:ext cx="79200" cy="20925"/>
            </a:xfrm>
            <a:custGeom>
              <a:avLst/>
              <a:gdLst/>
              <a:ahLst/>
              <a:cxnLst/>
              <a:rect l="l" t="t" r="r" b="b"/>
              <a:pathLst>
                <a:path w="3168" h="837" extrusionOk="0">
                  <a:moveTo>
                    <a:pt x="1944" y="1"/>
                  </a:moveTo>
                  <a:cubicBezTo>
                    <a:pt x="839" y="1"/>
                    <a:pt x="0" y="539"/>
                    <a:pt x="0" y="539"/>
                  </a:cubicBezTo>
                  <a:cubicBezTo>
                    <a:pt x="0" y="539"/>
                    <a:pt x="12" y="658"/>
                    <a:pt x="72" y="836"/>
                  </a:cubicBezTo>
                  <a:cubicBezTo>
                    <a:pt x="688" y="425"/>
                    <a:pt x="1243" y="288"/>
                    <a:pt x="1760" y="288"/>
                  </a:cubicBezTo>
                  <a:cubicBezTo>
                    <a:pt x="2231" y="288"/>
                    <a:pt x="2670" y="402"/>
                    <a:pt x="3096" y="527"/>
                  </a:cubicBezTo>
                  <a:cubicBezTo>
                    <a:pt x="3096" y="527"/>
                    <a:pt x="3143" y="336"/>
                    <a:pt x="3167" y="241"/>
                  </a:cubicBezTo>
                  <a:cubicBezTo>
                    <a:pt x="2743" y="66"/>
                    <a:pt x="2328" y="1"/>
                    <a:pt x="1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14;p69">
              <a:extLst>
                <a:ext uri="{FF2B5EF4-FFF2-40B4-BE49-F238E27FC236}">
                  <a16:creationId xmlns:a16="http://schemas.microsoft.com/office/drawing/2014/main" id="{CF561A65-16B0-C35A-B78C-B4E5B6C5A3CA}"/>
                </a:ext>
              </a:extLst>
            </p:cNvPr>
            <p:cNvSpPr/>
            <p:nvPr/>
          </p:nvSpPr>
          <p:spPr>
            <a:xfrm>
              <a:off x="4557825" y="-653600"/>
              <a:ext cx="85150" cy="36525"/>
            </a:xfrm>
            <a:custGeom>
              <a:avLst/>
              <a:gdLst/>
              <a:ahLst/>
              <a:cxnLst/>
              <a:rect l="l" t="t" r="r" b="b"/>
              <a:pathLst>
                <a:path w="3406" h="1461" extrusionOk="0">
                  <a:moveTo>
                    <a:pt x="2388" y="0"/>
                  </a:moveTo>
                  <a:cubicBezTo>
                    <a:pt x="2193" y="0"/>
                    <a:pt x="1994" y="8"/>
                    <a:pt x="1798" y="20"/>
                  </a:cubicBezTo>
                  <a:cubicBezTo>
                    <a:pt x="584" y="235"/>
                    <a:pt x="84" y="651"/>
                    <a:pt x="0" y="723"/>
                  </a:cubicBezTo>
                  <a:cubicBezTo>
                    <a:pt x="12" y="1032"/>
                    <a:pt x="310" y="1461"/>
                    <a:pt x="310" y="1461"/>
                  </a:cubicBezTo>
                  <a:cubicBezTo>
                    <a:pt x="310" y="1461"/>
                    <a:pt x="1381" y="747"/>
                    <a:pt x="2048" y="723"/>
                  </a:cubicBezTo>
                  <a:cubicBezTo>
                    <a:pt x="2183" y="713"/>
                    <a:pt x="2305" y="709"/>
                    <a:pt x="2413" y="709"/>
                  </a:cubicBezTo>
                  <a:cubicBezTo>
                    <a:pt x="3097" y="709"/>
                    <a:pt x="3270" y="873"/>
                    <a:pt x="3317" y="873"/>
                  </a:cubicBezTo>
                  <a:cubicBezTo>
                    <a:pt x="3328" y="873"/>
                    <a:pt x="3332" y="864"/>
                    <a:pt x="3334" y="842"/>
                  </a:cubicBezTo>
                  <a:cubicBezTo>
                    <a:pt x="3382" y="532"/>
                    <a:pt x="3405" y="116"/>
                    <a:pt x="3405" y="116"/>
                  </a:cubicBezTo>
                  <a:cubicBezTo>
                    <a:pt x="3116" y="30"/>
                    <a:pt x="2760" y="0"/>
                    <a:pt x="2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15;p69">
              <a:extLst>
                <a:ext uri="{FF2B5EF4-FFF2-40B4-BE49-F238E27FC236}">
                  <a16:creationId xmlns:a16="http://schemas.microsoft.com/office/drawing/2014/main" id="{824932AF-5946-B650-AF36-0B6C3E793857}"/>
                </a:ext>
              </a:extLst>
            </p:cNvPr>
            <p:cNvSpPr/>
            <p:nvPr/>
          </p:nvSpPr>
          <p:spPr>
            <a:xfrm>
              <a:off x="4558425" y="-649250"/>
              <a:ext cx="84250" cy="26525"/>
            </a:xfrm>
            <a:custGeom>
              <a:avLst/>
              <a:gdLst/>
              <a:ahLst/>
              <a:cxnLst/>
              <a:rect l="l" t="t" r="r" b="b"/>
              <a:pathLst>
                <a:path w="3370" h="1061" extrusionOk="0">
                  <a:moveTo>
                    <a:pt x="2393" y="0"/>
                  </a:moveTo>
                  <a:cubicBezTo>
                    <a:pt x="984" y="0"/>
                    <a:pt x="0" y="715"/>
                    <a:pt x="0" y="715"/>
                  </a:cubicBezTo>
                  <a:cubicBezTo>
                    <a:pt x="0" y="715"/>
                    <a:pt x="72" y="894"/>
                    <a:pt x="131" y="1061"/>
                  </a:cubicBezTo>
                  <a:cubicBezTo>
                    <a:pt x="957" y="482"/>
                    <a:pt x="1758" y="283"/>
                    <a:pt x="2410" y="283"/>
                  </a:cubicBezTo>
                  <a:cubicBezTo>
                    <a:pt x="2764" y="283"/>
                    <a:pt x="3075" y="342"/>
                    <a:pt x="3322" y="430"/>
                  </a:cubicBezTo>
                  <a:cubicBezTo>
                    <a:pt x="3322" y="430"/>
                    <a:pt x="3370" y="204"/>
                    <a:pt x="3334" y="108"/>
                  </a:cubicBezTo>
                  <a:cubicBezTo>
                    <a:pt x="3005" y="32"/>
                    <a:pt x="2690" y="0"/>
                    <a:pt x="2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16;p69">
              <a:extLst>
                <a:ext uri="{FF2B5EF4-FFF2-40B4-BE49-F238E27FC236}">
                  <a16:creationId xmlns:a16="http://schemas.microsoft.com/office/drawing/2014/main" id="{42BF7056-BCD9-294D-3E4C-9724B9671B0A}"/>
                </a:ext>
              </a:extLst>
            </p:cNvPr>
            <p:cNvSpPr/>
            <p:nvPr/>
          </p:nvSpPr>
          <p:spPr>
            <a:xfrm>
              <a:off x="4489350" y="-1138875"/>
              <a:ext cx="165525" cy="41225"/>
            </a:xfrm>
            <a:custGeom>
              <a:avLst/>
              <a:gdLst/>
              <a:ahLst/>
              <a:cxnLst/>
              <a:rect l="l" t="t" r="r" b="b"/>
              <a:pathLst>
                <a:path w="6621" h="1649" extrusionOk="0">
                  <a:moveTo>
                    <a:pt x="6549" y="0"/>
                  </a:moveTo>
                  <a:cubicBezTo>
                    <a:pt x="6156" y="310"/>
                    <a:pt x="5025" y="453"/>
                    <a:pt x="4454" y="524"/>
                  </a:cubicBezTo>
                  <a:cubicBezTo>
                    <a:pt x="4181" y="558"/>
                    <a:pt x="3298" y="603"/>
                    <a:pt x="2427" y="603"/>
                  </a:cubicBezTo>
                  <a:cubicBezTo>
                    <a:pt x="1475" y="603"/>
                    <a:pt x="536" y="550"/>
                    <a:pt x="418" y="369"/>
                  </a:cubicBezTo>
                  <a:cubicBezTo>
                    <a:pt x="418" y="369"/>
                    <a:pt x="1" y="1155"/>
                    <a:pt x="251" y="1322"/>
                  </a:cubicBezTo>
                  <a:cubicBezTo>
                    <a:pt x="385" y="1423"/>
                    <a:pt x="1586" y="1649"/>
                    <a:pt x="3049" y="1649"/>
                  </a:cubicBezTo>
                  <a:cubicBezTo>
                    <a:pt x="4178" y="1649"/>
                    <a:pt x="5464" y="1514"/>
                    <a:pt x="6537" y="1084"/>
                  </a:cubicBezTo>
                  <a:cubicBezTo>
                    <a:pt x="6537" y="1084"/>
                    <a:pt x="6621" y="596"/>
                    <a:pt x="65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17;p69">
              <a:extLst>
                <a:ext uri="{FF2B5EF4-FFF2-40B4-BE49-F238E27FC236}">
                  <a16:creationId xmlns:a16="http://schemas.microsoft.com/office/drawing/2014/main" id="{A6D8E768-9538-ACC0-0DD3-7811050E4028}"/>
                </a:ext>
              </a:extLst>
            </p:cNvPr>
            <p:cNvSpPr/>
            <p:nvPr/>
          </p:nvSpPr>
          <p:spPr>
            <a:xfrm>
              <a:off x="4490550" y="-1129350"/>
              <a:ext cx="163150" cy="22950"/>
            </a:xfrm>
            <a:custGeom>
              <a:avLst/>
              <a:gdLst/>
              <a:ahLst/>
              <a:cxnLst/>
              <a:rect l="l" t="t" r="r" b="b"/>
              <a:pathLst>
                <a:path w="6526" h="918" extrusionOk="0">
                  <a:moveTo>
                    <a:pt x="6501" y="0"/>
                  </a:moveTo>
                  <a:cubicBezTo>
                    <a:pt x="6394" y="108"/>
                    <a:pt x="5739" y="298"/>
                    <a:pt x="4489" y="453"/>
                  </a:cubicBezTo>
                  <a:cubicBezTo>
                    <a:pt x="3951" y="514"/>
                    <a:pt x="3234" y="549"/>
                    <a:pt x="2531" y="549"/>
                  </a:cubicBezTo>
                  <a:cubicBezTo>
                    <a:pt x="1601" y="549"/>
                    <a:pt x="696" y="488"/>
                    <a:pt x="262" y="346"/>
                  </a:cubicBezTo>
                  <a:cubicBezTo>
                    <a:pt x="262" y="346"/>
                    <a:pt x="0" y="524"/>
                    <a:pt x="155" y="655"/>
                  </a:cubicBezTo>
                  <a:cubicBezTo>
                    <a:pt x="358" y="810"/>
                    <a:pt x="1572" y="893"/>
                    <a:pt x="3060" y="917"/>
                  </a:cubicBezTo>
                  <a:cubicBezTo>
                    <a:pt x="3087" y="917"/>
                    <a:pt x="3113" y="917"/>
                    <a:pt x="3140" y="917"/>
                  </a:cubicBezTo>
                  <a:cubicBezTo>
                    <a:pt x="5293" y="917"/>
                    <a:pt x="6501" y="441"/>
                    <a:pt x="6501" y="441"/>
                  </a:cubicBezTo>
                  <a:cubicBezTo>
                    <a:pt x="6501" y="441"/>
                    <a:pt x="6525" y="238"/>
                    <a:pt x="6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18;p69">
              <a:extLst>
                <a:ext uri="{FF2B5EF4-FFF2-40B4-BE49-F238E27FC236}">
                  <a16:creationId xmlns:a16="http://schemas.microsoft.com/office/drawing/2014/main" id="{A9F4912A-4180-BE43-6A7E-FCBFDD742BBC}"/>
                </a:ext>
              </a:extLst>
            </p:cNvPr>
            <p:cNvSpPr/>
            <p:nvPr/>
          </p:nvSpPr>
          <p:spPr>
            <a:xfrm>
              <a:off x="4356950" y="-995000"/>
              <a:ext cx="246425" cy="134150"/>
            </a:xfrm>
            <a:custGeom>
              <a:avLst/>
              <a:gdLst/>
              <a:ahLst/>
              <a:cxnLst/>
              <a:rect l="l" t="t" r="r" b="b"/>
              <a:pathLst>
                <a:path w="9857" h="5366" extrusionOk="0">
                  <a:moveTo>
                    <a:pt x="366" y="0"/>
                  </a:moveTo>
                  <a:cubicBezTo>
                    <a:pt x="264" y="0"/>
                    <a:pt x="194" y="26"/>
                    <a:pt x="165" y="79"/>
                  </a:cubicBezTo>
                  <a:cubicBezTo>
                    <a:pt x="0" y="350"/>
                    <a:pt x="290" y="865"/>
                    <a:pt x="469" y="865"/>
                  </a:cubicBezTo>
                  <a:cubicBezTo>
                    <a:pt x="471" y="865"/>
                    <a:pt x="473" y="865"/>
                    <a:pt x="475" y="865"/>
                  </a:cubicBezTo>
                  <a:cubicBezTo>
                    <a:pt x="566" y="859"/>
                    <a:pt x="682" y="827"/>
                    <a:pt x="855" y="827"/>
                  </a:cubicBezTo>
                  <a:cubicBezTo>
                    <a:pt x="1000" y="827"/>
                    <a:pt x="1184" y="849"/>
                    <a:pt x="1427" y="925"/>
                  </a:cubicBezTo>
                  <a:cubicBezTo>
                    <a:pt x="1773" y="1032"/>
                    <a:pt x="8738" y="5366"/>
                    <a:pt x="8738" y="5366"/>
                  </a:cubicBezTo>
                  <a:cubicBezTo>
                    <a:pt x="8738" y="5366"/>
                    <a:pt x="9857" y="4663"/>
                    <a:pt x="9488" y="4628"/>
                  </a:cubicBezTo>
                  <a:cubicBezTo>
                    <a:pt x="9131" y="4616"/>
                    <a:pt x="4344" y="1889"/>
                    <a:pt x="2975" y="1103"/>
                  </a:cubicBezTo>
                  <a:cubicBezTo>
                    <a:pt x="1864" y="466"/>
                    <a:pt x="808" y="0"/>
                    <a:pt x="3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19;p69">
              <a:extLst>
                <a:ext uri="{FF2B5EF4-FFF2-40B4-BE49-F238E27FC236}">
                  <a16:creationId xmlns:a16="http://schemas.microsoft.com/office/drawing/2014/main" id="{BCF01548-780D-A10A-DED0-ABA8EEDC6B16}"/>
                </a:ext>
              </a:extLst>
            </p:cNvPr>
            <p:cNvSpPr/>
            <p:nvPr/>
          </p:nvSpPr>
          <p:spPr>
            <a:xfrm>
              <a:off x="4544725" y="-859850"/>
              <a:ext cx="60450" cy="54300"/>
            </a:xfrm>
            <a:custGeom>
              <a:avLst/>
              <a:gdLst/>
              <a:ahLst/>
              <a:cxnLst/>
              <a:rect l="l" t="t" r="r" b="b"/>
              <a:pathLst>
                <a:path w="2418" h="2172" extrusionOk="0">
                  <a:moveTo>
                    <a:pt x="1054" y="0"/>
                  </a:moveTo>
                  <a:cubicBezTo>
                    <a:pt x="1022" y="0"/>
                    <a:pt x="996" y="6"/>
                    <a:pt x="977" y="19"/>
                  </a:cubicBezTo>
                  <a:cubicBezTo>
                    <a:pt x="762" y="198"/>
                    <a:pt x="36" y="817"/>
                    <a:pt x="0" y="948"/>
                  </a:cubicBezTo>
                  <a:cubicBezTo>
                    <a:pt x="189" y="1450"/>
                    <a:pt x="1624" y="2171"/>
                    <a:pt x="2021" y="2171"/>
                  </a:cubicBezTo>
                  <a:cubicBezTo>
                    <a:pt x="2076" y="2171"/>
                    <a:pt x="2111" y="2157"/>
                    <a:pt x="2120" y="2127"/>
                  </a:cubicBezTo>
                  <a:cubicBezTo>
                    <a:pt x="2179" y="1877"/>
                    <a:pt x="2203" y="1353"/>
                    <a:pt x="2417" y="698"/>
                  </a:cubicBezTo>
                  <a:cubicBezTo>
                    <a:pt x="2417" y="698"/>
                    <a:pt x="1401" y="0"/>
                    <a:pt x="1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20;p69">
              <a:extLst>
                <a:ext uri="{FF2B5EF4-FFF2-40B4-BE49-F238E27FC236}">
                  <a16:creationId xmlns:a16="http://schemas.microsoft.com/office/drawing/2014/main" id="{51796C15-61AF-124B-2120-1D7B1F8E2D18}"/>
                </a:ext>
              </a:extLst>
            </p:cNvPr>
            <p:cNvSpPr/>
            <p:nvPr/>
          </p:nvSpPr>
          <p:spPr>
            <a:xfrm>
              <a:off x="4554850" y="-885275"/>
              <a:ext cx="61625" cy="65450"/>
            </a:xfrm>
            <a:custGeom>
              <a:avLst/>
              <a:gdLst/>
              <a:ahLst/>
              <a:cxnLst/>
              <a:rect l="l" t="t" r="r" b="b"/>
              <a:pathLst>
                <a:path w="2465" h="2618" extrusionOk="0">
                  <a:moveTo>
                    <a:pt x="1597" y="0"/>
                  </a:moveTo>
                  <a:cubicBezTo>
                    <a:pt x="1541" y="0"/>
                    <a:pt x="1484" y="29"/>
                    <a:pt x="1453" y="84"/>
                  </a:cubicBezTo>
                  <a:lnTo>
                    <a:pt x="357" y="1191"/>
                  </a:lnTo>
                  <a:cubicBezTo>
                    <a:pt x="179" y="1358"/>
                    <a:pt x="0" y="1524"/>
                    <a:pt x="0" y="1572"/>
                  </a:cubicBezTo>
                  <a:cubicBezTo>
                    <a:pt x="169" y="1973"/>
                    <a:pt x="1433" y="2618"/>
                    <a:pt x="1742" y="2618"/>
                  </a:cubicBezTo>
                  <a:cubicBezTo>
                    <a:pt x="1782" y="2618"/>
                    <a:pt x="1806" y="2607"/>
                    <a:pt x="1810" y="2584"/>
                  </a:cubicBezTo>
                  <a:cubicBezTo>
                    <a:pt x="1846" y="2441"/>
                    <a:pt x="1917" y="2191"/>
                    <a:pt x="2012" y="1894"/>
                  </a:cubicBezTo>
                  <a:lnTo>
                    <a:pt x="2441" y="620"/>
                  </a:lnTo>
                  <a:cubicBezTo>
                    <a:pt x="2465" y="536"/>
                    <a:pt x="2441" y="453"/>
                    <a:pt x="2370" y="405"/>
                  </a:cubicBezTo>
                  <a:lnTo>
                    <a:pt x="1679" y="24"/>
                  </a:lnTo>
                  <a:cubicBezTo>
                    <a:pt x="1654" y="8"/>
                    <a:pt x="1626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21;p69">
              <a:extLst>
                <a:ext uri="{FF2B5EF4-FFF2-40B4-BE49-F238E27FC236}">
                  <a16:creationId xmlns:a16="http://schemas.microsoft.com/office/drawing/2014/main" id="{EE0BD4A3-8F6A-291E-BAAB-1B58132702D6}"/>
                </a:ext>
              </a:extLst>
            </p:cNvPr>
            <p:cNvSpPr/>
            <p:nvPr/>
          </p:nvSpPr>
          <p:spPr>
            <a:xfrm>
              <a:off x="4451250" y="-960300"/>
              <a:ext cx="68200" cy="58125"/>
            </a:xfrm>
            <a:custGeom>
              <a:avLst/>
              <a:gdLst/>
              <a:ahLst/>
              <a:cxnLst/>
              <a:rect l="l" t="t" r="r" b="b"/>
              <a:pathLst>
                <a:path w="2728" h="2325" extrusionOk="0">
                  <a:moveTo>
                    <a:pt x="1069" y="1"/>
                  </a:moveTo>
                  <a:cubicBezTo>
                    <a:pt x="682" y="1"/>
                    <a:pt x="265" y="120"/>
                    <a:pt x="179" y="608"/>
                  </a:cubicBezTo>
                  <a:cubicBezTo>
                    <a:pt x="1" y="1561"/>
                    <a:pt x="287" y="2097"/>
                    <a:pt x="382" y="2192"/>
                  </a:cubicBezTo>
                  <a:cubicBezTo>
                    <a:pt x="453" y="2275"/>
                    <a:pt x="703" y="2311"/>
                    <a:pt x="703" y="2311"/>
                  </a:cubicBezTo>
                  <a:lnTo>
                    <a:pt x="1108" y="2323"/>
                  </a:lnTo>
                  <a:cubicBezTo>
                    <a:pt x="1108" y="2323"/>
                    <a:pt x="1129" y="2325"/>
                    <a:pt x="1163" y="2325"/>
                  </a:cubicBezTo>
                  <a:cubicBezTo>
                    <a:pt x="1254" y="2325"/>
                    <a:pt x="1438" y="2312"/>
                    <a:pt x="1525" y="2216"/>
                  </a:cubicBezTo>
                  <a:cubicBezTo>
                    <a:pt x="1535" y="2217"/>
                    <a:pt x="1550" y="2218"/>
                    <a:pt x="1569" y="2218"/>
                  </a:cubicBezTo>
                  <a:cubicBezTo>
                    <a:pt x="1672" y="2218"/>
                    <a:pt x="1874" y="2186"/>
                    <a:pt x="1894" y="2085"/>
                  </a:cubicBezTo>
                  <a:cubicBezTo>
                    <a:pt x="1930" y="1966"/>
                    <a:pt x="1942" y="1835"/>
                    <a:pt x="1930" y="1680"/>
                  </a:cubicBezTo>
                  <a:cubicBezTo>
                    <a:pt x="1930" y="1597"/>
                    <a:pt x="2013" y="1477"/>
                    <a:pt x="2013" y="1477"/>
                  </a:cubicBezTo>
                  <a:cubicBezTo>
                    <a:pt x="2024" y="1469"/>
                    <a:pt x="2036" y="1465"/>
                    <a:pt x="2048" y="1465"/>
                  </a:cubicBezTo>
                  <a:cubicBezTo>
                    <a:pt x="2150" y="1465"/>
                    <a:pt x="2314" y="1695"/>
                    <a:pt x="2446" y="1695"/>
                  </a:cubicBezTo>
                  <a:cubicBezTo>
                    <a:pt x="2465" y="1695"/>
                    <a:pt x="2484" y="1691"/>
                    <a:pt x="2501" y="1680"/>
                  </a:cubicBezTo>
                  <a:cubicBezTo>
                    <a:pt x="2727" y="1561"/>
                    <a:pt x="1918" y="430"/>
                    <a:pt x="1775" y="108"/>
                  </a:cubicBezTo>
                  <a:cubicBezTo>
                    <a:pt x="1775" y="108"/>
                    <a:pt x="1436" y="1"/>
                    <a:pt x="1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22;p69">
              <a:extLst>
                <a:ext uri="{FF2B5EF4-FFF2-40B4-BE49-F238E27FC236}">
                  <a16:creationId xmlns:a16="http://schemas.microsoft.com/office/drawing/2014/main" id="{58114167-7372-37F4-3045-FFED87675FBF}"/>
                </a:ext>
              </a:extLst>
            </p:cNvPr>
            <p:cNvSpPr/>
            <p:nvPr/>
          </p:nvSpPr>
          <p:spPr>
            <a:xfrm>
              <a:off x="4430125" y="-1204700"/>
              <a:ext cx="81875" cy="258425"/>
            </a:xfrm>
            <a:custGeom>
              <a:avLst/>
              <a:gdLst/>
              <a:ahLst/>
              <a:cxnLst/>
              <a:rect l="l" t="t" r="r" b="b"/>
              <a:pathLst>
                <a:path w="3275" h="10337" extrusionOk="0">
                  <a:moveTo>
                    <a:pt x="1924" y="0"/>
                  </a:moveTo>
                  <a:cubicBezTo>
                    <a:pt x="1541" y="0"/>
                    <a:pt x="1154" y="1084"/>
                    <a:pt x="596" y="2419"/>
                  </a:cubicBezTo>
                  <a:cubicBezTo>
                    <a:pt x="596" y="2419"/>
                    <a:pt x="1" y="4479"/>
                    <a:pt x="108" y="6289"/>
                  </a:cubicBezTo>
                  <a:cubicBezTo>
                    <a:pt x="179" y="7622"/>
                    <a:pt x="429" y="10146"/>
                    <a:pt x="715" y="10337"/>
                  </a:cubicBezTo>
                  <a:cubicBezTo>
                    <a:pt x="844" y="10335"/>
                    <a:pt x="978" y="10334"/>
                    <a:pt x="1116" y="10334"/>
                  </a:cubicBezTo>
                  <a:cubicBezTo>
                    <a:pt x="1185" y="10334"/>
                    <a:pt x="1255" y="10334"/>
                    <a:pt x="1326" y="10334"/>
                  </a:cubicBezTo>
                  <a:cubicBezTo>
                    <a:pt x="1962" y="10334"/>
                    <a:pt x="2659" y="10328"/>
                    <a:pt x="3275" y="10194"/>
                  </a:cubicBezTo>
                  <a:cubicBezTo>
                    <a:pt x="2989" y="8015"/>
                    <a:pt x="2513" y="5943"/>
                    <a:pt x="2537" y="5277"/>
                  </a:cubicBezTo>
                  <a:cubicBezTo>
                    <a:pt x="2548" y="4610"/>
                    <a:pt x="2751" y="3788"/>
                    <a:pt x="2858" y="2217"/>
                  </a:cubicBezTo>
                  <a:cubicBezTo>
                    <a:pt x="2977" y="657"/>
                    <a:pt x="2298" y="157"/>
                    <a:pt x="2025" y="26"/>
                  </a:cubicBezTo>
                  <a:cubicBezTo>
                    <a:pt x="1991" y="9"/>
                    <a:pt x="1957" y="0"/>
                    <a:pt x="1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23;p69">
              <a:extLst>
                <a:ext uri="{FF2B5EF4-FFF2-40B4-BE49-F238E27FC236}">
                  <a16:creationId xmlns:a16="http://schemas.microsoft.com/office/drawing/2014/main" id="{0419DBE2-9478-E740-5C8F-FF340E8EFE26}"/>
                </a:ext>
              </a:extLst>
            </p:cNvPr>
            <p:cNvSpPr/>
            <p:nvPr/>
          </p:nvSpPr>
          <p:spPr>
            <a:xfrm>
              <a:off x="4438750" y="-1146600"/>
              <a:ext cx="61950" cy="44950"/>
            </a:xfrm>
            <a:custGeom>
              <a:avLst/>
              <a:gdLst/>
              <a:ahLst/>
              <a:cxnLst/>
              <a:rect l="l" t="t" r="r" b="b"/>
              <a:pathLst>
                <a:path w="2478" h="1798" extrusionOk="0">
                  <a:moveTo>
                    <a:pt x="704" y="0"/>
                  </a:moveTo>
                  <a:cubicBezTo>
                    <a:pt x="447" y="0"/>
                    <a:pt x="264" y="42"/>
                    <a:pt x="251" y="95"/>
                  </a:cubicBezTo>
                  <a:cubicBezTo>
                    <a:pt x="72" y="690"/>
                    <a:pt x="1" y="1155"/>
                    <a:pt x="1" y="1155"/>
                  </a:cubicBezTo>
                  <a:cubicBezTo>
                    <a:pt x="198" y="1155"/>
                    <a:pt x="395" y="1121"/>
                    <a:pt x="619" y="1121"/>
                  </a:cubicBezTo>
                  <a:cubicBezTo>
                    <a:pt x="748" y="1121"/>
                    <a:pt x="885" y="1132"/>
                    <a:pt x="1037" y="1167"/>
                  </a:cubicBezTo>
                  <a:cubicBezTo>
                    <a:pt x="1596" y="1309"/>
                    <a:pt x="2096" y="1512"/>
                    <a:pt x="2323" y="1798"/>
                  </a:cubicBezTo>
                  <a:cubicBezTo>
                    <a:pt x="2418" y="1107"/>
                    <a:pt x="2477" y="559"/>
                    <a:pt x="2477" y="559"/>
                  </a:cubicBezTo>
                  <a:cubicBezTo>
                    <a:pt x="2477" y="559"/>
                    <a:pt x="2037" y="297"/>
                    <a:pt x="1406" y="95"/>
                  </a:cubicBezTo>
                  <a:cubicBezTo>
                    <a:pt x="1158" y="27"/>
                    <a:pt x="908" y="0"/>
                    <a:pt x="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24;p69">
              <a:extLst>
                <a:ext uri="{FF2B5EF4-FFF2-40B4-BE49-F238E27FC236}">
                  <a16:creationId xmlns:a16="http://schemas.microsoft.com/office/drawing/2014/main" id="{CF4DD822-F653-A52C-2B4E-5EFBE3548A42}"/>
                </a:ext>
              </a:extLst>
            </p:cNvPr>
            <p:cNvSpPr/>
            <p:nvPr/>
          </p:nvSpPr>
          <p:spPr>
            <a:xfrm>
              <a:off x="4440250" y="-1138200"/>
              <a:ext cx="59850" cy="27625"/>
            </a:xfrm>
            <a:custGeom>
              <a:avLst/>
              <a:gdLst/>
              <a:ahLst/>
              <a:cxnLst/>
              <a:rect l="l" t="t" r="r" b="b"/>
              <a:pathLst>
                <a:path w="2394" h="1105" extrusionOk="0">
                  <a:moveTo>
                    <a:pt x="605" y="0"/>
                  </a:moveTo>
                  <a:cubicBezTo>
                    <a:pt x="293" y="0"/>
                    <a:pt x="84" y="57"/>
                    <a:pt x="84" y="57"/>
                  </a:cubicBezTo>
                  <a:cubicBezTo>
                    <a:pt x="84" y="57"/>
                    <a:pt x="72" y="164"/>
                    <a:pt x="0" y="473"/>
                  </a:cubicBezTo>
                  <a:cubicBezTo>
                    <a:pt x="49" y="473"/>
                    <a:pt x="268" y="445"/>
                    <a:pt x="536" y="445"/>
                  </a:cubicBezTo>
                  <a:cubicBezTo>
                    <a:pt x="728" y="445"/>
                    <a:pt x="945" y="460"/>
                    <a:pt x="1143" y="509"/>
                  </a:cubicBezTo>
                  <a:cubicBezTo>
                    <a:pt x="1917" y="712"/>
                    <a:pt x="2215" y="1009"/>
                    <a:pt x="2310" y="1104"/>
                  </a:cubicBezTo>
                  <a:cubicBezTo>
                    <a:pt x="2310" y="1104"/>
                    <a:pt x="2358" y="807"/>
                    <a:pt x="2393" y="581"/>
                  </a:cubicBezTo>
                  <a:cubicBezTo>
                    <a:pt x="2155" y="390"/>
                    <a:pt x="1691" y="223"/>
                    <a:pt x="1322" y="104"/>
                  </a:cubicBezTo>
                  <a:cubicBezTo>
                    <a:pt x="1058" y="24"/>
                    <a:pt x="810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25;p69">
              <a:extLst>
                <a:ext uri="{FF2B5EF4-FFF2-40B4-BE49-F238E27FC236}">
                  <a16:creationId xmlns:a16="http://schemas.microsoft.com/office/drawing/2014/main" id="{B90648BA-0183-69D4-3BD3-98C0267D9DE2}"/>
                </a:ext>
              </a:extLst>
            </p:cNvPr>
            <p:cNvSpPr/>
            <p:nvPr/>
          </p:nvSpPr>
          <p:spPr>
            <a:xfrm>
              <a:off x="4437575" y="-997200"/>
              <a:ext cx="71450" cy="30100"/>
            </a:xfrm>
            <a:custGeom>
              <a:avLst/>
              <a:gdLst/>
              <a:ahLst/>
              <a:cxnLst/>
              <a:rect l="l" t="t" r="r" b="b"/>
              <a:pathLst>
                <a:path w="2858" h="1204" extrusionOk="0">
                  <a:moveTo>
                    <a:pt x="2727" y="1"/>
                  </a:moveTo>
                  <a:cubicBezTo>
                    <a:pt x="2727" y="1"/>
                    <a:pt x="1989" y="72"/>
                    <a:pt x="1322" y="120"/>
                  </a:cubicBezTo>
                  <a:cubicBezTo>
                    <a:pt x="286" y="251"/>
                    <a:pt x="24" y="239"/>
                    <a:pt x="24" y="286"/>
                  </a:cubicBezTo>
                  <a:cubicBezTo>
                    <a:pt x="0" y="953"/>
                    <a:pt x="167" y="1191"/>
                    <a:pt x="167" y="1191"/>
                  </a:cubicBezTo>
                  <a:cubicBezTo>
                    <a:pt x="201" y="1200"/>
                    <a:pt x="247" y="1204"/>
                    <a:pt x="300" y="1204"/>
                  </a:cubicBezTo>
                  <a:cubicBezTo>
                    <a:pt x="542" y="1204"/>
                    <a:pt x="952" y="1132"/>
                    <a:pt x="1322" y="1132"/>
                  </a:cubicBezTo>
                  <a:cubicBezTo>
                    <a:pt x="2167" y="1060"/>
                    <a:pt x="2572" y="1013"/>
                    <a:pt x="2858" y="1001"/>
                  </a:cubicBezTo>
                  <a:cubicBezTo>
                    <a:pt x="2822" y="548"/>
                    <a:pt x="2727" y="1"/>
                    <a:pt x="27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26;p69">
              <a:extLst>
                <a:ext uri="{FF2B5EF4-FFF2-40B4-BE49-F238E27FC236}">
                  <a16:creationId xmlns:a16="http://schemas.microsoft.com/office/drawing/2014/main" id="{6812A047-E7CB-2A29-8B9A-3F60EF1049C0}"/>
                </a:ext>
              </a:extLst>
            </p:cNvPr>
            <p:cNvSpPr/>
            <p:nvPr/>
          </p:nvSpPr>
          <p:spPr>
            <a:xfrm>
              <a:off x="4436375" y="-990950"/>
              <a:ext cx="71475" cy="17300"/>
            </a:xfrm>
            <a:custGeom>
              <a:avLst/>
              <a:gdLst/>
              <a:ahLst/>
              <a:cxnLst/>
              <a:rect l="l" t="t" r="r" b="b"/>
              <a:pathLst>
                <a:path w="2859" h="692" extrusionOk="0">
                  <a:moveTo>
                    <a:pt x="2799" y="1"/>
                  </a:moveTo>
                  <a:cubicBezTo>
                    <a:pt x="1596" y="167"/>
                    <a:pt x="417" y="215"/>
                    <a:pt x="96" y="275"/>
                  </a:cubicBezTo>
                  <a:cubicBezTo>
                    <a:pt x="96" y="275"/>
                    <a:pt x="1" y="441"/>
                    <a:pt x="120" y="691"/>
                  </a:cubicBezTo>
                  <a:cubicBezTo>
                    <a:pt x="1191" y="644"/>
                    <a:pt x="2858" y="429"/>
                    <a:pt x="2858" y="429"/>
                  </a:cubicBezTo>
                  <a:cubicBezTo>
                    <a:pt x="2858" y="429"/>
                    <a:pt x="2858" y="394"/>
                    <a:pt x="2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27;p69">
              <a:extLst>
                <a:ext uri="{FF2B5EF4-FFF2-40B4-BE49-F238E27FC236}">
                  <a16:creationId xmlns:a16="http://schemas.microsoft.com/office/drawing/2014/main" id="{A4C26F42-8618-12C1-6410-7D803FE3460A}"/>
                </a:ext>
              </a:extLst>
            </p:cNvPr>
            <p:cNvSpPr/>
            <p:nvPr/>
          </p:nvSpPr>
          <p:spPr>
            <a:xfrm>
              <a:off x="4610200" y="-1234500"/>
              <a:ext cx="135475" cy="291725"/>
            </a:xfrm>
            <a:custGeom>
              <a:avLst/>
              <a:gdLst/>
              <a:ahLst/>
              <a:cxnLst/>
              <a:rect l="l" t="t" r="r" b="b"/>
              <a:pathLst>
                <a:path w="5419" h="11669" extrusionOk="0">
                  <a:moveTo>
                    <a:pt x="308" y="1"/>
                  </a:moveTo>
                  <a:cubicBezTo>
                    <a:pt x="163" y="1"/>
                    <a:pt x="12" y="116"/>
                    <a:pt x="1" y="182"/>
                  </a:cubicBezTo>
                  <a:cubicBezTo>
                    <a:pt x="1" y="182"/>
                    <a:pt x="1120" y="635"/>
                    <a:pt x="1811" y="4528"/>
                  </a:cubicBezTo>
                  <a:cubicBezTo>
                    <a:pt x="2811" y="10005"/>
                    <a:pt x="1477" y="11469"/>
                    <a:pt x="1477" y="11469"/>
                  </a:cubicBezTo>
                  <a:cubicBezTo>
                    <a:pt x="1599" y="11614"/>
                    <a:pt x="1756" y="11669"/>
                    <a:pt x="1924" y="11669"/>
                  </a:cubicBezTo>
                  <a:cubicBezTo>
                    <a:pt x="2432" y="11669"/>
                    <a:pt x="3037" y="11172"/>
                    <a:pt x="3037" y="11172"/>
                  </a:cubicBezTo>
                  <a:cubicBezTo>
                    <a:pt x="5418" y="6088"/>
                    <a:pt x="2573" y="1111"/>
                    <a:pt x="2430" y="789"/>
                  </a:cubicBezTo>
                  <a:cubicBezTo>
                    <a:pt x="2311" y="515"/>
                    <a:pt x="989" y="75"/>
                    <a:pt x="346" y="3"/>
                  </a:cubicBezTo>
                  <a:cubicBezTo>
                    <a:pt x="333" y="2"/>
                    <a:pt x="321" y="1"/>
                    <a:pt x="3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28;p69">
              <a:extLst>
                <a:ext uri="{FF2B5EF4-FFF2-40B4-BE49-F238E27FC236}">
                  <a16:creationId xmlns:a16="http://schemas.microsoft.com/office/drawing/2014/main" id="{06232104-6BD9-E9AC-CE44-BE27917DD0F6}"/>
                </a:ext>
              </a:extLst>
            </p:cNvPr>
            <p:cNvSpPr/>
            <p:nvPr/>
          </p:nvSpPr>
          <p:spPr>
            <a:xfrm>
              <a:off x="4611400" y="-1237400"/>
              <a:ext cx="137550" cy="300675"/>
            </a:xfrm>
            <a:custGeom>
              <a:avLst/>
              <a:gdLst/>
              <a:ahLst/>
              <a:cxnLst/>
              <a:rect l="l" t="t" r="r" b="b"/>
              <a:pathLst>
                <a:path w="5502" h="12027" extrusionOk="0">
                  <a:moveTo>
                    <a:pt x="417" y="1"/>
                  </a:moveTo>
                  <a:cubicBezTo>
                    <a:pt x="215" y="1"/>
                    <a:pt x="61" y="59"/>
                    <a:pt x="0" y="203"/>
                  </a:cubicBezTo>
                  <a:cubicBezTo>
                    <a:pt x="0" y="203"/>
                    <a:pt x="953" y="417"/>
                    <a:pt x="1870" y="4441"/>
                  </a:cubicBezTo>
                  <a:cubicBezTo>
                    <a:pt x="3144" y="9847"/>
                    <a:pt x="1679" y="11883"/>
                    <a:pt x="1679" y="11883"/>
                  </a:cubicBezTo>
                  <a:cubicBezTo>
                    <a:pt x="1770" y="11984"/>
                    <a:pt x="1883" y="12026"/>
                    <a:pt x="2006" y="12026"/>
                  </a:cubicBezTo>
                  <a:cubicBezTo>
                    <a:pt x="2577" y="12026"/>
                    <a:pt x="3382" y="11133"/>
                    <a:pt x="3382" y="11133"/>
                  </a:cubicBezTo>
                  <a:cubicBezTo>
                    <a:pt x="5501" y="5918"/>
                    <a:pt x="2429" y="1132"/>
                    <a:pt x="2263" y="798"/>
                  </a:cubicBezTo>
                  <a:cubicBezTo>
                    <a:pt x="2136" y="564"/>
                    <a:pt x="1046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29;p69">
              <a:extLst>
                <a:ext uri="{FF2B5EF4-FFF2-40B4-BE49-F238E27FC236}">
                  <a16:creationId xmlns:a16="http://schemas.microsoft.com/office/drawing/2014/main" id="{90DF21AD-E10B-7420-F670-E3FFD3AE47FE}"/>
                </a:ext>
              </a:extLst>
            </p:cNvPr>
            <p:cNvSpPr/>
            <p:nvPr/>
          </p:nvSpPr>
          <p:spPr>
            <a:xfrm>
              <a:off x="4615875" y="-1240850"/>
              <a:ext cx="134550" cy="303950"/>
            </a:xfrm>
            <a:custGeom>
              <a:avLst/>
              <a:gdLst/>
              <a:ahLst/>
              <a:cxnLst/>
              <a:rect l="l" t="t" r="r" b="b"/>
              <a:pathLst>
                <a:path w="5382" h="12158" extrusionOk="0">
                  <a:moveTo>
                    <a:pt x="427" y="1"/>
                  </a:moveTo>
                  <a:cubicBezTo>
                    <a:pt x="186" y="1"/>
                    <a:pt x="14" y="62"/>
                    <a:pt x="0" y="222"/>
                  </a:cubicBezTo>
                  <a:cubicBezTo>
                    <a:pt x="0" y="222"/>
                    <a:pt x="1024" y="889"/>
                    <a:pt x="1929" y="4710"/>
                  </a:cubicBezTo>
                  <a:cubicBezTo>
                    <a:pt x="3203" y="10128"/>
                    <a:pt x="1715" y="12116"/>
                    <a:pt x="1715" y="12116"/>
                  </a:cubicBezTo>
                  <a:cubicBezTo>
                    <a:pt x="1802" y="12145"/>
                    <a:pt x="1891" y="12157"/>
                    <a:pt x="1980" y="12157"/>
                  </a:cubicBezTo>
                  <a:cubicBezTo>
                    <a:pt x="2627" y="12157"/>
                    <a:pt x="3262" y="11485"/>
                    <a:pt x="3262" y="11485"/>
                  </a:cubicBezTo>
                  <a:cubicBezTo>
                    <a:pt x="5382" y="6294"/>
                    <a:pt x="2548" y="1162"/>
                    <a:pt x="2084" y="531"/>
                  </a:cubicBezTo>
                  <a:cubicBezTo>
                    <a:pt x="1933" y="339"/>
                    <a:pt x="99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30;p69">
              <a:extLst>
                <a:ext uri="{FF2B5EF4-FFF2-40B4-BE49-F238E27FC236}">
                  <a16:creationId xmlns:a16="http://schemas.microsoft.com/office/drawing/2014/main" id="{E7A5715B-57A4-18A0-81E2-1CC241563E10}"/>
                </a:ext>
              </a:extLst>
            </p:cNvPr>
            <p:cNvSpPr/>
            <p:nvPr/>
          </p:nvSpPr>
          <p:spPr>
            <a:xfrm>
              <a:off x="4617350" y="-1241950"/>
              <a:ext cx="91100" cy="134950"/>
            </a:xfrm>
            <a:custGeom>
              <a:avLst/>
              <a:gdLst/>
              <a:ahLst/>
              <a:cxnLst/>
              <a:rect l="l" t="t" r="r" b="b"/>
              <a:pathLst>
                <a:path w="3644" h="5398" extrusionOk="0">
                  <a:moveTo>
                    <a:pt x="525" y="1"/>
                  </a:moveTo>
                  <a:cubicBezTo>
                    <a:pt x="308" y="1"/>
                    <a:pt x="116" y="42"/>
                    <a:pt x="1" y="147"/>
                  </a:cubicBezTo>
                  <a:cubicBezTo>
                    <a:pt x="72" y="159"/>
                    <a:pt x="536" y="659"/>
                    <a:pt x="858" y="1266"/>
                  </a:cubicBezTo>
                  <a:cubicBezTo>
                    <a:pt x="1453" y="2385"/>
                    <a:pt x="1679" y="4207"/>
                    <a:pt x="1858" y="4742"/>
                  </a:cubicBezTo>
                  <a:cubicBezTo>
                    <a:pt x="2037" y="5266"/>
                    <a:pt x="2096" y="5314"/>
                    <a:pt x="2215" y="5397"/>
                  </a:cubicBezTo>
                  <a:lnTo>
                    <a:pt x="3525" y="5183"/>
                  </a:lnTo>
                  <a:cubicBezTo>
                    <a:pt x="3525" y="5183"/>
                    <a:pt x="3596" y="5076"/>
                    <a:pt x="3608" y="4921"/>
                  </a:cubicBezTo>
                  <a:cubicBezTo>
                    <a:pt x="3644" y="4540"/>
                    <a:pt x="3358" y="3945"/>
                    <a:pt x="3168" y="3409"/>
                  </a:cubicBezTo>
                  <a:cubicBezTo>
                    <a:pt x="2977" y="2873"/>
                    <a:pt x="2441" y="1171"/>
                    <a:pt x="1786" y="385"/>
                  </a:cubicBezTo>
                  <a:cubicBezTo>
                    <a:pt x="1654" y="219"/>
                    <a:pt x="1024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31;p69">
              <a:extLst>
                <a:ext uri="{FF2B5EF4-FFF2-40B4-BE49-F238E27FC236}">
                  <a16:creationId xmlns:a16="http://schemas.microsoft.com/office/drawing/2014/main" id="{78B81FE2-F175-16F7-85CF-A6487F43F8E2}"/>
                </a:ext>
              </a:extLst>
            </p:cNvPr>
            <p:cNvSpPr/>
            <p:nvPr/>
          </p:nvSpPr>
          <p:spPr>
            <a:xfrm>
              <a:off x="4662900" y="-1168675"/>
              <a:ext cx="64300" cy="38100"/>
            </a:xfrm>
            <a:custGeom>
              <a:avLst/>
              <a:gdLst/>
              <a:ahLst/>
              <a:cxnLst/>
              <a:rect l="l" t="t" r="r" b="b"/>
              <a:pathLst>
                <a:path w="2572" h="1524" extrusionOk="0">
                  <a:moveTo>
                    <a:pt x="1259" y="0"/>
                  </a:moveTo>
                  <a:cubicBezTo>
                    <a:pt x="1164" y="0"/>
                    <a:pt x="1073" y="16"/>
                    <a:pt x="977" y="26"/>
                  </a:cubicBezTo>
                  <a:cubicBezTo>
                    <a:pt x="738" y="61"/>
                    <a:pt x="0" y="383"/>
                    <a:pt x="334" y="549"/>
                  </a:cubicBezTo>
                  <a:cubicBezTo>
                    <a:pt x="346" y="550"/>
                    <a:pt x="359" y="550"/>
                    <a:pt x="371" y="550"/>
                  </a:cubicBezTo>
                  <a:cubicBezTo>
                    <a:pt x="582" y="550"/>
                    <a:pt x="762" y="471"/>
                    <a:pt x="916" y="471"/>
                  </a:cubicBezTo>
                  <a:cubicBezTo>
                    <a:pt x="940" y="471"/>
                    <a:pt x="963" y="473"/>
                    <a:pt x="985" y="477"/>
                  </a:cubicBezTo>
                  <a:lnTo>
                    <a:pt x="985" y="477"/>
                  </a:lnTo>
                  <a:cubicBezTo>
                    <a:pt x="712" y="529"/>
                    <a:pt x="285" y="636"/>
                    <a:pt x="334" y="799"/>
                  </a:cubicBezTo>
                  <a:cubicBezTo>
                    <a:pt x="357" y="876"/>
                    <a:pt x="469" y="902"/>
                    <a:pt x="610" y="902"/>
                  </a:cubicBezTo>
                  <a:cubicBezTo>
                    <a:pt x="843" y="902"/>
                    <a:pt x="1154" y="832"/>
                    <a:pt x="1279" y="802"/>
                  </a:cubicBezTo>
                  <a:lnTo>
                    <a:pt x="1279" y="802"/>
                  </a:lnTo>
                  <a:cubicBezTo>
                    <a:pt x="1107" y="847"/>
                    <a:pt x="593" y="996"/>
                    <a:pt x="643" y="1145"/>
                  </a:cubicBezTo>
                  <a:cubicBezTo>
                    <a:pt x="666" y="1213"/>
                    <a:pt x="802" y="1235"/>
                    <a:pt x="960" y="1235"/>
                  </a:cubicBezTo>
                  <a:cubicBezTo>
                    <a:pt x="1066" y="1235"/>
                    <a:pt x="1183" y="1225"/>
                    <a:pt x="1282" y="1214"/>
                  </a:cubicBezTo>
                  <a:lnTo>
                    <a:pt x="1282" y="1214"/>
                  </a:lnTo>
                  <a:cubicBezTo>
                    <a:pt x="1110" y="1245"/>
                    <a:pt x="920" y="1300"/>
                    <a:pt x="988" y="1383"/>
                  </a:cubicBezTo>
                  <a:cubicBezTo>
                    <a:pt x="1065" y="1483"/>
                    <a:pt x="1316" y="1523"/>
                    <a:pt x="1532" y="1523"/>
                  </a:cubicBezTo>
                  <a:cubicBezTo>
                    <a:pt x="1651" y="1523"/>
                    <a:pt x="1759" y="1511"/>
                    <a:pt x="1822" y="1490"/>
                  </a:cubicBezTo>
                  <a:cubicBezTo>
                    <a:pt x="2572" y="1300"/>
                    <a:pt x="1750" y="168"/>
                    <a:pt x="1750" y="168"/>
                  </a:cubicBezTo>
                  <a:cubicBezTo>
                    <a:pt x="1552" y="34"/>
                    <a:pt x="1400" y="0"/>
                    <a:pt x="1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32;p69">
              <a:extLst>
                <a:ext uri="{FF2B5EF4-FFF2-40B4-BE49-F238E27FC236}">
                  <a16:creationId xmlns:a16="http://schemas.microsoft.com/office/drawing/2014/main" id="{316AD214-0F03-7FED-892F-0955A11BBF69}"/>
                </a:ext>
              </a:extLst>
            </p:cNvPr>
            <p:cNvSpPr/>
            <p:nvPr/>
          </p:nvSpPr>
          <p:spPr>
            <a:xfrm>
              <a:off x="4685125" y="-1179200"/>
              <a:ext cx="16775" cy="17325"/>
            </a:xfrm>
            <a:custGeom>
              <a:avLst/>
              <a:gdLst/>
              <a:ahLst/>
              <a:cxnLst/>
              <a:rect l="l" t="t" r="r" b="b"/>
              <a:pathLst>
                <a:path w="671" h="693" extrusionOk="0">
                  <a:moveTo>
                    <a:pt x="80" y="1"/>
                  </a:moveTo>
                  <a:cubicBezTo>
                    <a:pt x="15" y="1"/>
                    <a:pt x="1" y="88"/>
                    <a:pt x="28" y="197"/>
                  </a:cubicBezTo>
                  <a:cubicBezTo>
                    <a:pt x="88" y="470"/>
                    <a:pt x="207" y="566"/>
                    <a:pt x="397" y="673"/>
                  </a:cubicBezTo>
                  <a:cubicBezTo>
                    <a:pt x="425" y="687"/>
                    <a:pt x="451" y="693"/>
                    <a:pt x="475" y="693"/>
                  </a:cubicBezTo>
                  <a:cubicBezTo>
                    <a:pt x="610" y="693"/>
                    <a:pt x="671" y="494"/>
                    <a:pt x="671" y="494"/>
                  </a:cubicBezTo>
                  <a:cubicBezTo>
                    <a:pt x="397" y="304"/>
                    <a:pt x="302" y="137"/>
                    <a:pt x="159" y="30"/>
                  </a:cubicBezTo>
                  <a:cubicBezTo>
                    <a:pt x="127" y="10"/>
                    <a:pt x="101" y="1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33;p69">
              <a:extLst>
                <a:ext uri="{FF2B5EF4-FFF2-40B4-BE49-F238E27FC236}">
                  <a16:creationId xmlns:a16="http://schemas.microsoft.com/office/drawing/2014/main" id="{540819C6-588B-4C71-1B09-AB104C184871}"/>
                </a:ext>
              </a:extLst>
            </p:cNvPr>
            <p:cNvSpPr/>
            <p:nvPr/>
          </p:nvSpPr>
          <p:spPr>
            <a:xfrm>
              <a:off x="4667950" y="-1119225"/>
              <a:ext cx="43775" cy="17375"/>
            </a:xfrm>
            <a:custGeom>
              <a:avLst/>
              <a:gdLst/>
              <a:ahLst/>
              <a:cxnLst/>
              <a:rect l="l" t="t" r="r" b="b"/>
              <a:pathLst>
                <a:path w="1751" h="695" extrusionOk="0">
                  <a:moveTo>
                    <a:pt x="1269" y="1"/>
                  </a:moveTo>
                  <a:cubicBezTo>
                    <a:pt x="1131" y="1"/>
                    <a:pt x="970" y="19"/>
                    <a:pt x="798" y="60"/>
                  </a:cubicBezTo>
                  <a:cubicBezTo>
                    <a:pt x="346" y="167"/>
                    <a:pt x="1" y="369"/>
                    <a:pt x="24" y="536"/>
                  </a:cubicBezTo>
                  <a:lnTo>
                    <a:pt x="60" y="691"/>
                  </a:lnTo>
                  <a:cubicBezTo>
                    <a:pt x="60" y="691"/>
                    <a:pt x="150" y="695"/>
                    <a:pt x="276" y="695"/>
                  </a:cubicBezTo>
                  <a:cubicBezTo>
                    <a:pt x="466" y="695"/>
                    <a:pt x="739" y="686"/>
                    <a:pt x="917" y="643"/>
                  </a:cubicBezTo>
                  <a:cubicBezTo>
                    <a:pt x="1251" y="560"/>
                    <a:pt x="1751" y="298"/>
                    <a:pt x="1751" y="298"/>
                  </a:cubicBezTo>
                  <a:lnTo>
                    <a:pt x="1691" y="131"/>
                  </a:lnTo>
                  <a:cubicBezTo>
                    <a:pt x="1654" y="50"/>
                    <a:pt x="1494" y="1"/>
                    <a:pt x="1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34;p69">
              <a:extLst>
                <a:ext uri="{FF2B5EF4-FFF2-40B4-BE49-F238E27FC236}">
                  <a16:creationId xmlns:a16="http://schemas.microsoft.com/office/drawing/2014/main" id="{B6B3B27C-863B-6476-B4B4-C12A753370C6}"/>
                </a:ext>
              </a:extLst>
            </p:cNvPr>
            <p:cNvSpPr/>
            <p:nvPr/>
          </p:nvSpPr>
          <p:spPr>
            <a:xfrm>
              <a:off x="4669150" y="-1115775"/>
              <a:ext cx="43475" cy="17350"/>
            </a:xfrm>
            <a:custGeom>
              <a:avLst/>
              <a:gdLst/>
              <a:ahLst/>
              <a:cxnLst/>
              <a:rect l="l" t="t" r="r" b="b"/>
              <a:pathLst>
                <a:path w="1739" h="694" extrusionOk="0">
                  <a:moveTo>
                    <a:pt x="1266" y="1"/>
                  </a:moveTo>
                  <a:cubicBezTo>
                    <a:pt x="1128" y="1"/>
                    <a:pt x="967" y="18"/>
                    <a:pt x="798" y="53"/>
                  </a:cubicBezTo>
                  <a:cubicBezTo>
                    <a:pt x="334" y="160"/>
                    <a:pt x="0" y="374"/>
                    <a:pt x="24" y="529"/>
                  </a:cubicBezTo>
                  <a:cubicBezTo>
                    <a:pt x="54" y="635"/>
                    <a:pt x="231" y="693"/>
                    <a:pt x="472" y="693"/>
                  </a:cubicBezTo>
                  <a:cubicBezTo>
                    <a:pt x="608" y="693"/>
                    <a:pt x="765" y="675"/>
                    <a:pt x="929" y="636"/>
                  </a:cubicBezTo>
                  <a:cubicBezTo>
                    <a:pt x="1393" y="529"/>
                    <a:pt x="1739" y="327"/>
                    <a:pt x="1703" y="160"/>
                  </a:cubicBezTo>
                  <a:cubicBezTo>
                    <a:pt x="1680" y="54"/>
                    <a:pt x="1508" y="1"/>
                    <a:pt x="12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35;p69">
              <a:extLst>
                <a:ext uri="{FF2B5EF4-FFF2-40B4-BE49-F238E27FC236}">
                  <a16:creationId xmlns:a16="http://schemas.microsoft.com/office/drawing/2014/main" id="{78BFD090-E377-2230-F84B-4A75C31924A5}"/>
                </a:ext>
              </a:extLst>
            </p:cNvPr>
            <p:cNvSpPr/>
            <p:nvPr/>
          </p:nvSpPr>
          <p:spPr>
            <a:xfrm>
              <a:off x="4674200" y="-1112375"/>
              <a:ext cx="36050" cy="49625"/>
            </a:xfrm>
            <a:custGeom>
              <a:avLst/>
              <a:gdLst/>
              <a:ahLst/>
              <a:cxnLst/>
              <a:rect l="l" t="t" r="r" b="b"/>
              <a:pathLst>
                <a:path w="1442" h="1985" extrusionOk="0">
                  <a:moveTo>
                    <a:pt x="1310" y="0"/>
                  </a:moveTo>
                  <a:lnTo>
                    <a:pt x="1" y="321"/>
                  </a:lnTo>
                  <a:lnTo>
                    <a:pt x="727" y="1929"/>
                  </a:lnTo>
                  <a:cubicBezTo>
                    <a:pt x="742" y="1966"/>
                    <a:pt x="808" y="1985"/>
                    <a:pt x="905" y="1985"/>
                  </a:cubicBezTo>
                  <a:cubicBezTo>
                    <a:pt x="963" y="1985"/>
                    <a:pt x="1032" y="1978"/>
                    <a:pt x="1108" y="1965"/>
                  </a:cubicBezTo>
                  <a:cubicBezTo>
                    <a:pt x="1298" y="1917"/>
                    <a:pt x="1441" y="1845"/>
                    <a:pt x="1429" y="1786"/>
                  </a:cubicBezTo>
                  <a:cubicBezTo>
                    <a:pt x="1429" y="1762"/>
                    <a:pt x="1310" y="0"/>
                    <a:pt x="1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36;p69">
              <a:extLst>
                <a:ext uri="{FF2B5EF4-FFF2-40B4-BE49-F238E27FC236}">
                  <a16:creationId xmlns:a16="http://schemas.microsoft.com/office/drawing/2014/main" id="{BE1BCC66-0D81-ABE1-5C8B-4D24FB44D864}"/>
                </a:ext>
              </a:extLst>
            </p:cNvPr>
            <p:cNvSpPr/>
            <p:nvPr/>
          </p:nvSpPr>
          <p:spPr>
            <a:xfrm>
              <a:off x="4689075" y="-1111400"/>
              <a:ext cx="20575" cy="43100"/>
            </a:xfrm>
            <a:custGeom>
              <a:avLst/>
              <a:gdLst/>
              <a:ahLst/>
              <a:cxnLst/>
              <a:rect l="l" t="t" r="r" b="b"/>
              <a:pathLst>
                <a:path w="823" h="1724" extrusionOk="0">
                  <a:moveTo>
                    <a:pt x="388" y="0"/>
                  </a:moveTo>
                  <a:cubicBezTo>
                    <a:pt x="278" y="0"/>
                    <a:pt x="146" y="14"/>
                    <a:pt x="1" y="56"/>
                  </a:cubicBezTo>
                  <a:lnTo>
                    <a:pt x="430" y="1699"/>
                  </a:lnTo>
                  <a:cubicBezTo>
                    <a:pt x="430" y="1699"/>
                    <a:pt x="537" y="1679"/>
                    <a:pt x="642" y="1679"/>
                  </a:cubicBezTo>
                  <a:cubicBezTo>
                    <a:pt x="715" y="1679"/>
                    <a:pt x="788" y="1689"/>
                    <a:pt x="822" y="1723"/>
                  </a:cubicBezTo>
                  <a:cubicBezTo>
                    <a:pt x="775" y="1068"/>
                    <a:pt x="715" y="44"/>
                    <a:pt x="715" y="44"/>
                  </a:cubicBezTo>
                  <a:cubicBezTo>
                    <a:pt x="715" y="44"/>
                    <a:pt x="587" y="0"/>
                    <a:pt x="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2937;p69">
              <a:extLst>
                <a:ext uri="{FF2B5EF4-FFF2-40B4-BE49-F238E27FC236}">
                  <a16:creationId xmlns:a16="http://schemas.microsoft.com/office/drawing/2014/main" id="{9C4B2204-3781-0C57-A4E2-7B8A4BE01919}"/>
                </a:ext>
              </a:extLst>
            </p:cNvPr>
            <p:cNvSpPr/>
            <p:nvPr/>
          </p:nvSpPr>
          <p:spPr>
            <a:xfrm>
              <a:off x="4357375" y="-994825"/>
              <a:ext cx="69200" cy="39025"/>
            </a:xfrm>
            <a:custGeom>
              <a:avLst/>
              <a:gdLst/>
              <a:ahLst/>
              <a:cxnLst/>
              <a:rect l="l" t="t" r="r" b="b"/>
              <a:pathLst>
                <a:path w="2768" h="1561" extrusionOk="0">
                  <a:moveTo>
                    <a:pt x="440" y="1"/>
                  </a:moveTo>
                  <a:cubicBezTo>
                    <a:pt x="186" y="1"/>
                    <a:pt x="1" y="20"/>
                    <a:pt x="65" y="394"/>
                  </a:cubicBezTo>
                  <a:cubicBezTo>
                    <a:pt x="113" y="668"/>
                    <a:pt x="291" y="834"/>
                    <a:pt x="458" y="870"/>
                  </a:cubicBezTo>
                  <a:cubicBezTo>
                    <a:pt x="489" y="879"/>
                    <a:pt x="526" y="882"/>
                    <a:pt x="566" y="882"/>
                  </a:cubicBezTo>
                  <a:cubicBezTo>
                    <a:pt x="697" y="882"/>
                    <a:pt x="864" y="847"/>
                    <a:pt x="995" y="847"/>
                  </a:cubicBezTo>
                  <a:cubicBezTo>
                    <a:pt x="1050" y="847"/>
                    <a:pt x="1099" y="853"/>
                    <a:pt x="1136" y="870"/>
                  </a:cubicBezTo>
                  <a:cubicBezTo>
                    <a:pt x="1315" y="930"/>
                    <a:pt x="2530" y="1561"/>
                    <a:pt x="2530" y="1561"/>
                  </a:cubicBezTo>
                  <a:cubicBezTo>
                    <a:pt x="2530" y="1287"/>
                    <a:pt x="2768" y="977"/>
                    <a:pt x="2768" y="977"/>
                  </a:cubicBezTo>
                  <a:cubicBezTo>
                    <a:pt x="2768" y="977"/>
                    <a:pt x="946" y="1"/>
                    <a:pt x="529" y="1"/>
                  </a:cubicBezTo>
                  <a:cubicBezTo>
                    <a:pt x="499" y="1"/>
                    <a:pt x="469" y="1"/>
                    <a:pt x="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165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62"/>
          <p:cNvSpPr/>
          <p:nvPr/>
        </p:nvSpPr>
        <p:spPr>
          <a:xfrm>
            <a:off x="806824" y="1591375"/>
            <a:ext cx="6738129" cy="3149354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62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1050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 LOOP</a:t>
            </a:r>
            <a:br>
              <a:rPr lang="en" dirty="0"/>
            </a:br>
            <a:r>
              <a:rPr lang="en" sz="2400" dirty="0"/>
              <a:t>CODE EXAMPLE</a:t>
            </a:r>
            <a:endParaRPr dirty="0"/>
          </a:p>
        </p:txBody>
      </p:sp>
      <p:sp>
        <p:nvSpPr>
          <p:cNvPr id="2046" name="Google Shape;2046;p62"/>
          <p:cNvSpPr txBox="1">
            <a:spLocks noGrp="1"/>
          </p:cNvSpPr>
          <p:nvPr>
            <p:ph type="subTitle" idx="2"/>
          </p:nvPr>
        </p:nvSpPr>
        <p:spPr>
          <a:xfrm>
            <a:off x="806824" y="1728915"/>
            <a:ext cx="3335189" cy="2821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r>
              <a:rPr lang="en-US" dirty="0"/>
              <a:t>CAS function usage:</a:t>
            </a:r>
          </a:p>
          <a:p>
            <a:pPr>
              <a:buClr>
                <a:schemeClr val="lt2"/>
              </a:buClr>
              <a:buFont typeface="+mj-lt"/>
              <a:buAutoNum type="arabicPeriod"/>
            </a:pPr>
            <a:r>
              <a:rPr lang="en-US" dirty="0"/>
              <a:t>Read data into local variable</a:t>
            </a:r>
          </a:p>
          <a:p>
            <a:pPr>
              <a:buClr>
                <a:schemeClr val="lt2"/>
              </a:buClr>
              <a:buFont typeface="+mj-lt"/>
              <a:buAutoNum type="arabicPeriod"/>
            </a:pPr>
            <a:r>
              <a:rPr lang="en-US" dirty="0"/>
              <a:t>Modify local variable</a:t>
            </a:r>
          </a:p>
          <a:p>
            <a:pPr>
              <a:buClr>
                <a:schemeClr val="lt2"/>
              </a:buClr>
              <a:buFont typeface="+mj-lt"/>
              <a:buAutoNum type="arabicPeriod"/>
            </a:pPr>
            <a:r>
              <a:rPr lang="en-US" dirty="0"/>
              <a:t>Compare local with stored and swap if equal</a:t>
            </a:r>
          </a:p>
        </p:txBody>
      </p:sp>
      <p:grpSp>
        <p:nvGrpSpPr>
          <p:cNvPr id="2058" name="Google Shape;2058;p62"/>
          <p:cNvGrpSpPr/>
          <p:nvPr/>
        </p:nvGrpSpPr>
        <p:grpSpPr>
          <a:xfrm>
            <a:off x="7217585" y="306877"/>
            <a:ext cx="2301836" cy="3034985"/>
            <a:chOff x="7217585" y="306877"/>
            <a:chExt cx="2301836" cy="3034985"/>
          </a:xfrm>
        </p:grpSpPr>
        <p:sp>
          <p:nvSpPr>
            <p:cNvPr id="2059" name="Google Shape;2059;p62"/>
            <p:cNvSpPr/>
            <p:nvPr/>
          </p:nvSpPr>
          <p:spPr>
            <a:xfrm>
              <a:off x="7831411" y="1380317"/>
              <a:ext cx="1609675" cy="1462542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2"/>
            <p:cNvSpPr/>
            <p:nvPr/>
          </p:nvSpPr>
          <p:spPr>
            <a:xfrm rot="1287223">
              <a:off x="8046735" y="2252775"/>
              <a:ext cx="1335755" cy="875126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2"/>
            <p:cNvSpPr/>
            <p:nvPr/>
          </p:nvSpPr>
          <p:spPr>
            <a:xfrm rot="293693">
              <a:off x="7691321" y="834474"/>
              <a:ext cx="1776157" cy="1293391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2"/>
            <p:cNvSpPr/>
            <p:nvPr/>
          </p:nvSpPr>
          <p:spPr>
            <a:xfrm rot="-457077">
              <a:off x="7289136" y="411019"/>
              <a:ext cx="1650346" cy="1189342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3" name="Google Shape;2063;p62"/>
          <p:cNvGrpSpPr/>
          <p:nvPr/>
        </p:nvGrpSpPr>
        <p:grpSpPr>
          <a:xfrm>
            <a:off x="8129787" y="3243932"/>
            <a:ext cx="1856085" cy="1983164"/>
            <a:chOff x="8050724" y="3243932"/>
            <a:chExt cx="1856085" cy="1983164"/>
          </a:xfrm>
        </p:grpSpPr>
        <p:sp>
          <p:nvSpPr>
            <p:cNvPr id="2064" name="Google Shape;2064;p62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2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2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2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2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046;p62">
            <a:extLst>
              <a:ext uri="{FF2B5EF4-FFF2-40B4-BE49-F238E27FC236}">
                <a16:creationId xmlns:a16="http://schemas.microsoft.com/office/drawing/2014/main" id="{E74F610D-FB76-F6F8-67A0-B0EABD85B9C6}"/>
              </a:ext>
            </a:extLst>
          </p:cNvPr>
          <p:cNvSpPr txBox="1">
            <a:spLocks/>
          </p:cNvSpPr>
          <p:nvPr/>
        </p:nvSpPr>
        <p:spPr>
          <a:xfrm>
            <a:off x="4076699" y="1728914"/>
            <a:ext cx="3650483" cy="28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void increment(int* p):</a:t>
            </a:r>
          </a:p>
          <a:p>
            <a:pPr marL="0" indent="0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repeat:</a:t>
            </a:r>
          </a:p>
          <a:p>
            <a:pPr marL="0" indent="0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value := *p</a:t>
            </a:r>
          </a:p>
          <a:p>
            <a:pPr marL="0" indent="0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until CAS(p, value, value + 1)</a:t>
            </a:r>
          </a:p>
        </p:txBody>
      </p:sp>
    </p:spTree>
    <p:extLst>
      <p:ext uri="{BB962C8B-B14F-4D97-AF65-F5344CB8AC3E}">
        <p14:creationId xmlns:p14="http://schemas.microsoft.com/office/powerpoint/2010/main" val="27407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6" grpId="0" uiExpand="1" build="p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62"/>
          <p:cNvSpPr/>
          <p:nvPr/>
        </p:nvSpPr>
        <p:spPr>
          <a:xfrm>
            <a:off x="806825" y="3195538"/>
            <a:ext cx="5935200" cy="1341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3" name="Google Shape;2043;p62"/>
          <p:cNvSpPr/>
          <p:nvPr/>
        </p:nvSpPr>
        <p:spPr>
          <a:xfrm>
            <a:off x="806825" y="1591375"/>
            <a:ext cx="5935200" cy="1341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62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 OF CAS</a:t>
            </a:r>
            <a:endParaRPr dirty="0"/>
          </a:p>
        </p:txBody>
      </p:sp>
      <p:sp>
        <p:nvSpPr>
          <p:cNvPr id="2045" name="Google Shape;2045;p62"/>
          <p:cNvSpPr txBox="1">
            <a:spLocks noGrp="1"/>
          </p:cNvSpPr>
          <p:nvPr>
            <p:ph type="subTitle" idx="1"/>
          </p:nvPr>
        </p:nvSpPr>
        <p:spPr>
          <a:xfrm>
            <a:off x="2167300" y="3748129"/>
            <a:ext cx="38856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is reallocated in address of previously deallocated data</a:t>
            </a:r>
            <a:endParaRPr dirty="0"/>
          </a:p>
        </p:txBody>
      </p:sp>
      <p:sp>
        <p:nvSpPr>
          <p:cNvPr id="2046" name="Google Shape;2046;p62"/>
          <p:cNvSpPr txBox="1">
            <a:spLocks noGrp="1"/>
          </p:cNvSpPr>
          <p:nvPr>
            <p:ph type="subTitle" idx="2"/>
          </p:nvPr>
        </p:nvSpPr>
        <p:spPr>
          <a:xfrm>
            <a:off x="2167306" y="2144681"/>
            <a:ext cx="3057837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 operates on single- or double-word data</a:t>
            </a:r>
            <a:endParaRPr dirty="0"/>
          </a:p>
        </p:txBody>
      </p:sp>
      <p:sp>
        <p:nvSpPr>
          <p:cNvPr id="2047" name="Google Shape;2047;p62"/>
          <p:cNvSpPr txBox="1">
            <a:spLocks noGrp="1"/>
          </p:cNvSpPr>
          <p:nvPr>
            <p:ph type="subTitle" idx="3"/>
          </p:nvPr>
        </p:nvSpPr>
        <p:spPr>
          <a:xfrm>
            <a:off x="2167300" y="1726475"/>
            <a:ext cx="38856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SIZE LIMITS</a:t>
            </a:r>
            <a:endParaRPr dirty="0"/>
          </a:p>
        </p:txBody>
      </p:sp>
      <p:sp>
        <p:nvSpPr>
          <p:cNvPr id="2048" name="Google Shape;2048;p62"/>
          <p:cNvSpPr txBox="1">
            <a:spLocks noGrp="1"/>
          </p:cNvSpPr>
          <p:nvPr>
            <p:ph type="subTitle" idx="4"/>
          </p:nvPr>
        </p:nvSpPr>
        <p:spPr>
          <a:xfrm>
            <a:off x="2167300" y="3329925"/>
            <a:ext cx="38856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A-B-A PROBLEM</a:t>
            </a:r>
            <a:endParaRPr dirty="0"/>
          </a:p>
        </p:txBody>
      </p:sp>
      <p:grpSp>
        <p:nvGrpSpPr>
          <p:cNvPr id="2049" name="Google Shape;2049;p62"/>
          <p:cNvGrpSpPr/>
          <p:nvPr/>
        </p:nvGrpSpPr>
        <p:grpSpPr>
          <a:xfrm>
            <a:off x="1143705" y="1997121"/>
            <a:ext cx="567822" cy="529808"/>
            <a:chOff x="2133275" y="1783678"/>
            <a:chExt cx="381319" cy="355767"/>
          </a:xfrm>
        </p:grpSpPr>
        <p:sp>
          <p:nvSpPr>
            <p:cNvPr id="2050" name="Google Shape;2050;p62"/>
            <p:cNvSpPr/>
            <p:nvPr/>
          </p:nvSpPr>
          <p:spPr>
            <a:xfrm>
              <a:off x="2133275" y="1783678"/>
              <a:ext cx="381319" cy="355767"/>
            </a:xfrm>
            <a:custGeom>
              <a:avLst/>
              <a:gdLst/>
              <a:ahLst/>
              <a:cxnLst/>
              <a:rect l="l" t="t" r="r" b="b"/>
              <a:pathLst>
                <a:path w="10670" h="9955" extrusionOk="0">
                  <a:moveTo>
                    <a:pt x="4893" y="3754"/>
                  </a:moveTo>
                  <a:cubicBezTo>
                    <a:pt x="4921" y="3754"/>
                    <a:pt x="4949" y="3757"/>
                    <a:pt x="4978" y="3763"/>
                  </a:cubicBezTo>
                  <a:cubicBezTo>
                    <a:pt x="5740" y="3930"/>
                    <a:pt x="6383" y="4668"/>
                    <a:pt x="6549" y="5620"/>
                  </a:cubicBezTo>
                  <a:lnTo>
                    <a:pt x="6740" y="5430"/>
                  </a:lnTo>
                  <a:cubicBezTo>
                    <a:pt x="6840" y="5310"/>
                    <a:pt x="6956" y="5257"/>
                    <a:pt x="7089" y="5257"/>
                  </a:cubicBezTo>
                  <a:cubicBezTo>
                    <a:pt x="7115" y="5257"/>
                    <a:pt x="7141" y="5259"/>
                    <a:pt x="7168" y="5263"/>
                  </a:cubicBezTo>
                  <a:cubicBezTo>
                    <a:pt x="7335" y="5287"/>
                    <a:pt x="7478" y="5406"/>
                    <a:pt x="7502" y="5597"/>
                  </a:cubicBezTo>
                  <a:cubicBezTo>
                    <a:pt x="7692" y="6335"/>
                    <a:pt x="7478" y="7168"/>
                    <a:pt x="6978" y="7787"/>
                  </a:cubicBezTo>
                  <a:cubicBezTo>
                    <a:pt x="6525" y="8359"/>
                    <a:pt x="5930" y="8645"/>
                    <a:pt x="5335" y="8692"/>
                  </a:cubicBezTo>
                  <a:cubicBezTo>
                    <a:pt x="4716" y="8692"/>
                    <a:pt x="4073" y="8359"/>
                    <a:pt x="3668" y="7787"/>
                  </a:cubicBezTo>
                  <a:cubicBezTo>
                    <a:pt x="3239" y="7216"/>
                    <a:pt x="3072" y="6549"/>
                    <a:pt x="3239" y="5954"/>
                  </a:cubicBezTo>
                  <a:cubicBezTo>
                    <a:pt x="3287" y="5787"/>
                    <a:pt x="3406" y="5668"/>
                    <a:pt x="3572" y="5644"/>
                  </a:cubicBezTo>
                  <a:cubicBezTo>
                    <a:pt x="3603" y="5640"/>
                    <a:pt x="3632" y="5638"/>
                    <a:pt x="3661" y="5638"/>
                  </a:cubicBezTo>
                  <a:cubicBezTo>
                    <a:pt x="3814" y="5638"/>
                    <a:pt x="3945" y="5694"/>
                    <a:pt x="4025" y="5835"/>
                  </a:cubicBezTo>
                  <a:cubicBezTo>
                    <a:pt x="4025" y="5859"/>
                    <a:pt x="4049" y="5882"/>
                    <a:pt x="4049" y="5882"/>
                  </a:cubicBezTo>
                  <a:cubicBezTo>
                    <a:pt x="4073" y="5787"/>
                    <a:pt x="4192" y="5597"/>
                    <a:pt x="4287" y="5239"/>
                  </a:cubicBezTo>
                  <a:cubicBezTo>
                    <a:pt x="4382" y="4882"/>
                    <a:pt x="4477" y="4453"/>
                    <a:pt x="4477" y="4192"/>
                  </a:cubicBezTo>
                  <a:cubicBezTo>
                    <a:pt x="4477" y="4049"/>
                    <a:pt x="4525" y="3953"/>
                    <a:pt x="4620" y="3858"/>
                  </a:cubicBezTo>
                  <a:cubicBezTo>
                    <a:pt x="4711" y="3785"/>
                    <a:pt x="4802" y="3754"/>
                    <a:pt x="4893" y="3754"/>
                  </a:cubicBezTo>
                  <a:close/>
                  <a:moveTo>
                    <a:pt x="5359" y="0"/>
                  </a:moveTo>
                  <a:cubicBezTo>
                    <a:pt x="5001" y="0"/>
                    <a:pt x="4716" y="167"/>
                    <a:pt x="4549" y="476"/>
                  </a:cubicBezTo>
                  <a:lnTo>
                    <a:pt x="191" y="8621"/>
                  </a:lnTo>
                  <a:cubicBezTo>
                    <a:pt x="0" y="8931"/>
                    <a:pt x="24" y="9240"/>
                    <a:pt x="191" y="9526"/>
                  </a:cubicBezTo>
                  <a:cubicBezTo>
                    <a:pt x="358" y="9788"/>
                    <a:pt x="667" y="9955"/>
                    <a:pt x="977" y="9955"/>
                  </a:cubicBezTo>
                  <a:lnTo>
                    <a:pt x="9717" y="9955"/>
                  </a:lnTo>
                  <a:cubicBezTo>
                    <a:pt x="10074" y="9955"/>
                    <a:pt x="10336" y="9812"/>
                    <a:pt x="10503" y="9526"/>
                  </a:cubicBezTo>
                  <a:cubicBezTo>
                    <a:pt x="10669" y="9240"/>
                    <a:pt x="10669" y="8931"/>
                    <a:pt x="10503" y="8621"/>
                  </a:cubicBezTo>
                  <a:lnTo>
                    <a:pt x="6168" y="476"/>
                  </a:lnTo>
                  <a:cubicBezTo>
                    <a:pt x="6025" y="167"/>
                    <a:pt x="5692" y="0"/>
                    <a:pt x="5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2"/>
            <p:cNvSpPr/>
            <p:nvPr/>
          </p:nvSpPr>
          <p:spPr>
            <a:xfrm>
              <a:off x="2269437" y="1941962"/>
              <a:ext cx="111537" cy="117505"/>
            </a:xfrm>
            <a:custGeom>
              <a:avLst/>
              <a:gdLst/>
              <a:ahLst/>
              <a:cxnLst/>
              <a:rect l="l" t="t" r="r" b="b"/>
              <a:pathLst>
                <a:path w="3121" h="3288" extrusionOk="0">
                  <a:moveTo>
                    <a:pt x="1287" y="1"/>
                  </a:moveTo>
                  <a:cubicBezTo>
                    <a:pt x="1263" y="310"/>
                    <a:pt x="1168" y="739"/>
                    <a:pt x="1072" y="1072"/>
                  </a:cubicBezTo>
                  <a:cubicBezTo>
                    <a:pt x="858" y="1739"/>
                    <a:pt x="620" y="2049"/>
                    <a:pt x="334" y="2073"/>
                  </a:cubicBezTo>
                  <a:cubicBezTo>
                    <a:pt x="315" y="2079"/>
                    <a:pt x="292" y="2082"/>
                    <a:pt x="267" y="2082"/>
                  </a:cubicBezTo>
                  <a:cubicBezTo>
                    <a:pt x="197" y="2082"/>
                    <a:pt x="105" y="2060"/>
                    <a:pt x="1" y="2025"/>
                  </a:cubicBezTo>
                  <a:lnTo>
                    <a:pt x="1" y="2025"/>
                  </a:lnTo>
                  <a:cubicBezTo>
                    <a:pt x="1" y="2334"/>
                    <a:pt x="144" y="2668"/>
                    <a:pt x="358" y="2977"/>
                  </a:cubicBezTo>
                  <a:cubicBezTo>
                    <a:pt x="453" y="3097"/>
                    <a:pt x="548" y="3216"/>
                    <a:pt x="667" y="3287"/>
                  </a:cubicBezTo>
                  <a:cubicBezTo>
                    <a:pt x="739" y="3144"/>
                    <a:pt x="953" y="2644"/>
                    <a:pt x="1025" y="2287"/>
                  </a:cubicBezTo>
                  <a:cubicBezTo>
                    <a:pt x="1048" y="2168"/>
                    <a:pt x="1096" y="2073"/>
                    <a:pt x="1191" y="2025"/>
                  </a:cubicBezTo>
                  <a:cubicBezTo>
                    <a:pt x="1263" y="1971"/>
                    <a:pt x="1348" y="1945"/>
                    <a:pt x="1436" y="1945"/>
                  </a:cubicBezTo>
                  <a:cubicBezTo>
                    <a:pt x="1465" y="1945"/>
                    <a:pt x="1495" y="1947"/>
                    <a:pt x="1525" y="1953"/>
                  </a:cubicBezTo>
                  <a:cubicBezTo>
                    <a:pt x="2001" y="2120"/>
                    <a:pt x="2382" y="2596"/>
                    <a:pt x="2477" y="3216"/>
                  </a:cubicBezTo>
                  <a:cubicBezTo>
                    <a:pt x="2525" y="3144"/>
                    <a:pt x="2620" y="3073"/>
                    <a:pt x="2692" y="2977"/>
                  </a:cubicBezTo>
                  <a:cubicBezTo>
                    <a:pt x="2977" y="2620"/>
                    <a:pt x="3120" y="2144"/>
                    <a:pt x="3120" y="1668"/>
                  </a:cubicBezTo>
                  <a:lnTo>
                    <a:pt x="3120" y="1668"/>
                  </a:lnTo>
                  <a:cubicBezTo>
                    <a:pt x="3001" y="1763"/>
                    <a:pt x="2930" y="1811"/>
                    <a:pt x="2858" y="1834"/>
                  </a:cubicBezTo>
                  <a:cubicBezTo>
                    <a:pt x="2806" y="1843"/>
                    <a:pt x="2754" y="1849"/>
                    <a:pt x="2703" y="1849"/>
                  </a:cubicBezTo>
                  <a:cubicBezTo>
                    <a:pt x="2614" y="1849"/>
                    <a:pt x="2529" y="1832"/>
                    <a:pt x="2454" y="1787"/>
                  </a:cubicBezTo>
                  <a:cubicBezTo>
                    <a:pt x="2287" y="1691"/>
                    <a:pt x="2239" y="1572"/>
                    <a:pt x="2215" y="1430"/>
                  </a:cubicBezTo>
                  <a:cubicBezTo>
                    <a:pt x="2120" y="739"/>
                    <a:pt x="1763" y="191"/>
                    <a:pt x="1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2"/>
            <p:cNvSpPr/>
            <p:nvPr/>
          </p:nvSpPr>
          <p:spPr>
            <a:xfrm>
              <a:off x="2311143" y="2038133"/>
              <a:ext cx="24730" cy="33236"/>
            </a:xfrm>
            <a:custGeom>
              <a:avLst/>
              <a:gdLst/>
              <a:ahLst/>
              <a:cxnLst/>
              <a:rect l="l" t="t" r="r" b="b"/>
              <a:pathLst>
                <a:path w="692" h="930" extrusionOk="0">
                  <a:moveTo>
                    <a:pt x="358" y="1"/>
                  </a:moveTo>
                  <a:cubicBezTo>
                    <a:pt x="334" y="191"/>
                    <a:pt x="239" y="358"/>
                    <a:pt x="167" y="548"/>
                  </a:cubicBezTo>
                  <a:lnTo>
                    <a:pt x="1" y="906"/>
                  </a:lnTo>
                  <a:cubicBezTo>
                    <a:pt x="96" y="929"/>
                    <a:pt x="191" y="929"/>
                    <a:pt x="286" y="929"/>
                  </a:cubicBezTo>
                  <a:cubicBezTo>
                    <a:pt x="453" y="929"/>
                    <a:pt x="572" y="906"/>
                    <a:pt x="691" y="882"/>
                  </a:cubicBezTo>
                  <a:lnTo>
                    <a:pt x="691" y="810"/>
                  </a:lnTo>
                  <a:cubicBezTo>
                    <a:pt x="691" y="453"/>
                    <a:pt x="572" y="167"/>
                    <a:pt x="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8" name="Google Shape;2058;p62"/>
          <p:cNvGrpSpPr/>
          <p:nvPr/>
        </p:nvGrpSpPr>
        <p:grpSpPr>
          <a:xfrm>
            <a:off x="7217585" y="306877"/>
            <a:ext cx="2301836" cy="3034985"/>
            <a:chOff x="7217585" y="306877"/>
            <a:chExt cx="2301836" cy="3034985"/>
          </a:xfrm>
        </p:grpSpPr>
        <p:sp>
          <p:nvSpPr>
            <p:cNvPr id="2059" name="Google Shape;2059;p62"/>
            <p:cNvSpPr/>
            <p:nvPr/>
          </p:nvSpPr>
          <p:spPr>
            <a:xfrm>
              <a:off x="7831411" y="1380317"/>
              <a:ext cx="1609675" cy="1462542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2"/>
            <p:cNvSpPr/>
            <p:nvPr/>
          </p:nvSpPr>
          <p:spPr>
            <a:xfrm rot="1287223">
              <a:off x="8046735" y="2252775"/>
              <a:ext cx="1335755" cy="875126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2"/>
            <p:cNvSpPr/>
            <p:nvPr/>
          </p:nvSpPr>
          <p:spPr>
            <a:xfrm rot="293693">
              <a:off x="7691321" y="834474"/>
              <a:ext cx="1776157" cy="1293391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2"/>
            <p:cNvSpPr/>
            <p:nvPr/>
          </p:nvSpPr>
          <p:spPr>
            <a:xfrm rot="-457077">
              <a:off x="7289136" y="411019"/>
              <a:ext cx="1650346" cy="1189342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3" name="Google Shape;2063;p62"/>
          <p:cNvGrpSpPr/>
          <p:nvPr/>
        </p:nvGrpSpPr>
        <p:grpSpPr>
          <a:xfrm>
            <a:off x="8129787" y="3243932"/>
            <a:ext cx="1856085" cy="1983164"/>
            <a:chOff x="8050724" y="3243932"/>
            <a:chExt cx="1856085" cy="1983164"/>
          </a:xfrm>
        </p:grpSpPr>
        <p:sp>
          <p:nvSpPr>
            <p:cNvPr id="2064" name="Google Shape;2064;p62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2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2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2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2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822;p68">
            <a:extLst>
              <a:ext uri="{FF2B5EF4-FFF2-40B4-BE49-F238E27FC236}">
                <a16:creationId xmlns:a16="http://schemas.microsoft.com/office/drawing/2014/main" id="{0305710E-20B9-3E13-801D-7292D2FA641B}"/>
              </a:ext>
            </a:extLst>
          </p:cNvPr>
          <p:cNvGrpSpPr/>
          <p:nvPr/>
        </p:nvGrpSpPr>
        <p:grpSpPr>
          <a:xfrm>
            <a:off x="1161482" y="3600935"/>
            <a:ext cx="567822" cy="530505"/>
            <a:chOff x="2136725" y="4433100"/>
            <a:chExt cx="263775" cy="263175"/>
          </a:xfrm>
        </p:grpSpPr>
        <p:sp>
          <p:nvSpPr>
            <p:cNvPr id="3" name="Google Shape;2823;p68">
              <a:extLst>
                <a:ext uri="{FF2B5EF4-FFF2-40B4-BE49-F238E27FC236}">
                  <a16:creationId xmlns:a16="http://schemas.microsoft.com/office/drawing/2014/main" id="{F2F18183-1070-3E5A-68D2-AF7B69E773A0}"/>
                </a:ext>
              </a:extLst>
            </p:cNvPr>
            <p:cNvSpPr/>
            <p:nvPr/>
          </p:nvSpPr>
          <p:spPr>
            <a:xfrm>
              <a:off x="2136725" y="4493825"/>
              <a:ext cx="69075" cy="125050"/>
            </a:xfrm>
            <a:custGeom>
              <a:avLst/>
              <a:gdLst/>
              <a:ahLst/>
              <a:cxnLst/>
              <a:rect l="l" t="t" r="r" b="b"/>
              <a:pathLst>
                <a:path w="2763" h="5002" extrusionOk="0">
                  <a:moveTo>
                    <a:pt x="1667" y="1"/>
                  </a:moveTo>
                  <a:cubicBezTo>
                    <a:pt x="739" y="1"/>
                    <a:pt x="0" y="763"/>
                    <a:pt x="0" y="1668"/>
                  </a:cubicBezTo>
                  <a:lnTo>
                    <a:pt x="0" y="3335"/>
                  </a:lnTo>
                  <a:cubicBezTo>
                    <a:pt x="0" y="4264"/>
                    <a:pt x="739" y="5002"/>
                    <a:pt x="1667" y="5002"/>
                  </a:cubicBezTo>
                  <a:lnTo>
                    <a:pt x="2763" y="5002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824;p68">
              <a:extLst>
                <a:ext uri="{FF2B5EF4-FFF2-40B4-BE49-F238E27FC236}">
                  <a16:creationId xmlns:a16="http://schemas.microsoft.com/office/drawing/2014/main" id="{550AAE66-28B8-05C3-54D6-CBB8D0CCB789}"/>
                </a:ext>
              </a:extLst>
            </p:cNvPr>
            <p:cNvSpPr/>
            <p:nvPr/>
          </p:nvSpPr>
          <p:spPr>
            <a:xfrm>
              <a:off x="2221275" y="4453950"/>
              <a:ext cx="109550" cy="206600"/>
            </a:xfrm>
            <a:custGeom>
              <a:avLst/>
              <a:gdLst/>
              <a:ahLst/>
              <a:cxnLst/>
              <a:rect l="l" t="t" r="r" b="b"/>
              <a:pathLst>
                <a:path w="4382" h="8264" extrusionOk="0">
                  <a:moveTo>
                    <a:pt x="4382" y="0"/>
                  </a:moveTo>
                  <a:lnTo>
                    <a:pt x="4382" y="0"/>
                  </a:lnTo>
                  <a:cubicBezTo>
                    <a:pt x="3763" y="477"/>
                    <a:pt x="3167" y="834"/>
                    <a:pt x="2596" y="1096"/>
                  </a:cubicBezTo>
                  <a:cubicBezTo>
                    <a:pt x="1834" y="1429"/>
                    <a:pt x="953" y="1596"/>
                    <a:pt x="0" y="1643"/>
                  </a:cubicBezTo>
                  <a:lnTo>
                    <a:pt x="0" y="6644"/>
                  </a:lnTo>
                  <a:cubicBezTo>
                    <a:pt x="1000" y="6668"/>
                    <a:pt x="1858" y="6811"/>
                    <a:pt x="2596" y="7168"/>
                  </a:cubicBezTo>
                  <a:cubicBezTo>
                    <a:pt x="3167" y="7406"/>
                    <a:pt x="3739" y="7764"/>
                    <a:pt x="4382" y="8264"/>
                  </a:cubicBezTo>
                  <a:cubicBezTo>
                    <a:pt x="4334" y="8097"/>
                    <a:pt x="4263" y="7859"/>
                    <a:pt x="4215" y="7621"/>
                  </a:cubicBezTo>
                  <a:cubicBezTo>
                    <a:pt x="4001" y="6668"/>
                    <a:pt x="3882" y="5406"/>
                    <a:pt x="3882" y="4096"/>
                  </a:cubicBezTo>
                  <a:cubicBezTo>
                    <a:pt x="3882" y="2786"/>
                    <a:pt x="4001" y="1548"/>
                    <a:pt x="4215" y="619"/>
                  </a:cubicBezTo>
                  <a:cubicBezTo>
                    <a:pt x="4263" y="381"/>
                    <a:pt x="4334" y="167"/>
                    <a:pt x="4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825;p68">
              <a:extLst>
                <a:ext uri="{FF2B5EF4-FFF2-40B4-BE49-F238E27FC236}">
                  <a16:creationId xmlns:a16="http://schemas.microsoft.com/office/drawing/2014/main" id="{F875E7D2-B515-E862-679A-852619A75054}"/>
                </a:ext>
              </a:extLst>
            </p:cNvPr>
            <p:cNvSpPr/>
            <p:nvPr/>
          </p:nvSpPr>
          <p:spPr>
            <a:xfrm>
              <a:off x="2333775" y="4529550"/>
              <a:ext cx="21475" cy="53600"/>
            </a:xfrm>
            <a:custGeom>
              <a:avLst/>
              <a:gdLst/>
              <a:ahLst/>
              <a:cxnLst/>
              <a:rect l="l" t="t" r="r" b="b"/>
              <a:pathLst>
                <a:path w="859" h="2144" extrusionOk="0">
                  <a:moveTo>
                    <a:pt x="25" y="1"/>
                  </a:moveTo>
                  <a:cubicBezTo>
                    <a:pt x="1" y="358"/>
                    <a:pt x="1" y="715"/>
                    <a:pt x="1" y="1072"/>
                  </a:cubicBezTo>
                  <a:cubicBezTo>
                    <a:pt x="1" y="1429"/>
                    <a:pt x="1" y="1834"/>
                    <a:pt x="25" y="2144"/>
                  </a:cubicBezTo>
                  <a:cubicBezTo>
                    <a:pt x="501" y="2025"/>
                    <a:pt x="858" y="1596"/>
                    <a:pt x="858" y="1072"/>
                  </a:cubicBezTo>
                  <a:cubicBezTo>
                    <a:pt x="858" y="572"/>
                    <a:pt x="501" y="120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26;p68">
              <a:extLst>
                <a:ext uri="{FF2B5EF4-FFF2-40B4-BE49-F238E27FC236}">
                  <a16:creationId xmlns:a16="http://schemas.microsoft.com/office/drawing/2014/main" id="{C36DB570-F915-EFD9-6933-DB75FCDCA0F2}"/>
                </a:ext>
              </a:extLst>
            </p:cNvPr>
            <p:cNvSpPr/>
            <p:nvPr/>
          </p:nvSpPr>
          <p:spPr>
            <a:xfrm>
              <a:off x="2336175" y="4433100"/>
              <a:ext cx="64325" cy="246500"/>
            </a:xfrm>
            <a:custGeom>
              <a:avLst/>
              <a:gdLst/>
              <a:ahLst/>
              <a:cxnLst/>
              <a:rect l="l" t="t" r="r" b="b"/>
              <a:pathLst>
                <a:path w="2573" h="9860" extrusionOk="0">
                  <a:moveTo>
                    <a:pt x="1239" y="1"/>
                  </a:moveTo>
                  <a:cubicBezTo>
                    <a:pt x="834" y="1"/>
                    <a:pt x="477" y="525"/>
                    <a:pt x="238" y="1572"/>
                  </a:cubicBezTo>
                  <a:cubicBezTo>
                    <a:pt x="119" y="2049"/>
                    <a:pt x="24" y="2620"/>
                    <a:pt x="0" y="3239"/>
                  </a:cubicBezTo>
                  <a:cubicBezTo>
                    <a:pt x="381" y="3311"/>
                    <a:pt x="738" y="3501"/>
                    <a:pt x="977" y="3811"/>
                  </a:cubicBezTo>
                  <a:cubicBezTo>
                    <a:pt x="1239" y="4144"/>
                    <a:pt x="1405" y="4525"/>
                    <a:pt x="1405" y="4930"/>
                  </a:cubicBezTo>
                  <a:cubicBezTo>
                    <a:pt x="1405" y="5740"/>
                    <a:pt x="834" y="6454"/>
                    <a:pt x="24" y="6645"/>
                  </a:cubicBezTo>
                  <a:lnTo>
                    <a:pt x="0" y="6645"/>
                  </a:lnTo>
                  <a:cubicBezTo>
                    <a:pt x="48" y="7240"/>
                    <a:pt x="143" y="7788"/>
                    <a:pt x="238" y="8264"/>
                  </a:cubicBezTo>
                  <a:cubicBezTo>
                    <a:pt x="477" y="9312"/>
                    <a:pt x="834" y="9860"/>
                    <a:pt x="1239" y="9860"/>
                  </a:cubicBezTo>
                  <a:cubicBezTo>
                    <a:pt x="1667" y="9860"/>
                    <a:pt x="2024" y="9312"/>
                    <a:pt x="2263" y="8264"/>
                  </a:cubicBezTo>
                  <a:cubicBezTo>
                    <a:pt x="2453" y="7383"/>
                    <a:pt x="2572" y="6192"/>
                    <a:pt x="2572" y="4906"/>
                  </a:cubicBezTo>
                  <a:cubicBezTo>
                    <a:pt x="2572" y="3620"/>
                    <a:pt x="2477" y="2501"/>
                    <a:pt x="2263" y="1572"/>
                  </a:cubicBezTo>
                  <a:cubicBezTo>
                    <a:pt x="2024" y="525"/>
                    <a:pt x="1667" y="1"/>
                    <a:pt x="1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27;p68">
              <a:extLst>
                <a:ext uri="{FF2B5EF4-FFF2-40B4-BE49-F238E27FC236}">
                  <a16:creationId xmlns:a16="http://schemas.microsoft.com/office/drawing/2014/main" id="{F02F50E4-7391-0006-B419-72A20606F934}"/>
                </a:ext>
              </a:extLst>
            </p:cNvPr>
            <p:cNvSpPr/>
            <p:nvPr/>
          </p:nvSpPr>
          <p:spPr>
            <a:xfrm>
              <a:off x="2182575" y="4634925"/>
              <a:ext cx="64900" cy="61350"/>
            </a:xfrm>
            <a:custGeom>
              <a:avLst/>
              <a:gdLst/>
              <a:ahLst/>
              <a:cxnLst/>
              <a:rect l="l" t="t" r="r" b="b"/>
              <a:pathLst>
                <a:path w="2596" h="2454" extrusionOk="0">
                  <a:moveTo>
                    <a:pt x="0" y="1"/>
                  </a:moveTo>
                  <a:lnTo>
                    <a:pt x="0" y="1453"/>
                  </a:lnTo>
                  <a:cubicBezTo>
                    <a:pt x="0" y="2001"/>
                    <a:pt x="453" y="2454"/>
                    <a:pt x="1024" y="2454"/>
                  </a:cubicBezTo>
                  <a:lnTo>
                    <a:pt x="1048" y="2454"/>
                  </a:lnTo>
                  <a:cubicBezTo>
                    <a:pt x="1500" y="2454"/>
                    <a:pt x="1858" y="2192"/>
                    <a:pt x="2001" y="1787"/>
                  </a:cubicBezTo>
                  <a:lnTo>
                    <a:pt x="2596" y="72"/>
                  </a:lnTo>
                  <a:cubicBezTo>
                    <a:pt x="2215" y="25"/>
                    <a:pt x="1810" y="1"/>
                    <a:pt x="1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262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2" grpId="0" animBg="1"/>
      <p:bldP spid="2043" grpId="0" animBg="1"/>
      <p:bldP spid="2045" grpId="0" build="p"/>
      <p:bldP spid="2046" grpId="0" build="p"/>
      <p:bldP spid="2047" grpId="0" build="p"/>
      <p:bldP spid="204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5" name="Google Shape;1225;p44"/>
          <p:cNvGrpSpPr/>
          <p:nvPr/>
        </p:nvGrpSpPr>
        <p:grpSpPr>
          <a:xfrm rot="10800000" flipH="1">
            <a:off x="8478675" y="155287"/>
            <a:ext cx="1220922" cy="4602486"/>
            <a:chOff x="8326275" y="2887"/>
            <a:chExt cx="1220922" cy="4602486"/>
          </a:xfrm>
        </p:grpSpPr>
        <p:sp>
          <p:nvSpPr>
            <p:cNvPr id="1226" name="Google Shape;1226;p44"/>
            <p:cNvSpPr/>
            <p:nvPr/>
          </p:nvSpPr>
          <p:spPr>
            <a:xfrm>
              <a:off x="8326275" y="2887"/>
              <a:ext cx="1220922" cy="4602486"/>
            </a:xfrm>
            <a:custGeom>
              <a:avLst/>
              <a:gdLst/>
              <a:ahLst/>
              <a:cxnLst/>
              <a:rect l="l" t="t" r="r" b="b"/>
              <a:pathLst>
                <a:path w="19349" h="67033" extrusionOk="0">
                  <a:moveTo>
                    <a:pt x="1" y="1"/>
                  </a:moveTo>
                  <a:lnTo>
                    <a:pt x="1" y="67033"/>
                  </a:lnTo>
                  <a:lnTo>
                    <a:pt x="19349" y="67033"/>
                  </a:lnTo>
                  <a:lnTo>
                    <a:pt x="19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8382288" y="6248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9026688" y="6248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 rot="10800000" flipH="1">
              <a:off x="8377525" y="15576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 rot="10800000" flipH="1">
              <a:off x="8852125" y="14115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 rot="10800000" flipH="1">
              <a:off x="8382288" y="10671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4"/>
            <p:cNvSpPr/>
            <p:nvPr/>
          </p:nvSpPr>
          <p:spPr>
            <a:xfrm rot="10800000" flipH="1">
              <a:off x="9026688" y="10671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4"/>
            <p:cNvSpPr/>
            <p:nvPr/>
          </p:nvSpPr>
          <p:spPr>
            <a:xfrm rot="10800000" flipH="1">
              <a:off x="8856888" y="9210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4"/>
            <p:cNvSpPr/>
            <p:nvPr/>
          </p:nvSpPr>
          <p:spPr>
            <a:xfrm rot="10800000" flipH="1">
              <a:off x="8487063" y="31298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4"/>
            <p:cNvSpPr/>
            <p:nvPr/>
          </p:nvSpPr>
          <p:spPr>
            <a:xfrm rot="10800000" flipH="1">
              <a:off x="8809263" y="31298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 rot="10800000" flipH="1">
              <a:off x="9131463" y="34140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 rot="10800000" flipH="1">
              <a:off x="8639463" y="29837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 flipH="1">
              <a:off x="8529925" y="21970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 flipH="1">
              <a:off x="8377525" y="23431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 flipH="1">
              <a:off x="9179088" y="17065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 flipH="1">
              <a:off x="8534688" y="17065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 flipH="1">
              <a:off x="8704488" y="18526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 rot="10800000">
              <a:off x="8529925" y="26393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 rot="10800000">
              <a:off x="8699725" y="24932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 rot="10800000">
              <a:off x="90647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 rot="10800000">
              <a:off x="87425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 rot="10800000">
              <a:off x="84203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 rot="10800000">
              <a:off x="8912388" y="40666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 flipH="1">
              <a:off x="9021925" y="39165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9021925" y="35641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9174325" y="37102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 rot="10800000" flipH="1">
              <a:off x="8377525" y="37221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4"/>
            <p:cNvSpPr/>
            <p:nvPr/>
          </p:nvSpPr>
          <p:spPr>
            <a:xfrm rot="10800000">
              <a:off x="8377525" y="37221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4"/>
            <p:cNvSpPr/>
            <p:nvPr/>
          </p:nvSpPr>
          <p:spPr>
            <a:xfrm rot="10800000">
              <a:off x="8547325" y="35760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4"/>
            <p:cNvSpPr/>
            <p:nvPr/>
          </p:nvSpPr>
          <p:spPr>
            <a:xfrm rot="10800000" flipH="1">
              <a:off x="8591013" y="40653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4"/>
            <p:cNvSpPr/>
            <p:nvPr/>
          </p:nvSpPr>
          <p:spPr>
            <a:xfrm rot="10800000">
              <a:off x="8591013" y="40653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4"/>
            <p:cNvSpPr/>
            <p:nvPr/>
          </p:nvSpPr>
          <p:spPr>
            <a:xfrm rot="10800000">
              <a:off x="8487075" y="32799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4"/>
            <p:cNvSpPr/>
            <p:nvPr/>
          </p:nvSpPr>
          <p:spPr>
            <a:xfrm rot="10800000" flipH="1">
              <a:off x="9131463" y="28115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4"/>
            <p:cNvSpPr/>
            <p:nvPr/>
          </p:nvSpPr>
          <p:spPr>
            <a:xfrm rot="10800000">
              <a:off x="8377525" y="1316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0" name="Google Shape;1260;p44"/>
          <p:cNvSpPr/>
          <p:nvPr/>
        </p:nvSpPr>
        <p:spPr>
          <a:xfrm>
            <a:off x="6204313" y="4449017"/>
            <a:ext cx="1479900" cy="2295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4"/>
          <p:cNvSpPr txBox="1">
            <a:spLocks noGrp="1"/>
          </p:cNvSpPr>
          <p:nvPr>
            <p:ph type="title"/>
          </p:nvPr>
        </p:nvSpPr>
        <p:spPr>
          <a:xfrm>
            <a:off x="717699" y="548250"/>
            <a:ext cx="5771028" cy="11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LINEARIZABLE HISTORY</a:t>
            </a:r>
            <a:endParaRPr dirty="0"/>
          </a:p>
        </p:txBody>
      </p:sp>
      <p:grpSp>
        <p:nvGrpSpPr>
          <p:cNvPr id="1262" name="Google Shape;1262;p44"/>
          <p:cNvGrpSpPr/>
          <p:nvPr/>
        </p:nvGrpSpPr>
        <p:grpSpPr>
          <a:xfrm>
            <a:off x="4290853" y="-1272405"/>
            <a:ext cx="5274562" cy="3055349"/>
            <a:chOff x="4290853" y="-1272405"/>
            <a:chExt cx="5274562" cy="3055349"/>
          </a:xfrm>
        </p:grpSpPr>
        <p:sp>
          <p:nvSpPr>
            <p:cNvPr id="1263" name="Google Shape;1263;p44"/>
            <p:cNvSpPr/>
            <p:nvPr/>
          </p:nvSpPr>
          <p:spPr>
            <a:xfrm>
              <a:off x="6316154" y="-866543"/>
              <a:ext cx="1856097" cy="1351603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7302820" y="-334115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7327912" y="-35446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6877337" y="-700528"/>
              <a:ext cx="1613378" cy="1468724"/>
            </a:xfrm>
            <a:custGeom>
              <a:avLst/>
              <a:gdLst/>
              <a:ahLst/>
              <a:cxnLst/>
              <a:rect l="l" t="t" r="r" b="b"/>
              <a:pathLst>
                <a:path w="23790" h="21657" extrusionOk="0">
                  <a:moveTo>
                    <a:pt x="12320" y="1"/>
                  </a:moveTo>
                  <a:cubicBezTo>
                    <a:pt x="11639" y="1"/>
                    <a:pt x="10704" y="600"/>
                    <a:pt x="9740" y="1091"/>
                  </a:cubicBezTo>
                  <a:cubicBezTo>
                    <a:pt x="9680" y="972"/>
                    <a:pt x="9609" y="865"/>
                    <a:pt x="9502" y="794"/>
                  </a:cubicBezTo>
                  <a:cubicBezTo>
                    <a:pt x="9324" y="659"/>
                    <a:pt x="9105" y="595"/>
                    <a:pt x="8867" y="595"/>
                  </a:cubicBezTo>
                  <a:cubicBezTo>
                    <a:pt x="8305" y="595"/>
                    <a:pt x="7634" y="949"/>
                    <a:pt x="7132" y="1567"/>
                  </a:cubicBezTo>
                  <a:lnTo>
                    <a:pt x="7001" y="1746"/>
                  </a:lnTo>
                  <a:cubicBezTo>
                    <a:pt x="6775" y="1865"/>
                    <a:pt x="6525" y="1996"/>
                    <a:pt x="6287" y="2175"/>
                  </a:cubicBezTo>
                  <a:cubicBezTo>
                    <a:pt x="6179" y="2137"/>
                    <a:pt x="6061" y="2119"/>
                    <a:pt x="5936" y="2119"/>
                  </a:cubicBezTo>
                  <a:cubicBezTo>
                    <a:pt x="5386" y="2119"/>
                    <a:pt x="4708" y="2473"/>
                    <a:pt x="4203" y="3103"/>
                  </a:cubicBezTo>
                  <a:cubicBezTo>
                    <a:pt x="3656" y="3782"/>
                    <a:pt x="3489" y="4568"/>
                    <a:pt x="3691" y="5104"/>
                  </a:cubicBezTo>
                  <a:cubicBezTo>
                    <a:pt x="3632" y="5211"/>
                    <a:pt x="3596" y="5318"/>
                    <a:pt x="3537" y="5425"/>
                  </a:cubicBezTo>
                  <a:cubicBezTo>
                    <a:pt x="2810" y="5925"/>
                    <a:pt x="2001" y="6437"/>
                    <a:pt x="1667" y="7425"/>
                  </a:cubicBezTo>
                  <a:cubicBezTo>
                    <a:pt x="1548" y="7532"/>
                    <a:pt x="1417" y="7652"/>
                    <a:pt x="1298" y="7806"/>
                  </a:cubicBezTo>
                  <a:cubicBezTo>
                    <a:pt x="858" y="8354"/>
                    <a:pt x="691" y="9176"/>
                    <a:pt x="858" y="9604"/>
                  </a:cubicBezTo>
                  <a:cubicBezTo>
                    <a:pt x="703" y="9723"/>
                    <a:pt x="929" y="10068"/>
                    <a:pt x="798" y="10223"/>
                  </a:cubicBezTo>
                  <a:cubicBezTo>
                    <a:pt x="96" y="11092"/>
                    <a:pt x="0" y="12164"/>
                    <a:pt x="584" y="12593"/>
                  </a:cubicBezTo>
                  <a:cubicBezTo>
                    <a:pt x="762" y="12724"/>
                    <a:pt x="989" y="12783"/>
                    <a:pt x="1227" y="12783"/>
                  </a:cubicBezTo>
                  <a:cubicBezTo>
                    <a:pt x="1215" y="12843"/>
                    <a:pt x="1215" y="12926"/>
                    <a:pt x="1191" y="12985"/>
                  </a:cubicBezTo>
                  <a:cubicBezTo>
                    <a:pt x="286" y="13950"/>
                    <a:pt x="810" y="14331"/>
                    <a:pt x="1596" y="14533"/>
                  </a:cubicBezTo>
                  <a:cubicBezTo>
                    <a:pt x="1620" y="14771"/>
                    <a:pt x="1727" y="14974"/>
                    <a:pt x="1905" y="15105"/>
                  </a:cubicBezTo>
                  <a:cubicBezTo>
                    <a:pt x="2053" y="15217"/>
                    <a:pt x="2232" y="15270"/>
                    <a:pt x="2427" y="15270"/>
                  </a:cubicBezTo>
                  <a:cubicBezTo>
                    <a:pt x="2751" y="15270"/>
                    <a:pt x="3118" y="15123"/>
                    <a:pt x="3453" y="14855"/>
                  </a:cubicBezTo>
                  <a:lnTo>
                    <a:pt x="3453" y="14855"/>
                  </a:lnTo>
                  <a:cubicBezTo>
                    <a:pt x="4550" y="15249"/>
                    <a:pt x="2961" y="16674"/>
                    <a:pt x="4106" y="16674"/>
                  </a:cubicBezTo>
                  <a:cubicBezTo>
                    <a:pt x="4204" y="16674"/>
                    <a:pt x="4323" y="16663"/>
                    <a:pt x="4465" y="16641"/>
                  </a:cubicBezTo>
                  <a:lnTo>
                    <a:pt x="4465" y="16641"/>
                  </a:lnTo>
                  <a:cubicBezTo>
                    <a:pt x="4394" y="17474"/>
                    <a:pt x="4918" y="17712"/>
                    <a:pt x="6215" y="17784"/>
                  </a:cubicBezTo>
                  <a:cubicBezTo>
                    <a:pt x="6227" y="18105"/>
                    <a:pt x="6346" y="18403"/>
                    <a:pt x="6585" y="18558"/>
                  </a:cubicBezTo>
                  <a:cubicBezTo>
                    <a:pt x="6755" y="18686"/>
                    <a:pt x="6965" y="18748"/>
                    <a:pt x="7195" y="18748"/>
                  </a:cubicBezTo>
                  <a:cubicBezTo>
                    <a:pt x="7688" y="18748"/>
                    <a:pt x="8272" y="18466"/>
                    <a:pt x="8751" y="17962"/>
                  </a:cubicBezTo>
                  <a:cubicBezTo>
                    <a:pt x="9019" y="19017"/>
                    <a:pt x="9105" y="19744"/>
                    <a:pt x="9885" y="19744"/>
                  </a:cubicBezTo>
                  <a:cubicBezTo>
                    <a:pt x="10285" y="19744"/>
                    <a:pt x="10868" y="19553"/>
                    <a:pt x="11752" y="19117"/>
                  </a:cubicBezTo>
                  <a:lnTo>
                    <a:pt x="11752" y="19117"/>
                  </a:lnTo>
                  <a:cubicBezTo>
                    <a:pt x="11669" y="19439"/>
                    <a:pt x="12835" y="19784"/>
                    <a:pt x="13038" y="19891"/>
                  </a:cubicBezTo>
                  <a:cubicBezTo>
                    <a:pt x="13073" y="20272"/>
                    <a:pt x="13240" y="20867"/>
                    <a:pt x="13502" y="21070"/>
                  </a:cubicBezTo>
                  <a:cubicBezTo>
                    <a:pt x="13680" y="21206"/>
                    <a:pt x="13857" y="21267"/>
                    <a:pt x="14042" y="21267"/>
                  </a:cubicBezTo>
                  <a:cubicBezTo>
                    <a:pt x="14389" y="21267"/>
                    <a:pt x="14767" y="21055"/>
                    <a:pt x="15240" y="20736"/>
                  </a:cubicBezTo>
                  <a:lnTo>
                    <a:pt x="15240" y="20736"/>
                  </a:lnTo>
                  <a:cubicBezTo>
                    <a:pt x="15288" y="20986"/>
                    <a:pt x="15086" y="21522"/>
                    <a:pt x="16062" y="21653"/>
                  </a:cubicBezTo>
                  <a:cubicBezTo>
                    <a:pt x="16078" y="21656"/>
                    <a:pt x="16097" y="21657"/>
                    <a:pt x="16118" y="21657"/>
                  </a:cubicBezTo>
                  <a:cubicBezTo>
                    <a:pt x="16504" y="21657"/>
                    <a:pt x="17674" y="21270"/>
                    <a:pt x="17979" y="21225"/>
                  </a:cubicBezTo>
                  <a:cubicBezTo>
                    <a:pt x="18000" y="21446"/>
                    <a:pt x="18136" y="21541"/>
                    <a:pt x="18349" y="21541"/>
                  </a:cubicBezTo>
                  <a:cubicBezTo>
                    <a:pt x="19559" y="21541"/>
                    <a:pt x="23274" y="18496"/>
                    <a:pt x="22920" y="18212"/>
                  </a:cubicBezTo>
                  <a:cubicBezTo>
                    <a:pt x="22503" y="17903"/>
                    <a:pt x="23325" y="17760"/>
                    <a:pt x="23622" y="16295"/>
                  </a:cubicBezTo>
                  <a:cubicBezTo>
                    <a:pt x="23789" y="15522"/>
                    <a:pt x="22729" y="15700"/>
                    <a:pt x="22444" y="15319"/>
                  </a:cubicBezTo>
                  <a:cubicBezTo>
                    <a:pt x="22622" y="14736"/>
                    <a:pt x="22837" y="13986"/>
                    <a:pt x="22944" y="13378"/>
                  </a:cubicBezTo>
                  <a:cubicBezTo>
                    <a:pt x="23063" y="12634"/>
                    <a:pt x="22421" y="12510"/>
                    <a:pt x="22032" y="12510"/>
                  </a:cubicBezTo>
                  <a:cubicBezTo>
                    <a:pt x="21954" y="12510"/>
                    <a:pt x="21886" y="12515"/>
                    <a:pt x="21836" y="12521"/>
                  </a:cubicBezTo>
                  <a:lnTo>
                    <a:pt x="21932" y="12426"/>
                  </a:lnTo>
                  <a:cubicBezTo>
                    <a:pt x="22646" y="11569"/>
                    <a:pt x="22765" y="10497"/>
                    <a:pt x="22182" y="10057"/>
                  </a:cubicBezTo>
                  <a:lnTo>
                    <a:pt x="22170" y="10045"/>
                  </a:lnTo>
                  <a:cubicBezTo>
                    <a:pt x="22051" y="9866"/>
                    <a:pt x="21884" y="9640"/>
                    <a:pt x="21610" y="9366"/>
                  </a:cubicBezTo>
                  <a:cubicBezTo>
                    <a:pt x="20920" y="8628"/>
                    <a:pt x="21003" y="8294"/>
                    <a:pt x="20943" y="7842"/>
                  </a:cubicBezTo>
                  <a:cubicBezTo>
                    <a:pt x="21134" y="7247"/>
                    <a:pt x="21063" y="6687"/>
                    <a:pt x="20682" y="6401"/>
                  </a:cubicBezTo>
                  <a:cubicBezTo>
                    <a:pt x="20509" y="6265"/>
                    <a:pt x="20296" y="6205"/>
                    <a:pt x="20067" y="6205"/>
                  </a:cubicBezTo>
                  <a:cubicBezTo>
                    <a:pt x="19996" y="6205"/>
                    <a:pt x="19922" y="6211"/>
                    <a:pt x="19848" y="6223"/>
                  </a:cubicBezTo>
                  <a:lnTo>
                    <a:pt x="19765" y="6151"/>
                  </a:lnTo>
                  <a:cubicBezTo>
                    <a:pt x="20086" y="5461"/>
                    <a:pt x="20039" y="4758"/>
                    <a:pt x="19586" y="4437"/>
                  </a:cubicBezTo>
                  <a:cubicBezTo>
                    <a:pt x="19414" y="4302"/>
                    <a:pt x="19201" y="4238"/>
                    <a:pt x="18968" y="4238"/>
                  </a:cubicBezTo>
                  <a:cubicBezTo>
                    <a:pt x="18605" y="4238"/>
                    <a:pt x="18191" y="4392"/>
                    <a:pt x="17800" y="4675"/>
                  </a:cubicBezTo>
                  <a:cubicBezTo>
                    <a:pt x="17788" y="4651"/>
                    <a:pt x="17765" y="4615"/>
                    <a:pt x="17741" y="4592"/>
                  </a:cubicBezTo>
                  <a:lnTo>
                    <a:pt x="17765" y="4568"/>
                  </a:lnTo>
                  <a:cubicBezTo>
                    <a:pt x="18479" y="3699"/>
                    <a:pt x="18598" y="2627"/>
                    <a:pt x="18003" y="2163"/>
                  </a:cubicBezTo>
                  <a:cubicBezTo>
                    <a:pt x="17829" y="2027"/>
                    <a:pt x="17613" y="1963"/>
                    <a:pt x="17378" y="1963"/>
                  </a:cubicBezTo>
                  <a:cubicBezTo>
                    <a:pt x="17014" y="1963"/>
                    <a:pt x="16604" y="2115"/>
                    <a:pt x="16229" y="2389"/>
                  </a:cubicBezTo>
                  <a:cubicBezTo>
                    <a:pt x="16157" y="2341"/>
                    <a:pt x="16062" y="2282"/>
                    <a:pt x="15979" y="2246"/>
                  </a:cubicBezTo>
                  <a:cubicBezTo>
                    <a:pt x="15883" y="2210"/>
                    <a:pt x="15776" y="2163"/>
                    <a:pt x="15681" y="2115"/>
                  </a:cubicBezTo>
                  <a:cubicBezTo>
                    <a:pt x="15800" y="1579"/>
                    <a:pt x="15705" y="1091"/>
                    <a:pt x="15348" y="817"/>
                  </a:cubicBezTo>
                  <a:cubicBezTo>
                    <a:pt x="15180" y="687"/>
                    <a:pt x="14972" y="625"/>
                    <a:pt x="14742" y="625"/>
                  </a:cubicBezTo>
                  <a:cubicBezTo>
                    <a:pt x="14448" y="625"/>
                    <a:pt x="14120" y="726"/>
                    <a:pt x="13800" y="913"/>
                  </a:cubicBezTo>
                  <a:cubicBezTo>
                    <a:pt x="13443" y="639"/>
                    <a:pt x="13097" y="389"/>
                    <a:pt x="12835" y="162"/>
                  </a:cubicBezTo>
                  <a:cubicBezTo>
                    <a:pt x="12688" y="49"/>
                    <a:pt x="12514" y="1"/>
                    <a:pt x="12320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6075921" y="-80727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5928581" y="-9675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5206035" y="-591817"/>
              <a:ext cx="912484" cy="747484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5327156" y="-4584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4"/>
            <p:cNvSpPr/>
            <p:nvPr/>
          </p:nvSpPr>
          <p:spPr>
            <a:xfrm rot="-1639471">
              <a:off x="4487034" y="-933587"/>
              <a:ext cx="1789757" cy="128981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4"/>
            <p:cNvSpPr/>
            <p:nvPr/>
          </p:nvSpPr>
          <p:spPr>
            <a:xfrm rot="-1639471">
              <a:off x="4558331" y="-290777"/>
              <a:ext cx="912477" cy="747478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5" name="Google Shape;1325;p44"/>
          <p:cNvSpPr txBox="1">
            <a:spLocks noGrp="1"/>
          </p:cNvSpPr>
          <p:nvPr>
            <p:ph type="subTitle" idx="1"/>
          </p:nvPr>
        </p:nvSpPr>
        <p:spPr>
          <a:xfrm>
            <a:off x="717700" y="1823850"/>
            <a:ext cx="4829558" cy="19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Manner of organizing multithreaded interactions with shared data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Each interaction occurs at a discrete instant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All interactions ordered sequentially</a:t>
            </a:r>
          </a:p>
        </p:txBody>
      </p:sp>
      <p:grpSp>
        <p:nvGrpSpPr>
          <p:cNvPr id="1220" name="Google Shape;3422;p69">
            <a:extLst>
              <a:ext uri="{FF2B5EF4-FFF2-40B4-BE49-F238E27FC236}">
                <a16:creationId xmlns:a16="http://schemas.microsoft.com/office/drawing/2014/main" id="{3E45042E-418A-AB59-8E3C-1F7BC9D5C8FF}"/>
              </a:ext>
            </a:extLst>
          </p:cNvPr>
          <p:cNvGrpSpPr/>
          <p:nvPr/>
        </p:nvGrpSpPr>
        <p:grpSpPr>
          <a:xfrm>
            <a:off x="6228845" y="1703872"/>
            <a:ext cx="1220922" cy="2849544"/>
            <a:chOff x="5525482" y="-1431067"/>
            <a:chExt cx="388270" cy="916844"/>
          </a:xfrm>
        </p:grpSpPr>
        <p:sp>
          <p:nvSpPr>
            <p:cNvPr id="1221" name="Google Shape;3423;p69">
              <a:extLst>
                <a:ext uri="{FF2B5EF4-FFF2-40B4-BE49-F238E27FC236}">
                  <a16:creationId xmlns:a16="http://schemas.microsoft.com/office/drawing/2014/main" id="{AA0D086F-8BC5-80D9-32C5-9D22E9A9AA00}"/>
                </a:ext>
              </a:extLst>
            </p:cNvPr>
            <p:cNvSpPr/>
            <p:nvPr/>
          </p:nvSpPr>
          <p:spPr>
            <a:xfrm>
              <a:off x="5686905" y="-1302550"/>
              <a:ext cx="107635" cy="42504"/>
            </a:xfrm>
            <a:custGeom>
              <a:avLst/>
              <a:gdLst/>
              <a:ahLst/>
              <a:cxnLst/>
              <a:rect l="l" t="t" r="r" b="b"/>
              <a:pathLst>
                <a:path w="3644" h="1439" extrusionOk="0">
                  <a:moveTo>
                    <a:pt x="1843" y="1"/>
                  </a:moveTo>
                  <a:cubicBezTo>
                    <a:pt x="1249" y="1"/>
                    <a:pt x="667" y="66"/>
                    <a:pt x="465" y="93"/>
                  </a:cubicBezTo>
                  <a:cubicBezTo>
                    <a:pt x="0" y="153"/>
                    <a:pt x="310" y="498"/>
                    <a:pt x="274" y="736"/>
                  </a:cubicBezTo>
                  <a:cubicBezTo>
                    <a:pt x="274" y="736"/>
                    <a:pt x="370" y="784"/>
                    <a:pt x="405" y="855"/>
                  </a:cubicBezTo>
                  <a:cubicBezTo>
                    <a:pt x="417" y="915"/>
                    <a:pt x="1286" y="1438"/>
                    <a:pt x="1524" y="1438"/>
                  </a:cubicBezTo>
                  <a:cubicBezTo>
                    <a:pt x="1739" y="1438"/>
                    <a:pt x="3644" y="1081"/>
                    <a:pt x="3394" y="438"/>
                  </a:cubicBezTo>
                  <a:cubicBezTo>
                    <a:pt x="3259" y="91"/>
                    <a:pt x="2542" y="1"/>
                    <a:pt x="18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3424;p69">
              <a:extLst>
                <a:ext uri="{FF2B5EF4-FFF2-40B4-BE49-F238E27FC236}">
                  <a16:creationId xmlns:a16="http://schemas.microsoft.com/office/drawing/2014/main" id="{D5947C11-CACA-B84A-74B8-171AC8490F7B}"/>
                </a:ext>
              </a:extLst>
            </p:cNvPr>
            <p:cNvSpPr/>
            <p:nvPr/>
          </p:nvSpPr>
          <p:spPr>
            <a:xfrm>
              <a:off x="5828626" y="-1245661"/>
              <a:ext cx="82675" cy="139978"/>
            </a:xfrm>
            <a:custGeom>
              <a:avLst/>
              <a:gdLst/>
              <a:ahLst/>
              <a:cxnLst/>
              <a:rect l="l" t="t" r="r" b="b"/>
              <a:pathLst>
                <a:path w="2799" h="4739" extrusionOk="0">
                  <a:moveTo>
                    <a:pt x="441" y="1"/>
                  </a:moveTo>
                  <a:cubicBezTo>
                    <a:pt x="441" y="1"/>
                    <a:pt x="1" y="3418"/>
                    <a:pt x="132" y="3977"/>
                  </a:cubicBezTo>
                  <a:cubicBezTo>
                    <a:pt x="221" y="4445"/>
                    <a:pt x="1543" y="4738"/>
                    <a:pt x="2175" y="4738"/>
                  </a:cubicBezTo>
                  <a:cubicBezTo>
                    <a:pt x="2299" y="4738"/>
                    <a:pt x="2397" y="4727"/>
                    <a:pt x="2453" y="4704"/>
                  </a:cubicBezTo>
                  <a:cubicBezTo>
                    <a:pt x="2799" y="4549"/>
                    <a:pt x="1989" y="2513"/>
                    <a:pt x="1620" y="1441"/>
                  </a:cubicBezTo>
                  <a:cubicBezTo>
                    <a:pt x="1251" y="382"/>
                    <a:pt x="667" y="84"/>
                    <a:pt x="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3425;p69">
              <a:extLst>
                <a:ext uri="{FF2B5EF4-FFF2-40B4-BE49-F238E27FC236}">
                  <a16:creationId xmlns:a16="http://schemas.microsoft.com/office/drawing/2014/main" id="{8E4F4C5D-940D-DE14-BA25-859C7CE99683}"/>
                </a:ext>
              </a:extLst>
            </p:cNvPr>
            <p:cNvSpPr/>
            <p:nvPr/>
          </p:nvSpPr>
          <p:spPr>
            <a:xfrm>
              <a:off x="5784674" y="-586797"/>
              <a:ext cx="90414" cy="72574"/>
            </a:xfrm>
            <a:custGeom>
              <a:avLst/>
              <a:gdLst/>
              <a:ahLst/>
              <a:cxnLst/>
              <a:rect l="l" t="t" r="r" b="b"/>
              <a:pathLst>
                <a:path w="3061" h="2457" extrusionOk="0">
                  <a:moveTo>
                    <a:pt x="1326" y="0"/>
                  </a:moveTo>
                  <a:cubicBezTo>
                    <a:pt x="978" y="0"/>
                    <a:pt x="575" y="57"/>
                    <a:pt x="441" y="90"/>
                  </a:cubicBezTo>
                  <a:cubicBezTo>
                    <a:pt x="203" y="150"/>
                    <a:pt x="0" y="1436"/>
                    <a:pt x="381" y="1745"/>
                  </a:cubicBezTo>
                  <a:cubicBezTo>
                    <a:pt x="620" y="1936"/>
                    <a:pt x="715" y="2209"/>
                    <a:pt x="715" y="2209"/>
                  </a:cubicBezTo>
                  <a:cubicBezTo>
                    <a:pt x="820" y="2391"/>
                    <a:pt x="1194" y="2457"/>
                    <a:pt x="1599" y="2457"/>
                  </a:cubicBezTo>
                  <a:cubicBezTo>
                    <a:pt x="2153" y="2457"/>
                    <a:pt x="2765" y="2333"/>
                    <a:pt x="2834" y="2209"/>
                  </a:cubicBezTo>
                  <a:cubicBezTo>
                    <a:pt x="3060" y="1828"/>
                    <a:pt x="2953" y="1281"/>
                    <a:pt x="2501" y="1102"/>
                  </a:cubicBezTo>
                  <a:cubicBezTo>
                    <a:pt x="2036" y="924"/>
                    <a:pt x="2001" y="364"/>
                    <a:pt x="1882" y="138"/>
                  </a:cubicBezTo>
                  <a:cubicBezTo>
                    <a:pt x="1830" y="34"/>
                    <a:pt x="1594" y="0"/>
                    <a:pt x="1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3426;p69">
              <a:extLst>
                <a:ext uri="{FF2B5EF4-FFF2-40B4-BE49-F238E27FC236}">
                  <a16:creationId xmlns:a16="http://schemas.microsoft.com/office/drawing/2014/main" id="{7C182D3E-25EC-39E9-3E9A-1434CE69F2AA}"/>
                </a:ext>
              </a:extLst>
            </p:cNvPr>
            <p:cNvSpPr/>
            <p:nvPr/>
          </p:nvSpPr>
          <p:spPr>
            <a:xfrm>
              <a:off x="5729114" y="-1057507"/>
              <a:ext cx="138944" cy="515488"/>
            </a:xfrm>
            <a:custGeom>
              <a:avLst/>
              <a:gdLst/>
              <a:ahLst/>
              <a:cxnLst/>
              <a:rect l="l" t="t" r="r" b="b"/>
              <a:pathLst>
                <a:path w="4704" h="17452" extrusionOk="0">
                  <a:moveTo>
                    <a:pt x="2393" y="0"/>
                  </a:moveTo>
                  <a:lnTo>
                    <a:pt x="179" y="60"/>
                  </a:lnTo>
                  <a:lnTo>
                    <a:pt x="0" y="4108"/>
                  </a:lnTo>
                  <a:cubicBezTo>
                    <a:pt x="715" y="9597"/>
                    <a:pt x="881" y="16455"/>
                    <a:pt x="1798" y="17443"/>
                  </a:cubicBezTo>
                  <a:cubicBezTo>
                    <a:pt x="1804" y="17449"/>
                    <a:pt x="1813" y="17452"/>
                    <a:pt x="1824" y="17452"/>
                  </a:cubicBezTo>
                  <a:cubicBezTo>
                    <a:pt x="1986" y="17452"/>
                    <a:pt x="2675" y="16827"/>
                    <a:pt x="3322" y="16693"/>
                  </a:cubicBezTo>
                  <a:cubicBezTo>
                    <a:pt x="3350" y="16687"/>
                    <a:pt x="3380" y="16685"/>
                    <a:pt x="3413" y="16685"/>
                  </a:cubicBezTo>
                  <a:cubicBezTo>
                    <a:pt x="3766" y="16685"/>
                    <a:pt x="4379" y="16978"/>
                    <a:pt x="4503" y="16978"/>
                  </a:cubicBezTo>
                  <a:cubicBezTo>
                    <a:pt x="4516" y="16978"/>
                    <a:pt x="4524" y="16974"/>
                    <a:pt x="4525" y="16967"/>
                  </a:cubicBezTo>
                  <a:cubicBezTo>
                    <a:pt x="4703" y="16038"/>
                    <a:pt x="4394" y="10811"/>
                    <a:pt x="4179" y="9835"/>
                  </a:cubicBezTo>
                  <a:cubicBezTo>
                    <a:pt x="3703" y="7680"/>
                    <a:pt x="4048" y="4763"/>
                    <a:pt x="3989" y="3822"/>
                  </a:cubicBezTo>
                  <a:cubicBezTo>
                    <a:pt x="3905" y="2441"/>
                    <a:pt x="2620" y="715"/>
                    <a:pt x="2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3427;p69">
              <a:extLst>
                <a:ext uri="{FF2B5EF4-FFF2-40B4-BE49-F238E27FC236}">
                  <a16:creationId xmlns:a16="http://schemas.microsoft.com/office/drawing/2014/main" id="{4D8BF141-1DDF-549E-6DC3-5AFD7E4CE2FC}"/>
                </a:ext>
              </a:extLst>
            </p:cNvPr>
            <p:cNvSpPr/>
            <p:nvPr/>
          </p:nvSpPr>
          <p:spPr>
            <a:xfrm>
              <a:off x="5730148" y="-1002301"/>
              <a:ext cx="105537" cy="459958"/>
            </a:xfrm>
            <a:custGeom>
              <a:avLst/>
              <a:gdLst/>
              <a:ahLst/>
              <a:cxnLst/>
              <a:rect l="l" t="t" r="r" b="b"/>
              <a:pathLst>
                <a:path w="3573" h="15572" extrusionOk="0">
                  <a:moveTo>
                    <a:pt x="84" y="1"/>
                  </a:moveTo>
                  <a:lnTo>
                    <a:pt x="1" y="2239"/>
                  </a:lnTo>
                  <a:cubicBezTo>
                    <a:pt x="680" y="7716"/>
                    <a:pt x="846" y="14562"/>
                    <a:pt x="1763" y="15562"/>
                  </a:cubicBezTo>
                  <a:cubicBezTo>
                    <a:pt x="1770" y="15568"/>
                    <a:pt x="1780" y="15571"/>
                    <a:pt x="1793" y="15571"/>
                  </a:cubicBezTo>
                  <a:cubicBezTo>
                    <a:pt x="1920" y="15571"/>
                    <a:pt x="2306" y="15254"/>
                    <a:pt x="2751" y="15026"/>
                  </a:cubicBezTo>
                  <a:cubicBezTo>
                    <a:pt x="2739" y="14907"/>
                    <a:pt x="2704" y="14669"/>
                    <a:pt x="2704" y="14455"/>
                  </a:cubicBezTo>
                  <a:cubicBezTo>
                    <a:pt x="2704" y="14157"/>
                    <a:pt x="3573" y="13812"/>
                    <a:pt x="3406" y="13752"/>
                  </a:cubicBezTo>
                  <a:cubicBezTo>
                    <a:pt x="3389" y="13747"/>
                    <a:pt x="3364" y="13744"/>
                    <a:pt x="3331" y="13744"/>
                  </a:cubicBezTo>
                  <a:cubicBezTo>
                    <a:pt x="3143" y="13744"/>
                    <a:pt x="2725" y="13827"/>
                    <a:pt x="2433" y="13827"/>
                  </a:cubicBezTo>
                  <a:cubicBezTo>
                    <a:pt x="2252" y="13827"/>
                    <a:pt x="2120" y="13796"/>
                    <a:pt x="2120" y="13693"/>
                  </a:cubicBezTo>
                  <a:cubicBezTo>
                    <a:pt x="2120" y="13395"/>
                    <a:pt x="2823" y="13455"/>
                    <a:pt x="3347" y="13181"/>
                  </a:cubicBezTo>
                  <a:cubicBezTo>
                    <a:pt x="2942" y="12943"/>
                    <a:pt x="2358" y="13002"/>
                    <a:pt x="2239" y="12657"/>
                  </a:cubicBezTo>
                  <a:cubicBezTo>
                    <a:pt x="2120" y="12312"/>
                    <a:pt x="2001" y="9704"/>
                    <a:pt x="1846" y="9133"/>
                  </a:cubicBezTo>
                  <a:cubicBezTo>
                    <a:pt x="1668" y="8549"/>
                    <a:pt x="2025" y="6811"/>
                    <a:pt x="1846" y="6168"/>
                  </a:cubicBezTo>
                  <a:cubicBezTo>
                    <a:pt x="1668" y="5525"/>
                    <a:pt x="918" y="703"/>
                    <a:pt x="918" y="24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3428;p69">
              <a:extLst>
                <a:ext uri="{FF2B5EF4-FFF2-40B4-BE49-F238E27FC236}">
                  <a16:creationId xmlns:a16="http://schemas.microsoft.com/office/drawing/2014/main" id="{BF758E57-8AD8-F2B3-435A-9D74556D86FC}"/>
                </a:ext>
              </a:extLst>
            </p:cNvPr>
            <p:cNvSpPr/>
            <p:nvPr/>
          </p:nvSpPr>
          <p:spPr>
            <a:xfrm>
              <a:off x="5646822" y="-1356485"/>
              <a:ext cx="177284" cy="23069"/>
            </a:xfrm>
            <a:custGeom>
              <a:avLst/>
              <a:gdLst/>
              <a:ahLst/>
              <a:cxnLst/>
              <a:rect l="l" t="t" r="r" b="b"/>
              <a:pathLst>
                <a:path w="6002" h="781" extrusionOk="0">
                  <a:moveTo>
                    <a:pt x="4040" y="1"/>
                  </a:moveTo>
                  <a:cubicBezTo>
                    <a:pt x="3885" y="1"/>
                    <a:pt x="3724" y="5"/>
                    <a:pt x="3560" y="14"/>
                  </a:cubicBezTo>
                  <a:cubicBezTo>
                    <a:pt x="3124" y="34"/>
                    <a:pt x="2725" y="40"/>
                    <a:pt x="2388" y="40"/>
                  </a:cubicBezTo>
                  <a:cubicBezTo>
                    <a:pt x="1715" y="40"/>
                    <a:pt x="1286" y="14"/>
                    <a:pt x="1286" y="14"/>
                  </a:cubicBezTo>
                  <a:cubicBezTo>
                    <a:pt x="381" y="276"/>
                    <a:pt x="0" y="371"/>
                    <a:pt x="357" y="597"/>
                  </a:cubicBezTo>
                  <a:cubicBezTo>
                    <a:pt x="534" y="709"/>
                    <a:pt x="1921" y="780"/>
                    <a:pt x="3274" y="780"/>
                  </a:cubicBezTo>
                  <a:cubicBezTo>
                    <a:pt x="4655" y="780"/>
                    <a:pt x="6001" y="706"/>
                    <a:pt x="5989" y="526"/>
                  </a:cubicBezTo>
                  <a:cubicBezTo>
                    <a:pt x="5958" y="213"/>
                    <a:pt x="5132" y="1"/>
                    <a:pt x="4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3429;p69">
              <a:extLst>
                <a:ext uri="{FF2B5EF4-FFF2-40B4-BE49-F238E27FC236}">
                  <a16:creationId xmlns:a16="http://schemas.microsoft.com/office/drawing/2014/main" id="{927D9317-A8D8-4962-6CBD-4E53ADB166E8}"/>
                </a:ext>
              </a:extLst>
            </p:cNvPr>
            <p:cNvSpPr/>
            <p:nvPr/>
          </p:nvSpPr>
          <p:spPr>
            <a:xfrm>
              <a:off x="5608128" y="-586797"/>
              <a:ext cx="90060" cy="72574"/>
            </a:xfrm>
            <a:custGeom>
              <a:avLst/>
              <a:gdLst/>
              <a:ahLst/>
              <a:cxnLst/>
              <a:rect l="l" t="t" r="r" b="b"/>
              <a:pathLst>
                <a:path w="3049" h="2457" extrusionOk="0">
                  <a:moveTo>
                    <a:pt x="1734" y="0"/>
                  </a:moveTo>
                  <a:cubicBezTo>
                    <a:pt x="1466" y="0"/>
                    <a:pt x="1231" y="34"/>
                    <a:pt x="1179" y="138"/>
                  </a:cubicBezTo>
                  <a:cubicBezTo>
                    <a:pt x="1060" y="364"/>
                    <a:pt x="1024" y="924"/>
                    <a:pt x="572" y="1102"/>
                  </a:cubicBezTo>
                  <a:cubicBezTo>
                    <a:pt x="108" y="1281"/>
                    <a:pt x="0" y="1828"/>
                    <a:pt x="227" y="2209"/>
                  </a:cubicBezTo>
                  <a:cubicBezTo>
                    <a:pt x="295" y="2333"/>
                    <a:pt x="912" y="2457"/>
                    <a:pt x="1469" y="2457"/>
                  </a:cubicBezTo>
                  <a:cubicBezTo>
                    <a:pt x="1876" y="2457"/>
                    <a:pt x="2252" y="2391"/>
                    <a:pt x="2358" y="2209"/>
                  </a:cubicBezTo>
                  <a:cubicBezTo>
                    <a:pt x="2358" y="2209"/>
                    <a:pt x="2441" y="1936"/>
                    <a:pt x="2667" y="1745"/>
                  </a:cubicBezTo>
                  <a:cubicBezTo>
                    <a:pt x="3048" y="1436"/>
                    <a:pt x="2846" y="150"/>
                    <a:pt x="2608" y="90"/>
                  </a:cubicBezTo>
                  <a:cubicBezTo>
                    <a:pt x="2480" y="57"/>
                    <a:pt x="2080" y="0"/>
                    <a:pt x="1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3430;p69">
              <a:extLst>
                <a:ext uri="{FF2B5EF4-FFF2-40B4-BE49-F238E27FC236}">
                  <a16:creationId xmlns:a16="http://schemas.microsoft.com/office/drawing/2014/main" id="{E2498D2D-6E3E-CABB-ACB2-15635AB6AD08}"/>
                </a:ext>
              </a:extLst>
            </p:cNvPr>
            <p:cNvSpPr/>
            <p:nvPr/>
          </p:nvSpPr>
          <p:spPr>
            <a:xfrm>
              <a:off x="5619736" y="-1057507"/>
              <a:ext cx="129079" cy="515193"/>
            </a:xfrm>
            <a:custGeom>
              <a:avLst/>
              <a:gdLst/>
              <a:ahLst/>
              <a:cxnLst/>
              <a:rect l="l" t="t" r="r" b="b"/>
              <a:pathLst>
                <a:path w="4370" h="17442" extrusionOk="0">
                  <a:moveTo>
                    <a:pt x="2155" y="0"/>
                  </a:moveTo>
                  <a:cubicBezTo>
                    <a:pt x="1929" y="715"/>
                    <a:pt x="298" y="2751"/>
                    <a:pt x="191" y="4132"/>
                  </a:cubicBezTo>
                  <a:cubicBezTo>
                    <a:pt x="131" y="5072"/>
                    <a:pt x="858" y="7942"/>
                    <a:pt x="405" y="10085"/>
                  </a:cubicBezTo>
                  <a:cubicBezTo>
                    <a:pt x="191" y="11073"/>
                    <a:pt x="0" y="15562"/>
                    <a:pt x="60" y="16991"/>
                  </a:cubicBezTo>
                  <a:cubicBezTo>
                    <a:pt x="60" y="17003"/>
                    <a:pt x="72" y="17008"/>
                    <a:pt x="95" y="17008"/>
                  </a:cubicBezTo>
                  <a:cubicBezTo>
                    <a:pt x="237" y="17008"/>
                    <a:pt x="774" y="16805"/>
                    <a:pt x="1106" y="16805"/>
                  </a:cubicBezTo>
                  <a:cubicBezTo>
                    <a:pt x="1141" y="16805"/>
                    <a:pt x="1173" y="16807"/>
                    <a:pt x="1203" y="16812"/>
                  </a:cubicBezTo>
                  <a:cubicBezTo>
                    <a:pt x="1841" y="16944"/>
                    <a:pt x="2519" y="17442"/>
                    <a:pt x="2694" y="17442"/>
                  </a:cubicBezTo>
                  <a:cubicBezTo>
                    <a:pt x="2709" y="17442"/>
                    <a:pt x="2720" y="17438"/>
                    <a:pt x="2727" y="17431"/>
                  </a:cubicBezTo>
                  <a:cubicBezTo>
                    <a:pt x="3513" y="16479"/>
                    <a:pt x="3763" y="9835"/>
                    <a:pt x="4310" y="4310"/>
                  </a:cubicBezTo>
                  <a:lnTo>
                    <a:pt x="4370" y="2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3431;p69">
              <a:extLst>
                <a:ext uri="{FF2B5EF4-FFF2-40B4-BE49-F238E27FC236}">
                  <a16:creationId xmlns:a16="http://schemas.microsoft.com/office/drawing/2014/main" id="{DC999A41-BD88-C7AB-4B41-682197662EFA}"/>
                </a:ext>
              </a:extLst>
            </p:cNvPr>
            <p:cNvSpPr/>
            <p:nvPr/>
          </p:nvSpPr>
          <p:spPr>
            <a:xfrm>
              <a:off x="5605322" y="-1269911"/>
              <a:ext cx="167064" cy="352855"/>
            </a:xfrm>
            <a:custGeom>
              <a:avLst/>
              <a:gdLst/>
              <a:ahLst/>
              <a:cxnLst/>
              <a:rect l="l" t="t" r="r" b="b"/>
              <a:pathLst>
                <a:path w="5656" h="11946" extrusionOk="0">
                  <a:moveTo>
                    <a:pt x="3155" y="0"/>
                  </a:moveTo>
                  <a:cubicBezTo>
                    <a:pt x="3155" y="0"/>
                    <a:pt x="2393" y="214"/>
                    <a:pt x="1346" y="631"/>
                  </a:cubicBezTo>
                  <a:cubicBezTo>
                    <a:pt x="607" y="929"/>
                    <a:pt x="834" y="1012"/>
                    <a:pt x="786" y="1405"/>
                  </a:cubicBezTo>
                  <a:cubicBezTo>
                    <a:pt x="738" y="1786"/>
                    <a:pt x="977" y="4274"/>
                    <a:pt x="1048" y="4703"/>
                  </a:cubicBezTo>
                  <a:cubicBezTo>
                    <a:pt x="1131" y="5072"/>
                    <a:pt x="857" y="5989"/>
                    <a:pt x="786" y="7251"/>
                  </a:cubicBezTo>
                  <a:cubicBezTo>
                    <a:pt x="774" y="7406"/>
                    <a:pt x="1131" y="7632"/>
                    <a:pt x="1084" y="7787"/>
                  </a:cubicBezTo>
                  <a:cubicBezTo>
                    <a:pt x="1072" y="7811"/>
                    <a:pt x="1024" y="8072"/>
                    <a:pt x="965" y="8430"/>
                  </a:cubicBezTo>
                  <a:cubicBezTo>
                    <a:pt x="953" y="8513"/>
                    <a:pt x="715" y="8430"/>
                    <a:pt x="429" y="9192"/>
                  </a:cubicBezTo>
                  <a:cubicBezTo>
                    <a:pt x="0" y="10597"/>
                    <a:pt x="24" y="11501"/>
                    <a:pt x="191" y="11597"/>
                  </a:cubicBezTo>
                  <a:cubicBezTo>
                    <a:pt x="739" y="11866"/>
                    <a:pt x="1433" y="11946"/>
                    <a:pt x="2132" y="11946"/>
                  </a:cubicBezTo>
                  <a:cubicBezTo>
                    <a:pt x="3155" y="11946"/>
                    <a:pt x="4189" y="11774"/>
                    <a:pt x="4790" y="11774"/>
                  </a:cubicBezTo>
                  <a:cubicBezTo>
                    <a:pt x="4813" y="11774"/>
                    <a:pt x="4836" y="11775"/>
                    <a:pt x="4858" y="11775"/>
                  </a:cubicBezTo>
                  <a:cubicBezTo>
                    <a:pt x="4858" y="10180"/>
                    <a:pt x="4798" y="4429"/>
                    <a:pt x="5144" y="3643"/>
                  </a:cubicBezTo>
                  <a:cubicBezTo>
                    <a:pt x="5656" y="2619"/>
                    <a:pt x="5132" y="1048"/>
                    <a:pt x="4834" y="881"/>
                  </a:cubicBezTo>
                  <a:cubicBezTo>
                    <a:pt x="4739" y="833"/>
                    <a:pt x="3155" y="0"/>
                    <a:pt x="3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3432;p69">
              <a:extLst>
                <a:ext uri="{FF2B5EF4-FFF2-40B4-BE49-F238E27FC236}">
                  <a16:creationId xmlns:a16="http://schemas.microsoft.com/office/drawing/2014/main" id="{4B125774-A4A8-5C82-BE82-20A822B68224}"/>
                </a:ext>
              </a:extLst>
            </p:cNvPr>
            <p:cNvSpPr/>
            <p:nvPr/>
          </p:nvSpPr>
          <p:spPr>
            <a:xfrm>
              <a:off x="5722084" y="-1270324"/>
              <a:ext cx="149785" cy="348602"/>
            </a:xfrm>
            <a:custGeom>
              <a:avLst/>
              <a:gdLst/>
              <a:ahLst/>
              <a:cxnLst/>
              <a:rect l="l" t="t" r="r" b="b"/>
              <a:pathLst>
                <a:path w="5071" h="11802" extrusionOk="0">
                  <a:moveTo>
                    <a:pt x="2015" y="0"/>
                  </a:moveTo>
                  <a:cubicBezTo>
                    <a:pt x="1848" y="0"/>
                    <a:pt x="1834" y="85"/>
                    <a:pt x="1834" y="85"/>
                  </a:cubicBezTo>
                  <a:cubicBezTo>
                    <a:pt x="1607" y="490"/>
                    <a:pt x="1405" y="431"/>
                    <a:pt x="1322" y="526"/>
                  </a:cubicBezTo>
                  <a:cubicBezTo>
                    <a:pt x="1184" y="722"/>
                    <a:pt x="1036" y="786"/>
                    <a:pt x="889" y="786"/>
                  </a:cubicBezTo>
                  <a:cubicBezTo>
                    <a:pt x="614" y="786"/>
                    <a:pt x="347" y="561"/>
                    <a:pt x="179" y="561"/>
                  </a:cubicBezTo>
                  <a:cubicBezTo>
                    <a:pt x="71" y="561"/>
                    <a:pt x="4" y="653"/>
                    <a:pt x="0" y="955"/>
                  </a:cubicBezTo>
                  <a:cubicBezTo>
                    <a:pt x="0" y="2038"/>
                    <a:pt x="1107" y="4955"/>
                    <a:pt x="929" y="11801"/>
                  </a:cubicBezTo>
                  <a:cubicBezTo>
                    <a:pt x="972" y="11802"/>
                    <a:pt x="1015" y="11802"/>
                    <a:pt x="1059" y="11802"/>
                  </a:cubicBezTo>
                  <a:cubicBezTo>
                    <a:pt x="2690" y="11802"/>
                    <a:pt x="5070" y="11588"/>
                    <a:pt x="5001" y="11170"/>
                  </a:cubicBezTo>
                  <a:cubicBezTo>
                    <a:pt x="4882" y="10492"/>
                    <a:pt x="4834" y="10075"/>
                    <a:pt x="4513" y="8932"/>
                  </a:cubicBezTo>
                  <a:cubicBezTo>
                    <a:pt x="4382" y="8456"/>
                    <a:pt x="3965" y="8110"/>
                    <a:pt x="3941" y="8003"/>
                  </a:cubicBezTo>
                  <a:cubicBezTo>
                    <a:pt x="3917" y="7825"/>
                    <a:pt x="3882" y="7753"/>
                    <a:pt x="3858" y="7574"/>
                  </a:cubicBezTo>
                  <a:cubicBezTo>
                    <a:pt x="3846" y="7467"/>
                    <a:pt x="4394" y="7205"/>
                    <a:pt x="4239" y="6574"/>
                  </a:cubicBezTo>
                  <a:cubicBezTo>
                    <a:pt x="3977" y="5455"/>
                    <a:pt x="3786" y="5193"/>
                    <a:pt x="3822" y="5003"/>
                  </a:cubicBezTo>
                  <a:cubicBezTo>
                    <a:pt x="3917" y="4574"/>
                    <a:pt x="4179" y="1395"/>
                    <a:pt x="4143" y="1014"/>
                  </a:cubicBezTo>
                  <a:cubicBezTo>
                    <a:pt x="4108" y="621"/>
                    <a:pt x="3512" y="621"/>
                    <a:pt x="2834" y="276"/>
                  </a:cubicBezTo>
                  <a:cubicBezTo>
                    <a:pt x="2401" y="59"/>
                    <a:pt x="2155" y="0"/>
                    <a:pt x="20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3433;p69">
              <a:extLst>
                <a:ext uri="{FF2B5EF4-FFF2-40B4-BE49-F238E27FC236}">
                  <a16:creationId xmlns:a16="http://schemas.microsoft.com/office/drawing/2014/main" id="{05A700AB-1A42-C385-CDB6-DE44AE6D5D75}"/>
                </a:ext>
              </a:extLst>
            </p:cNvPr>
            <p:cNvSpPr/>
            <p:nvPr/>
          </p:nvSpPr>
          <p:spPr>
            <a:xfrm>
              <a:off x="5693226" y="-1404306"/>
              <a:ext cx="97799" cy="128577"/>
            </a:xfrm>
            <a:custGeom>
              <a:avLst/>
              <a:gdLst/>
              <a:ahLst/>
              <a:cxnLst/>
              <a:rect l="l" t="t" r="r" b="b"/>
              <a:pathLst>
                <a:path w="3311" h="4353" extrusionOk="0">
                  <a:moveTo>
                    <a:pt x="1668" y="1"/>
                  </a:moveTo>
                  <a:cubicBezTo>
                    <a:pt x="1640" y="1"/>
                    <a:pt x="1613" y="1"/>
                    <a:pt x="1584" y="2"/>
                  </a:cubicBezTo>
                  <a:cubicBezTo>
                    <a:pt x="1" y="14"/>
                    <a:pt x="144" y="990"/>
                    <a:pt x="132" y="2085"/>
                  </a:cubicBezTo>
                  <a:cubicBezTo>
                    <a:pt x="120" y="3169"/>
                    <a:pt x="799" y="4288"/>
                    <a:pt x="1608" y="4348"/>
                  </a:cubicBezTo>
                  <a:cubicBezTo>
                    <a:pt x="1656" y="4351"/>
                    <a:pt x="1701" y="4352"/>
                    <a:pt x="1745" y="4352"/>
                  </a:cubicBezTo>
                  <a:cubicBezTo>
                    <a:pt x="2691" y="4352"/>
                    <a:pt x="2820" y="3634"/>
                    <a:pt x="3013" y="2871"/>
                  </a:cubicBezTo>
                  <a:cubicBezTo>
                    <a:pt x="3132" y="2800"/>
                    <a:pt x="3180" y="2538"/>
                    <a:pt x="3227" y="2276"/>
                  </a:cubicBezTo>
                  <a:cubicBezTo>
                    <a:pt x="3299" y="1931"/>
                    <a:pt x="3311" y="1669"/>
                    <a:pt x="3156" y="1645"/>
                  </a:cubicBezTo>
                  <a:cubicBezTo>
                    <a:pt x="3133" y="772"/>
                    <a:pt x="2882" y="1"/>
                    <a:pt x="1668" y="1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3434;p69">
              <a:extLst>
                <a:ext uri="{FF2B5EF4-FFF2-40B4-BE49-F238E27FC236}">
                  <a16:creationId xmlns:a16="http://schemas.microsoft.com/office/drawing/2014/main" id="{2D024598-73A2-1C58-50E3-04F99C8D234A}"/>
                </a:ext>
              </a:extLst>
            </p:cNvPr>
            <p:cNvSpPr/>
            <p:nvPr/>
          </p:nvSpPr>
          <p:spPr>
            <a:xfrm>
              <a:off x="5686905" y="-1404956"/>
              <a:ext cx="61911" cy="129876"/>
            </a:xfrm>
            <a:custGeom>
              <a:avLst/>
              <a:gdLst/>
              <a:ahLst/>
              <a:cxnLst/>
              <a:rect l="l" t="t" r="r" b="b"/>
              <a:pathLst>
                <a:path w="2096" h="4397" extrusionOk="0">
                  <a:moveTo>
                    <a:pt x="1775" y="0"/>
                  </a:moveTo>
                  <a:cubicBezTo>
                    <a:pt x="417" y="24"/>
                    <a:pt x="334" y="750"/>
                    <a:pt x="334" y="1643"/>
                  </a:cubicBezTo>
                  <a:lnTo>
                    <a:pt x="251" y="1643"/>
                  </a:lnTo>
                  <a:cubicBezTo>
                    <a:pt x="0" y="1655"/>
                    <a:pt x="12" y="1953"/>
                    <a:pt x="48" y="2310"/>
                  </a:cubicBezTo>
                  <a:cubicBezTo>
                    <a:pt x="60" y="2619"/>
                    <a:pt x="203" y="2929"/>
                    <a:pt x="417" y="2989"/>
                  </a:cubicBezTo>
                  <a:cubicBezTo>
                    <a:pt x="560" y="4024"/>
                    <a:pt x="1120" y="4382"/>
                    <a:pt x="1715" y="4393"/>
                  </a:cubicBezTo>
                  <a:cubicBezTo>
                    <a:pt x="1715" y="4393"/>
                    <a:pt x="1754" y="4396"/>
                    <a:pt x="1818" y="4396"/>
                  </a:cubicBezTo>
                  <a:cubicBezTo>
                    <a:pt x="1882" y="4396"/>
                    <a:pt x="1971" y="4393"/>
                    <a:pt x="2072" y="4382"/>
                  </a:cubicBezTo>
                  <a:cubicBezTo>
                    <a:pt x="1775" y="4286"/>
                    <a:pt x="1346" y="3417"/>
                    <a:pt x="1382" y="2667"/>
                  </a:cubicBezTo>
                  <a:cubicBezTo>
                    <a:pt x="1441" y="1762"/>
                    <a:pt x="1584" y="1012"/>
                    <a:pt x="2096" y="643"/>
                  </a:cubicBezTo>
                  <a:lnTo>
                    <a:pt x="1775" y="0"/>
                  </a:ln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3435;p69">
              <a:extLst>
                <a:ext uri="{FF2B5EF4-FFF2-40B4-BE49-F238E27FC236}">
                  <a16:creationId xmlns:a16="http://schemas.microsoft.com/office/drawing/2014/main" id="{7607EF6B-6E66-2A73-2E46-0112C7201182}"/>
                </a:ext>
              </a:extLst>
            </p:cNvPr>
            <p:cNvSpPr/>
            <p:nvPr/>
          </p:nvSpPr>
          <p:spPr>
            <a:xfrm>
              <a:off x="5683390" y="-1409860"/>
              <a:ext cx="65426" cy="71747"/>
            </a:xfrm>
            <a:custGeom>
              <a:avLst/>
              <a:gdLst/>
              <a:ahLst/>
              <a:cxnLst/>
              <a:rect l="l" t="t" r="r" b="b"/>
              <a:pathLst>
                <a:path w="2215" h="2429" extrusionOk="0">
                  <a:moveTo>
                    <a:pt x="1261" y="1"/>
                  </a:moveTo>
                  <a:cubicBezTo>
                    <a:pt x="1027" y="1"/>
                    <a:pt x="690" y="138"/>
                    <a:pt x="477" y="333"/>
                  </a:cubicBezTo>
                  <a:cubicBezTo>
                    <a:pt x="239" y="559"/>
                    <a:pt x="36" y="1011"/>
                    <a:pt x="12" y="1488"/>
                  </a:cubicBezTo>
                  <a:cubicBezTo>
                    <a:pt x="0" y="1976"/>
                    <a:pt x="167" y="2428"/>
                    <a:pt x="167" y="2428"/>
                  </a:cubicBezTo>
                  <a:lnTo>
                    <a:pt x="215" y="2119"/>
                  </a:lnTo>
                  <a:cubicBezTo>
                    <a:pt x="215" y="2119"/>
                    <a:pt x="302" y="2047"/>
                    <a:pt x="413" y="2047"/>
                  </a:cubicBezTo>
                  <a:cubicBezTo>
                    <a:pt x="437" y="2047"/>
                    <a:pt x="463" y="2050"/>
                    <a:pt x="489" y="2059"/>
                  </a:cubicBezTo>
                  <a:cubicBezTo>
                    <a:pt x="572" y="2071"/>
                    <a:pt x="643" y="2250"/>
                    <a:pt x="703" y="2273"/>
                  </a:cubicBezTo>
                  <a:cubicBezTo>
                    <a:pt x="745" y="2282"/>
                    <a:pt x="787" y="2290"/>
                    <a:pt x="812" y="2290"/>
                  </a:cubicBezTo>
                  <a:cubicBezTo>
                    <a:pt x="823" y="2290"/>
                    <a:pt x="830" y="2289"/>
                    <a:pt x="834" y="2285"/>
                  </a:cubicBezTo>
                  <a:cubicBezTo>
                    <a:pt x="953" y="2250"/>
                    <a:pt x="1060" y="1750"/>
                    <a:pt x="1262" y="1488"/>
                  </a:cubicBezTo>
                  <a:cubicBezTo>
                    <a:pt x="1488" y="1209"/>
                    <a:pt x="1917" y="1175"/>
                    <a:pt x="2113" y="1175"/>
                  </a:cubicBezTo>
                  <a:cubicBezTo>
                    <a:pt x="2176" y="1175"/>
                    <a:pt x="2215" y="1178"/>
                    <a:pt x="2215" y="1178"/>
                  </a:cubicBezTo>
                  <a:lnTo>
                    <a:pt x="1429" y="35"/>
                  </a:lnTo>
                  <a:cubicBezTo>
                    <a:pt x="1385" y="12"/>
                    <a:pt x="1327" y="1"/>
                    <a:pt x="1261" y="1"/>
                  </a:cubicBezTo>
                  <a:close/>
                </a:path>
              </a:pathLst>
            </a:custGeom>
            <a:solidFill>
              <a:srgbClr val="2F0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3436;p69">
              <a:extLst>
                <a:ext uri="{FF2B5EF4-FFF2-40B4-BE49-F238E27FC236}">
                  <a16:creationId xmlns:a16="http://schemas.microsoft.com/office/drawing/2014/main" id="{6B136EDC-8787-4BE9-2E17-5128B4D9006A}"/>
                </a:ext>
              </a:extLst>
            </p:cNvPr>
            <p:cNvSpPr/>
            <p:nvPr/>
          </p:nvSpPr>
          <p:spPr>
            <a:xfrm>
              <a:off x="5719957" y="-1414172"/>
              <a:ext cx="74582" cy="67257"/>
            </a:xfrm>
            <a:custGeom>
              <a:avLst/>
              <a:gdLst/>
              <a:ahLst/>
              <a:cxnLst/>
              <a:rect l="l" t="t" r="r" b="b"/>
              <a:pathLst>
                <a:path w="2525" h="2277" extrusionOk="0">
                  <a:moveTo>
                    <a:pt x="668" y="1"/>
                  </a:moveTo>
                  <a:cubicBezTo>
                    <a:pt x="410" y="1"/>
                    <a:pt x="160" y="53"/>
                    <a:pt x="72" y="229"/>
                  </a:cubicBezTo>
                  <a:cubicBezTo>
                    <a:pt x="1" y="360"/>
                    <a:pt x="167" y="764"/>
                    <a:pt x="167" y="764"/>
                  </a:cubicBezTo>
                  <a:cubicBezTo>
                    <a:pt x="307" y="940"/>
                    <a:pt x="345" y="1527"/>
                    <a:pt x="739" y="1527"/>
                  </a:cubicBezTo>
                  <a:cubicBezTo>
                    <a:pt x="747" y="1527"/>
                    <a:pt x="755" y="1527"/>
                    <a:pt x="763" y="1526"/>
                  </a:cubicBezTo>
                  <a:cubicBezTo>
                    <a:pt x="881" y="1516"/>
                    <a:pt x="1016" y="1510"/>
                    <a:pt x="1151" y="1510"/>
                  </a:cubicBezTo>
                  <a:cubicBezTo>
                    <a:pt x="1492" y="1510"/>
                    <a:pt x="1836" y="1550"/>
                    <a:pt x="1929" y="1669"/>
                  </a:cubicBezTo>
                  <a:cubicBezTo>
                    <a:pt x="2144" y="1907"/>
                    <a:pt x="2156" y="2277"/>
                    <a:pt x="2156" y="2277"/>
                  </a:cubicBezTo>
                  <a:lnTo>
                    <a:pt x="2370" y="2169"/>
                  </a:lnTo>
                  <a:cubicBezTo>
                    <a:pt x="2370" y="2169"/>
                    <a:pt x="2525" y="1491"/>
                    <a:pt x="2227" y="955"/>
                  </a:cubicBezTo>
                  <a:cubicBezTo>
                    <a:pt x="2013" y="550"/>
                    <a:pt x="1834" y="229"/>
                    <a:pt x="1322" y="86"/>
                  </a:cubicBezTo>
                  <a:cubicBezTo>
                    <a:pt x="1208" y="56"/>
                    <a:pt x="934" y="1"/>
                    <a:pt x="668" y="1"/>
                  </a:cubicBezTo>
                  <a:close/>
                </a:path>
              </a:pathLst>
            </a:custGeom>
            <a:solidFill>
              <a:srgbClr val="750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3437;p69">
              <a:extLst>
                <a:ext uri="{FF2B5EF4-FFF2-40B4-BE49-F238E27FC236}">
                  <a16:creationId xmlns:a16="http://schemas.microsoft.com/office/drawing/2014/main" id="{A6B448C2-7241-C2DD-EF3D-D09EF2C2C113}"/>
                </a:ext>
              </a:extLst>
            </p:cNvPr>
            <p:cNvSpPr/>
            <p:nvPr/>
          </p:nvSpPr>
          <p:spPr>
            <a:xfrm>
              <a:off x="5641535" y="-889054"/>
              <a:ext cx="98153" cy="349251"/>
            </a:xfrm>
            <a:custGeom>
              <a:avLst/>
              <a:gdLst/>
              <a:ahLst/>
              <a:cxnLst/>
              <a:rect l="l" t="t" r="r" b="b"/>
              <a:pathLst>
                <a:path w="3323" h="11824" extrusionOk="0">
                  <a:moveTo>
                    <a:pt x="179" y="9383"/>
                  </a:moveTo>
                  <a:cubicBezTo>
                    <a:pt x="179" y="9383"/>
                    <a:pt x="180" y="9383"/>
                    <a:pt x="180" y="9383"/>
                  </a:cubicBezTo>
                  <a:lnTo>
                    <a:pt x="180" y="9383"/>
                  </a:lnTo>
                  <a:cubicBezTo>
                    <a:pt x="180" y="9383"/>
                    <a:pt x="179" y="9383"/>
                    <a:pt x="179" y="9383"/>
                  </a:cubicBezTo>
                  <a:close/>
                  <a:moveTo>
                    <a:pt x="3275" y="0"/>
                  </a:moveTo>
                  <a:cubicBezTo>
                    <a:pt x="3001" y="917"/>
                    <a:pt x="2608" y="3239"/>
                    <a:pt x="2382" y="4239"/>
                  </a:cubicBezTo>
                  <a:cubicBezTo>
                    <a:pt x="2144" y="5215"/>
                    <a:pt x="2025" y="5358"/>
                    <a:pt x="1787" y="5692"/>
                  </a:cubicBezTo>
                  <a:cubicBezTo>
                    <a:pt x="1548" y="6037"/>
                    <a:pt x="2132" y="7537"/>
                    <a:pt x="1525" y="9109"/>
                  </a:cubicBezTo>
                  <a:cubicBezTo>
                    <a:pt x="1416" y="9380"/>
                    <a:pt x="1073" y="9447"/>
                    <a:pt x="761" y="9447"/>
                  </a:cubicBezTo>
                  <a:cubicBezTo>
                    <a:pt x="466" y="9447"/>
                    <a:pt x="199" y="9387"/>
                    <a:pt x="180" y="9383"/>
                  </a:cubicBezTo>
                  <a:lnTo>
                    <a:pt x="180" y="9383"/>
                  </a:lnTo>
                  <a:cubicBezTo>
                    <a:pt x="217" y="9391"/>
                    <a:pt x="1228" y="9625"/>
                    <a:pt x="1286" y="9847"/>
                  </a:cubicBezTo>
                  <a:cubicBezTo>
                    <a:pt x="1346" y="10085"/>
                    <a:pt x="465" y="10192"/>
                    <a:pt x="465" y="10192"/>
                  </a:cubicBezTo>
                  <a:cubicBezTo>
                    <a:pt x="465" y="10192"/>
                    <a:pt x="1453" y="10192"/>
                    <a:pt x="1572" y="10597"/>
                  </a:cubicBezTo>
                  <a:cubicBezTo>
                    <a:pt x="1618" y="10747"/>
                    <a:pt x="1401" y="10782"/>
                    <a:pt x="1115" y="10782"/>
                  </a:cubicBezTo>
                  <a:cubicBezTo>
                    <a:pt x="853" y="10782"/>
                    <a:pt x="534" y="10752"/>
                    <a:pt x="304" y="10752"/>
                  </a:cubicBezTo>
                  <a:cubicBezTo>
                    <a:pt x="125" y="10752"/>
                    <a:pt x="1" y="10771"/>
                    <a:pt x="1" y="10835"/>
                  </a:cubicBezTo>
                  <a:cubicBezTo>
                    <a:pt x="1" y="11073"/>
                    <a:pt x="1453" y="11430"/>
                    <a:pt x="1965" y="11823"/>
                  </a:cubicBezTo>
                  <a:cubicBezTo>
                    <a:pt x="2941" y="10133"/>
                    <a:pt x="3322" y="3703"/>
                    <a:pt x="3322" y="2763"/>
                  </a:cubicBezTo>
                  <a:cubicBezTo>
                    <a:pt x="3322" y="1858"/>
                    <a:pt x="3275" y="0"/>
                    <a:pt x="32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3438;p69">
              <a:extLst>
                <a:ext uri="{FF2B5EF4-FFF2-40B4-BE49-F238E27FC236}">
                  <a16:creationId xmlns:a16="http://schemas.microsoft.com/office/drawing/2014/main" id="{7827B32D-3549-9273-0563-7BBEE052AD06}"/>
                </a:ext>
              </a:extLst>
            </p:cNvPr>
            <p:cNvSpPr/>
            <p:nvPr/>
          </p:nvSpPr>
          <p:spPr>
            <a:xfrm>
              <a:off x="5605677" y="-904178"/>
              <a:ext cx="45399" cy="114487"/>
            </a:xfrm>
            <a:custGeom>
              <a:avLst/>
              <a:gdLst/>
              <a:ahLst/>
              <a:cxnLst/>
              <a:rect l="l" t="t" r="r" b="b"/>
              <a:pathLst>
                <a:path w="1537" h="3876" extrusionOk="0">
                  <a:moveTo>
                    <a:pt x="1536" y="1"/>
                  </a:moveTo>
                  <a:cubicBezTo>
                    <a:pt x="1536" y="1"/>
                    <a:pt x="1259" y="66"/>
                    <a:pt x="973" y="66"/>
                  </a:cubicBezTo>
                  <a:cubicBezTo>
                    <a:pt x="894" y="66"/>
                    <a:pt x="813" y="61"/>
                    <a:pt x="738" y="48"/>
                  </a:cubicBezTo>
                  <a:cubicBezTo>
                    <a:pt x="732" y="47"/>
                    <a:pt x="726" y="47"/>
                    <a:pt x="720" y="47"/>
                  </a:cubicBezTo>
                  <a:cubicBezTo>
                    <a:pt x="395" y="47"/>
                    <a:pt x="119" y="1596"/>
                    <a:pt x="119" y="1596"/>
                  </a:cubicBezTo>
                  <a:cubicBezTo>
                    <a:pt x="572" y="1430"/>
                    <a:pt x="718" y="1374"/>
                    <a:pt x="721" y="1374"/>
                  </a:cubicBezTo>
                  <a:lnTo>
                    <a:pt x="721" y="1374"/>
                  </a:lnTo>
                  <a:cubicBezTo>
                    <a:pt x="723" y="1374"/>
                    <a:pt x="558" y="1439"/>
                    <a:pt x="429" y="1501"/>
                  </a:cubicBezTo>
                  <a:cubicBezTo>
                    <a:pt x="0" y="1703"/>
                    <a:pt x="191" y="3430"/>
                    <a:pt x="250" y="3703"/>
                  </a:cubicBezTo>
                  <a:cubicBezTo>
                    <a:pt x="277" y="3839"/>
                    <a:pt x="435" y="3876"/>
                    <a:pt x="621" y="3876"/>
                  </a:cubicBezTo>
                  <a:cubicBezTo>
                    <a:pt x="844" y="3876"/>
                    <a:pt x="1109" y="3822"/>
                    <a:pt x="1238" y="3822"/>
                  </a:cubicBezTo>
                  <a:cubicBezTo>
                    <a:pt x="1477" y="3822"/>
                    <a:pt x="1477" y="1739"/>
                    <a:pt x="1536" y="1108"/>
                  </a:cubicBezTo>
                  <a:lnTo>
                    <a:pt x="15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3439;p69">
              <a:extLst>
                <a:ext uri="{FF2B5EF4-FFF2-40B4-BE49-F238E27FC236}">
                  <a16:creationId xmlns:a16="http://schemas.microsoft.com/office/drawing/2014/main" id="{6B048286-DEDB-4A55-E5BE-B80E8B36B61F}"/>
                </a:ext>
              </a:extLst>
            </p:cNvPr>
            <p:cNvSpPr/>
            <p:nvPr/>
          </p:nvSpPr>
          <p:spPr>
            <a:xfrm>
              <a:off x="5835656" y="-915549"/>
              <a:ext cx="45399" cy="116555"/>
            </a:xfrm>
            <a:custGeom>
              <a:avLst/>
              <a:gdLst/>
              <a:ahLst/>
              <a:cxnLst/>
              <a:rect l="l" t="t" r="r" b="b"/>
              <a:pathLst>
                <a:path w="1537" h="3946" extrusionOk="0">
                  <a:moveTo>
                    <a:pt x="472" y="1"/>
                  </a:moveTo>
                  <a:cubicBezTo>
                    <a:pt x="462" y="1"/>
                    <a:pt x="452" y="2"/>
                    <a:pt x="441" y="5"/>
                  </a:cubicBezTo>
                  <a:cubicBezTo>
                    <a:pt x="251" y="40"/>
                    <a:pt x="1" y="100"/>
                    <a:pt x="1" y="100"/>
                  </a:cubicBezTo>
                  <a:lnTo>
                    <a:pt x="1" y="1219"/>
                  </a:lnTo>
                  <a:cubicBezTo>
                    <a:pt x="60" y="1862"/>
                    <a:pt x="60" y="3945"/>
                    <a:pt x="298" y="3945"/>
                  </a:cubicBezTo>
                  <a:cubicBezTo>
                    <a:pt x="316" y="3945"/>
                    <a:pt x="337" y="3946"/>
                    <a:pt x="360" y="3946"/>
                  </a:cubicBezTo>
                  <a:cubicBezTo>
                    <a:pt x="649" y="3946"/>
                    <a:pt x="1326" y="3935"/>
                    <a:pt x="1370" y="3660"/>
                  </a:cubicBezTo>
                  <a:cubicBezTo>
                    <a:pt x="1536" y="2653"/>
                    <a:pt x="1208" y="1976"/>
                    <a:pt x="1025" y="1695"/>
                  </a:cubicBezTo>
                  <a:lnTo>
                    <a:pt x="1025" y="1695"/>
                  </a:lnTo>
                  <a:cubicBezTo>
                    <a:pt x="1028" y="1697"/>
                    <a:pt x="1031" y="1697"/>
                    <a:pt x="1035" y="1697"/>
                  </a:cubicBezTo>
                  <a:cubicBezTo>
                    <a:pt x="1119" y="1697"/>
                    <a:pt x="1251" y="1290"/>
                    <a:pt x="1251" y="1290"/>
                  </a:cubicBezTo>
                  <a:cubicBezTo>
                    <a:pt x="1251" y="1290"/>
                    <a:pt x="814" y="1"/>
                    <a:pt x="4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3440;p69">
              <a:extLst>
                <a:ext uri="{FF2B5EF4-FFF2-40B4-BE49-F238E27FC236}">
                  <a16:creationId xmlns:a16="http://schemas.microsoft.com/office/drawing/2014/main" id="{F2EBFDBA-0874-6E6A-1484-FA6F528F52FB}"/>
                </a:ext>
              </a:extLst>
            </p:cNvPr>
            <p:cNvSpPr/>
            <p:nvPr/>
          </p:nvSpPr>
          <p:spPr>
            <a:xfrm>
              <a:off x="5684808" y="-1354831"/>
              <a:ext cx="66843" cy="88553"/>
            </a:xfrm>
            <a:custGeom>
              <a:avLst/>
              <a:gdLst/>
              <a:ahLst/>
              <a:cxnLst/>
              <a:rect l="l" t="t" r="r" b="b"/>
              <a:pathLst>
                <a:path w="2263" h="2998" extrusionOk="0">
                  <a:moveTo>
                    <a:pt x="181" y="1"/>
                  </a:moveTo>
                  <a:cubicBezTo>
                    <a:pt x="134" y="1"/>
                    <a:pt x="93" y="21"/>
                    <a:pt x="71" y="77"/>
                  </a:cubicBezTo>
                  <a:cubicBezTo>
                    <a:pt x="0" y="279"/>
                    <a:pt x="202" y="1018"/>
                    <a:pt x="464" y="1732"/>
                  </a:cubicBezTo>
                  <a:cubicBezTo>
                    <a:pt x="865" y="2905"/>
                    <a:pt x="1823" y="2997"/>
                    <a:pt x="2116" y="2997"/>
                  </a:cubicBezTo>
                  <a:cubicBezTo>
                    <a:pt x="2171" y="2997"/>
                    <a:pt x="2203" y="2994"/>
                    <a:pt x="2203" y="2994"/>
                  </a:cubicBezTo>
                  <a:lnTo>
                    <a:pt x="2262" y="2827"/>
                  </a:lnTo>
                  <a:cubicBezTo>
                    <a:pt x="1191" y="2827"/>
                    <a:pt x="833" y="1732"/>
                    <a:pt x="738" y="1458"/>
                  </a:cubicBezTo>
                  <a:cubicBezTo>
                    <a:pt x="607" y="1077"/>
                    <a:pt x="476" y="613"/>
                    <a:pt x="441" y="113"/>
                  </a:cubicBezTo>
                  <a:cubicBezTo>
                    <a:pt x="441" y="113"/>
                    <a:pt x="293" y="1"/>
                    <a:pt x="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3441;p69">
              <a:extLst>
                <a:ext uri="{FF2B5EF4-FFF2-40B4-BE49-F238E27FC236}">
                  <a16:creationId xmlns:a16="http://schemas.microsoft.com/office/drawing/2014/main" id="{C6210F94-36EA-6605-7586-36AB5DB0ADEC}"/>
                </a:ext>
              </a:extLst>
            </p:cNvPr>
            <p:cNvSpPr/>
            <p:nvPr/>
          </p:nvSpPr>
          <p:spPr>
            <a:xfrm>
              <a:off x="5749849" y="-1349042"/>
              <a:ext cx="46462" cy="83473"/>
            </a:xfrm>
            <a:custGeom>
              <a:avLst/>
              <a:gdLst/>
              <a:ahLst/>
              <a:cxnLst/>
              <a:rect l="l" t="t" r="r" b="b"/>
              <a:pathLst>
                <a:path w="1573" h="2826" extrusionOk="0">
                  <a:moveTo>
                    <a:pt x="1370" y="0"/>
                  </a:moveTo>
                  <a:cubicBezTo>
                    <a:pt x="1370" y="0"/>
                    <a:pt x="1084" y="1548"/>
                    <a:pt x="822" y="2072"/>
                  </a:cubicBezTo>
                  <a:cubicBezTo>
                    <a:pt x="715" y="2274"/>
                    <a:pt x="13" y="2608"/>
                    <a:pt x="13" y="2608"/>
                  </a:cubicBezTo>
                  <a:cubicBezTo>
                    <a:pt x="13" y="2608"/>
                    <a:pt x="1" y="2655"/>
                    <a:pt x="1" y="2798"/>
                  </a:cubicBezTo>
                  <a:cubicBezTo>
                    <a:pt x="19" y="2817"/>
                    <a:pt x="46" y="2825"/>
                    <a:pt x="77" y="2825"/>
                  </a:cubicBezTo>
                  <a:cubicBezTo>
                    <a:pt x="268" y="2825"/>
                    <a:pt x="661" y="2522"/>
                    <a:pt x="906" y="2298"/>
                  </a:cubicBezTo>
                  <a:cubicBezTo>
                    <a:pt x="1191" y="2012"/>
                    <a:pt x="1560" y="405"/>
                    <a:pt x="1572" y="72"/>
                  </a:cubicBezTo>
                  <a:lnTo>
                    <a:pt x="13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3442;p69">
              <a:extLst>
                <a:ext uri="{FF2B5EF4-FFF2-40B4-BE49-F238E27FC236}">
                  <a16:creationId xmlns:a16="http://schemas.microsoft.com/office/drawing/2014/main" id="{1F520BA8-1F3C-F22E-4B4F-2E27E7C5BE3E}"/>
                </a:ext>
              </a:extLst>
            </p:cNvPr>
            <p:cNvSpPr/>
            <p:nvPr/>
          </p:nvSpPr>
          <p:spPr>
            <a:xfrm>
              <a:off x="5679786" y="-1431067"/>
              <a:ext cx="122492" cy="79574"/>
            </a:xfrm>
            <a:custGeom>
              <a:avLst/>
              <a:gdLst/>
              <a:ahLst/>
              <a:cxnLst/>
              <a:rect l="l" t="t" r="r" b="b"/>
              <a:pathLst>
                <a:path w="4147" h="2694" extrusionOk="0">
                  <a:moveTo>
                    <a:pt x="2124" y="0"/>
                  </a:moveTo>
                  <a:cubicBezTo>
                    <a:pt x="723" y="0"/>
                    <a:pt x="38" y="945"/>
                    <a:pt x="3" y="2539"/>
                  </a:cubicBezTo>
                  <a:cubicBezTo>
                    <a:pt x="0" y="2602"/>
                    <a:pt x="78" y="2624"/>
                    <a:pt x="217" y="2624"/>
                  </a:cubicBezTo>
                  <a:cubicBezTo>
                    <a:pt x="533" y="2624"/>
                    <a:pt x="1165" y="2510"/>
                    <a:pt x="1873" y="2510"/>
                  </a:cubicBezTo>
                  <a:cubicBezTo>
                    <a:pt x="2021" y="2510"/>
                    <a:pt x="2173" y="2515"/>
                    <a:pt x="2325" y="2527"/>
                  </a:cubicBezTo>
                  <a:cubicBezTo>
                    <a:pt x="3249" y="2582"/>
                    <a:pt x="3702" y="2693"/>
                    <a:pt x="3868" y="2693"/>
                  </a:cubicBezTo>
                  <a:cubicBezTo>
                    <a:pt x="3918" y="2693"/>
                    <a:pt x="3942" y="2683"/>
                    <a:pt x="3944" y="2658"/>
                  </a:cubicBezTo>
                  <a:cubicBezTo>
                    <a:pt x="4147" y="1348"/>
                    <a:pt x="3861" y="74"/>
                    <a:pt x="2254" y="3"/>
                  </a:cubicBezTo>
                  <a:cubicBezTo>
                    <a:pt x="2210" y="1"/>
                    <a:pt x="2166" y="0"/>
                    <a:pt x="2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3443;p69">
              <a:extLst>
                <a:ext uri="{FF2B5EF4-FFF2-40B4-BE49-F238E27FC236}">
                  <a16:creationId xmlns:a16="http://schemas.microsoft.com/office/drawing/2014/main" id="{A319CA22-93D1-CE00-F104-36DCDA53C8FA}"/>
                </a:ext>
              </a:extLst>
            </p:cNvPr>
            <p:cNvSpPr/>
            <p:nvPr/>
          </p:nvSpPr>
          <p:spPr>
            <a:xfrm>
              <a:off x="5744591" y="-1430654"/>
              <a:ext cx="62265" cy="80992"/>
            </a:xfrm>
            <a:custGeom>
              <a:avLst/>
              <a:gdLst/>
              <a:ahLst/>
              <a:cxnLst/>
              <a:rect l="l" t="t" r="r" b="b"/>
              <a:pathLst>
                <a:path w="2108" h="2742" extrusionOk="0">
                  <a:moveTo>
                    <a:pt x="0" y="1"/>
                  </a:moveTo>
                  <a:cubicBezTo>
                    <a:pt x="476" y="179"/>
                    <a:pt x="584" y="441"/>
                    <a:pt x="619" y="537"/>
                  </a:cubicBezTo>
                  <a:cubicBezTo>
                    <a:pt x="881" y="1049"/>
                    <a:pt x="857" y="1965"/>
                    <a:pt x="786" y="2525"/>
                  </a:cubicBezTo>
                  <a:cubicBezTo>
                    <a:pt x="1662" y="2602"/>
                    <a:pt x="1853" y="2741"/>
                    <a:pt x="1900" y="2741"/>
                  </a:cubicBezTo>
                  <a:cubicBezTo>
                    <a:pt x="1912" y="2741"/>
                    <a:pt x="1915" y="2734"/>
                    <a:pt x="1917" y="2716"/>
                  </a:cubicBezTo>
                  <a:cubicBezTo>
                    <a:pt x="2108" y="1406"/>
                    <a:pt x="1607" y="60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3444;p69">
              <a:extLst>
                <a:ext uri="{FF2B5EF4-FFF2-40B4-BE49-F238E27FC236}">
                  <a16:creationId xmlns:a16="http://schemas.microsoft.com/office/drawing/2014/main" id="{AF3F981F-611E-B13C-27F2-A742A7BDE4D2}"/>
                </a:ext>
              </a:extLst>
            </p:cNvPr>
            <p:cNvSpPr/>
            <p:nvPr/>
          </p:nvSpPr>
          <p:spPr>
            <a:xfrm>
              <a:off x="5653143" y="-1362304"/>
              <a:ext cx="180090" cy="24191"/>
            </a:xfrm>
            <a:custGeom>
              <a:avLst/>
              <a:gdLst/>
              <a:ahLst/>
              <a:cxnLst/>
              <a:rect l="l" t="t" r="r" b="b"/>
              <a:pathLst>
                <a:path w="6097" h="819" extrusionOk="0">
                  <a:moveTo>
                    <a:pt x="2674" y="0"/>
                  </a:moveTo>
                  <a:cubicBezTo>
                    <a:pt x="1940" y="0"/>
                    <a:pt x="1230" y="59"/>
                    <a:pt x="810" y="199"/>
                  </a:cubicBezTo>
                  <a:cubicBezTo>
                    <a:pt x="501" y="282"/>
                    <a:pt x="0" y="604"/>
                    <a:pt x="0" y="604"/>
                  </a:cubicBezTo>
                  <a:cubicBezTo>
                    <a:pt x="358" y="437"/>
                    <a:pt x="1679" y="402"/>
                    <a:pt x="2251" y="378"/>
                  </a:cubicBezTo>
                  <a:cubicBezTo>
                    <a:pt x="2307" y="374"/>
                    <a:pt x="2380" y="372"/>
                    <a:pt x="2467" y="372"/>
                  </a:cubicBezTo>
                  <a:cubicBezTo>
                    <a:pt x="3257" y="372"/>
                    <a:pt x="5190" y="518"/>
                    <a:pt x="5608" y="818"/>
                  </a:cubicBezTo>
                  <a:cubicBezTo>
                    <a:pt x="6096" y="687"/>
                    <a:pt x="5573" y="390"/>
                    <a:pt x="5084" y="247"/>
                  </a:cubicBezTo>
                  <a:cubicBezTo>
                    <a:pt x="4621" y="99"/>
                    <a:pt x="3626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3445;p69">
              <a:extLst>
                <a:ext uri="{FF2B5EF4-FFF2-40B4-BE49-F238E27FC236}">
                  <a16:creationId xmlns:a16="http://schemas.microsoft.com/office/drawing/2014/main" id="{6839D811-72AA-0458-091F-BDFA78EA4783}"/>
                </a:ext>
              </a:extLst>
            </p:cNvPr>
            <p:cNvSpPr/>
            <p:nvPr/>
          </p:nvSpPr>
          <p:spPr>
            <a:xfrm>
              <a:off x="5676360" y="-1381120"/>
              <a:ext cx="77034" cy="25077"/>
            </a:xfrm>
            <a:custGeom>
              <a:avLst/>
              <a:gdLst/>
              <a:ahLst/>
              <a:cxnLst/>
              <a:rect l="l" t="t" r="r" b="b"/>
              <a:pathLst>
                <a:path w="2608" h="849" extrusionOk="0">
                  <a:moveTo>
                    <a:pt x="2583" y="0"/>
                  </a:moveTo>
                  <a:cubicBezTo>
                    <a:pt x="2280" y="0"/>
                    <a:pt x="72" y="622"/>
                    <a:pt x="72" y="622"/>
                  </a:cubicBezTo>
                  <a:cubicBezTo>
                    <a:pt x="72" y="622"/>
                    <a:pt x="0" y="836"/>
                    <a:pt x="119" y="848"/>
                  </a:cubicBezTo>
                  <a:cubicBezTo>
                    <a:pt x="121" y="848"/>
                    <a:pt x="123" y="848"/>
                    <a:pt x="125" y="848"/>
                  </a:cubicBezTo>
                  <a:cubicBezTo>
                    <a:pt x="290" y="848"/>
                    <a:pt x="2608" y="419"/>
                    <a:pt x="2608" y="419"/>
                  </a:cubicBezTo>
                  <a:cubicBezTo>
                    <a:pt x="2608" y="419"/>
                    <a:pt x="2596" y="312"/>
                    <a:pt x="2608" y="3"/>
                  </a:cubicBezTo>
                  <a:cubicBezTo>
                    <a:pt x="2602" y="1"/>
                    <a:pt x="2594" y="0"/>
                    <a:pt x="2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3446;p69">
              <a:extLst>
                <a:ext uri="{FF2B5EF4-FFF2-40B4-BE49-F238E27FC236}">
                  <a16:creationId xmlns:a16="http://schemas.microsoft.com/office/drawing/2014/main" id="{E9FD6311-2523-DE6E-700B-54C46B00AD5B}"/>
                </a:ext>
              </a:extLst>
            </p:cNvPr>
            <p:cNvSpPr/>
            <p:nvPr/>
          </p:nvSpPr>
          <p:spPr>
            <a:xfrm>
              <a:off x="5772711" y="-1380352"/>
              <a:ext cx="31664" cy="23955"/>
            </a:xfrm>
            <a:custGeom>
              <a:avLst/>
              <a:gdLst/>
              <a:ahLst/>
              <a:cxnLst/>
              <a:rect l="l" t="t" r="r" b="b"/>
              <a:pathLst>
                <a:path w="1072" h="811" extrusionOk="0">
                  <a:moveTo>
                    <a:pt x="191" y="0"/>
                  </a:moveTo>
                  <a:cubicBezTo>
                    <a:pt x="191" y="0"/>
                    <a:pt x="1" y="393"/>
                    <a:pt x="84" y="405"/>
                  </a:cubicBezTo>
                  <a:cubicBezTo>
                    <a:pt x="441" y="512"/>
                    <a:pt x="905" y="762"/>
                    <a:pt x="1025" y="810"/>
                  </a:cubicBezTo>
                  <a:cubicBezTo>
                    <a:pt x="1025" y="810"/>
                    <a:pt x="1026" y="810"/>
                    <a:pt x="1027" y="810"/>
                  </a:cubicBezTo>
                  <a:cubicBezTo>
                    <a:pt x="1072" y="810"/>
                    <a:pt x="1060" y="477"/>
                    <a:pt x="1060" y="477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3447;p69">
              <a:extLst>
                <a:ext uri="{FF2B5EF4-FFF2-40B4-BE49-F238E27FC236}">
                  <a16:creationId xmlns:a16="http://schemas.microsoft.com/office/drawing/2014/main" id="{19855753-36A4-7493-6D1B-942C559903DE}"/>
                </a:ext>
              </a:extLst>
            </p:cNvPr>
            <p:cNvSpPr/>
            <p:nvPr/>
          </p:nvSpPr>
          <p:spPr>
            <a:xfrm>
              <a:off x="5747752" y="-1386761"/>
              <a:ext cx="36243" cy="23660"/>
            </a:xfrm>
            <a:custGeom>
              <a:avLst/>
              <a:gdLst/>
              <a:ahLst/>
              <a:cxnLst/>
              <a:rect l="l" t="t" r="r" b="b"/>
              <a:pathLst>
                <a:path w="1227" h="801" extrusionOk="0">
                  <a:moveTo>
                    <a:pt x="238" y="0"/>
                  </a:moveTo>
                  <a:cubicBezTo>
                    <a:pt x="110" y="0"/>
                    <a:pt x="0" y="113"/>
                    <a:pt x="0" y="265"/>
                  </a:cubicBezTo>
                  <a:lnTo>
                    <a:pt x="0" y="491"/>
                  </a:lnTo>
                  <a:cubicBezTo>
                    <a:pt x="12" y="658"/>
                    <a:pt x="131" y="789"/>
                    <a:pt x="298" y="789"/>
                  </a:cubicBezTo>
                  <a:lnTo>
                    <a:pt x="1012" y="801"/>
                  </a:lnTo>
                  <a:cubicBezTo>
                    <a:pt x="1143" y="801"/>
                    <a:pt x="1215" y="670"/>
                    <a:pt x="1215" y="515"/>
                  </a:cubicBezTo>
                  <a:lnTo>
                    <a:pt x="1227" y="325"/>
                  </a:lnTo>
                  <a:cubicBezTo>
                    <a:pt x="1215" y="194"/>
                    <a:pt x="1108" y="75"/>
                    <a:pt x="977" y="63"/>
                  </a:cubicBezTo>
                  <a:lnTo>
                    <a:pt x="274" y="3"/>
                  </a:lnTo>
                  <a:cubicBezTo>
                    <a:pt x="262" y="1"/>
                    <a:pt x="250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3448;p69">
              <a:extLst>
                <a:ext uri="{FF2B5EF4-FFF2-40B4-BE49-F238E27FC236}">
                  <a16:creationId xmlns:a16="http://schemas.microsoft.com/office/drawing/2014/main" id="{7C494EDB-1736-C689-4B7F-A413CBEA3DA5}"/>
                </a:ext>
              </a:extLst>
            </p:cNvPr>
            <p:cNvSpPr/>
            <p:nvPr/>
          </p:nvSpPr>
          <p:spPr>
            <a:xfrm>
              <a:off x="5751976" y="-1381415"/>
              <a:ext cx="29921" cy="14444"/>
            </a:xfrm>
            <a:custGeom>
              <a:avLst/>
              <a:gdLst/>
              <a:ahLst/>
              <a:cxnLst/>
              <a:rect l="l" t="t" r="r" b="b"/>
              <a:pathLst>
                <a:path w="1013" h="489" extrusionOk="0">
                  <a:moveTo>
                    <a:pt x="48" y="1"/>
                  </a:moveTo>
                  <a:cubicBezTo>
                    <a:pt x="48" y="1"/>
                    <a:pt x="0" y="144"/>
                    <a:pt x="36" y="334"/>
                  </a:cubicBezTo>
                  <a:cubicBezTo>
                    <a:pt x="43" y="447"/>
                    <a:pt x="338" y="489"/>
                    <a:pt x="580" y="489"/>
                  </a:cubicBezTo>
                  <a:cubicBezTo>
                    <a:pt x="720" y="489"/>
                    <a:pt x="842" y="475"/>
                    <a:pt x="881" y="453"/>
                  </a:cubicBezTo>
                  <a:cubicBezTo>
                    <a:pt x="1012" y="370"/>
                    <a:pt x="965" y="60"/>
                    <a:pt x="965" y="60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3449;p69">
              <a:extLst>
                <a:ext uri="{FF2B5EF4-FFF2-40B4-BE49-F238E27FC236}">
                  <a16:creationId xmlns:a16="http://schemas.microsoft.com/office/drawing/2014/main" id="{24BA9CB9-A2BF-DDC0-B52B-745EEA2AA0EB}"/>
                </a:ext>
              </a:extLst>
            </p:cNvPr>
            <p:cNvSpPr/>
            <p:nvPr/>
          </p:nvSpPr>
          <p:spPr>
            <a:xfrm>
              <a:off x="5755845" y="-1378579"/>
              <a:ext cx="22183" cy="9304"/>
            </a:xfrm>
            <a:custGeom>
              <a:avLst/>
              <a:gdLst/>
              <a:ahLst/>
              <a:cxnLst/>
              <a:rect l="l" t="t" r="r" b="b"/>
              <a:pathLst>
                <a:path w="751" h="315" extrusionOk="0">
                  <a:moveTo>
                    <a:pt x="24" y="0"/>
                  </a:moveTo>
                  <a:cubicBezTo>
                    <a:pt x="24" y="0"/>
                    <a:pt x="0" y="60"/>
                    <a:pt x="0" y="202"/>
                  </a:cubicBezTo>
                  <a:cubicBezTo>
                    <a:pt x="22" y="284"/>
                    <a:pt x="239" y="315"/>
                    <a:pt x="417" y="315"/>
                  </a:cubicBezTo>
                  <a:cubicBezTo>
                    <a:pt x="524" y="315"/>
                    <a:pt x="616" y="304"/>
                    <a:pt x="643" y="286"/>
                  </a:cubicBezTo>
                  <a:cubicBezTo>
                    <a:pt x="750" y="226"/>
                    <a:pt x="738" y="48"/>
                    <a:pt x="738" y="48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3450;p69">
              <a:extLst>
                <a:ext uri="{FF2B5EF4-FFF2-40B4-BE49-F238E27FC236}">
                  <a16:creationId xmlns:a16="http://schemas.microsoft.com/office/drawing/2014/main" id="{FEDE0994-EBC7-F556-C6A1-1BD7A028A227}"/>
                </a:ext>
              </a:extLst>
            </p:cNvPr>
            <p:cNvSpPr/>
            <p:nvPr/>
          </p:nvSpPr>
          <p:spPr>
            <a:xfrm>
              <a:off x="5662625" y="-1224896"/>
              <a:ext cx="32757" cy="85127"/>
            </a:xfrm>
            <a:custGeom>
              <a:avLst/>
              <a:gdLst/>
              <a:ahLst/>
              <a:cxnLst/>
              <a:rect l="l" t="t" r="r" b="b"/>
              <a:pathLst>
                <a:path w="1109" h="2882" extrusionOk="0">
                  <a:moveTo>
                    <a:pt x="834" y="0"/>
                  </a:moveTo>
                  <a:lnTo>
                    <a:pt x="239" y="12"/>
                  </a:lnTo>
                  <a:cubicBezTo>
                    <a:pt x="108" y="12"/>
                    <a:pt x="1" y="107"/>
                    <a:pt x="1" y="250"/>
                  </a:cubicBezTo>
                  <a:lnTo>
                    <a:pt x="37" y="2655"/>
                  </a:lnTo>
                  <a:cubicBezTo>
                    <a:pt x="37" y="2774"/>
                    <a:pt x="144" y="2881"/>
                    <a:pt x="275" y="2881"/>
                  </a:cubicBezTo>
                  <a:lnTo>
                    <a:pt x="870" y="2869"/>
                  </a:lnTo>
                  <a:cubicBezTo>
                    <a:pt x="1001" y="2869"/>
                    <a:pt x="1108" y="2762"/>
                    <a:pt x="1108" y="2631"/>
                  </a:cubicBezTo>
                  <a:lnTo>
                    <a:pt x="1073" y="226"/>
                  </a:lnTo>
                  <a:cubicBezTo>
                    <a:pt x="1073" y="95"/>
                    <a:pt x="977" y="0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3451;p69">
              <a:extLst>
                <a:ext uri="{FF2B5EF4-FFF2-40B4-BE49-F238E27FC236}">
                  <a16:creationId xmlns:a16="http://schemas.microsoft.com/office/drawing/2014/main" id="{5A7CCE29-3976-5A88-90B6-57120E2F23C9}"/>
                </a:ext>
              </a:extLst>
            </p:cNvPr>
            <p:cNvSpPr/>
            <p:nvPr/>
          </p:nvSpPr>
          <p:spPr>
            <a:xfrm>
              <a:off x="5669684" y="-1211899"/>
              <a:ext cx="18668" cy="71776"/>
            </a:xfrm>
            <a:custGeom>
              <a:avLst/>
              <a:gdLst/>
              <a:ahLst/>
              <a:cxnLst/>
              <a:rect l="l" t="t" r="r" b="b"/>
              <a:pathLst>
                <a:path w="632" h="2430" extrusionOk="0">
                  <a:moveTo>
                    <a:pt x="131" y="1"/>
                  </a:moveTo>
                  <a:cubicBezTo>
                    <a:pt x="60" y="12"/>
                    <a:pt x="0" y="84"/>
                    <a:pt x="0" y="191"/>
                  </a:cubicBezTo>
                  <a:lnTo>
                    <a:pt x="36" y="2251"/>
                  </a:lnTo>
                  <a:cubicBezTo>
                    <a:pt x="36" y="2358"/>
                    <a:pt x="95" y="2429"/>
                    <a:pt x="167" y="2429"/>
                  </a:cubicBezTo>
                  <a:lnTo>
                    <a:pt x="500" y="2429"/>
                  </a:lnTo>
                  <a:cubicBezTo>
                    <a:pt x="572" y="2418"/>
                    <a:pt x="631" y="2334"/>
                    <a:pt x="631" y="2239"/>
                  </a:cubicBezTo>
                  <a:lnTo>
                    <a:pt x="595" y="179"/>
                  </a:lnTo>
                  <a:cubicBezTo>
                    <a:pt x="595" y="72"/>
                    <a:pt x="536" y="1"/>
                    <a:pt x="4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3452;p69">
              <a:extLst>
                <a:ext uri="{FF2B5EF4-FFF2-40B4-BE49-F238E27FC236}">
                  <a16:creationId xmlns:a16="http://schemas.microsoft.com/office/drawing/2014/main" id="{37468FD9-B41A-AA04-4087-73F14B505FAB}"/>
                </a:ext>
              </a:extLst>
            </p:cNvPr>
            <p:cNvSpPr/>
            <p:nvPr/>
          </p:nvSpPr>
          <p:spPr>
            <a:xfrm>
              <a:off x="5664397" y="-1221026"/>
              <a:ext cx="28149" cy="28149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15" y="0"/>
                    <a:pt x="0" y="214"/>
                    <a:pt x="0" y="476"/>
                  </a:cubicBezTo>
                  <a:cubicBezTo>
                    <a:pt x="0" y="738"/>
                    <a:pt x="215" y="952"/>
                    <a:pt x="477" y="952"/>
                  </a:cubicBezTo>
                  <a:cubicBezTo>
                    <a:pt x="739" y="952"/>
                    <a:pt x="953" y="738"/>
                    <a:pt x="953" y="476"/>
                  </a:cubicBezTo>
                  <a:cubicBezTo>
                    <a:pt x="953" y="214"/>
                    <a:pt x="739" y="0"/>
                    <a:pt x="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3453;p69">
              <a:extLst>
                <a:ext uri="{FF2B5EF4-FFF2-40B4-BE49-F238E27FC236}">
                  <a16:creationId xmlns:a16="http://schemas.microsoft.com/office/drawing/2014/main" id="{A00A9145-8F74-4841-BE99-44534A879ABF}"/>
                </a:ext>
              </a:extLst>
            </p:cNvPr>
            <p:cNvSpPr/>
            <p:nvPr/>
          </p:nvSpPr>
          <p:spPr>
            <a:xfrm>
              <a:off x="5668621" y="-1217186"/>
              <a:ext cx="20410" cy="20794"/>
            </a:xfrm>
            <a:custGeom>
              <a:avLst/>
              <a:gdLst/>
              <a:ahLst/>
              <a:cxnLst/>
              <a:rect l="l" t="t" r="r" b="b"/>
              <a:pathLst>
                <a:path w="691" h="704" extrusionOk="0">
                  <a:moveTo>
                    <a:pt x="334" y="1"/>
                  </a:moveTo>
                  <a:cubicBezTo>
                    <a:pt x="143" y="1"/>
                    <a:pt x="0" y="168"/>
                    <a:pt x="0" y="358"/>
                  </a:cubicBezTo>
                  <a:cubicBezTo>
                    <a:pt x="0" y="549"/>
                    <a:pt x="155" y="703"/>
                    <a:pt x="358" y="703"/>
                  </a:cubicBezTo>
                  <a:cubicBezTo>
                    <a:pt x="548" y="680"/>
                    <a:pt x="691" y="537"/>
                    <a:pt x="691" y="346"/>
                  </a:cubicBezTo>
                  <a:cubicBezTo>
                    <a:pt x="691" y="156"/>
                    <a:pt x="536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3454;p69">
              <a:extLst>
                <a:ext uri="{FF2B5EF4-FFF2-40B4-BE49-F238E27FC236}">
                  <a16:creationId xmlns:a16="http://schemas.microsoft.com/office/drawing/2014/main" id="{1B9ABAAB-571B-5B35-928C-8183B1CB739F}"/>
                </a:ext>
              </a:extLst>
            </p:cNvPr>
            <p:cNvSpPr/>
            <p:nvPr/>
          </p:nvSpPr>
          <p:spPr>
            <a:xfrm>
              <a:off x="5658755" y="-1175686"/>
              <a:ext cx="41884" cy="17988"/>
            </a:xfrm>
            <a:custGeom>
              <a:avLst/>
              <a:gdLst/>
              <a:ahLst/>
              <a:cxnLst/>
              <a:rect l="l" t="t" r="r" b="b"/>
              <a:pathLst>
                <a:path w="1418" h="609" extrusionOk="0">
                  <a:moveTo>
                    <a:pt x="61" y="1"/>
                  </a:moveTo>
                  <a:cubicBezTo>
                    <a:pt x="25" y="1"/>
                    <a:pt x="1" y="37"/>
                    <a:pt x="1" y="84"/>
                  </a:cubicBezTo>
                  <a:lnTo>
                    <a:pt x="1" y="513"/>
                  </a:lnTo>
                  <a:cubicBezTo>
                    <a:pt x="1" y="560"/>
                    <a:pt x="13" y="608"/>
                    <a:pt x="61" y="608"/>
                  </a:cubicBezTo>
                  <a:lnTo>
                    <a:pt x="1358" y="608"/>
                  </a:lnTo>
                  <a:cubicBezTo>
                    <a:pt x="1382" y="608"/>
                    <a:pt x="1418" y="560"/>
                    <a:pt x="1418" y="513"/>
                  </a:cubicBezTo>
                  <a:lnTo>
                    <a:pt x="1418" y="84"/>
                  </a:lnTo>
                  <a:cubicBezTo>
                    <a:pt x="1418" y="37"/>
                    <a:pt x="1382" y="1"/>
                    <a:pt x="1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3455;p69">
              <a:extLst>
                <a:ext uri="{FF2B5EF4-FFF2-40B4-BE49-F238E27FC236}">
                  <a16:creationId xmlns:a16="http://schemas.microsoft.com/office/drawing/2014/main" id="{18786093-67F5-4BF5-13FB-A8BD57BE312D}"/>
                </a:ext>
              </a:extLst>
            </p:cNvPr>
            <p:cNvSpPr/>
            <p:nvPr/>
          </p:nvSpPr>
          <p:spPr>
            <a:xfrm>
              <a:off x="5525482" y="-1013909"/>
              <a:ext cx="72131" cy="104976"/>
            </a:xfrm>
            <a:custGeom>
              <a:avLst/>
              <a:gdLst/>
              <a:ahLst/>
              <a:cxnLst/>
              <a:rect l="l" t="t" r="r" b="b"/>
              <a:pathLst>
                <a:path w="2442" h="3554" extrusionOk="0">
                  <a:moveTo>
                    <a:pt x="834" y="1"/>
                  </a:moveTo>
                  <a:cubicBezTo>
                    <a:pt x="703" y="560"/>
                    <a:pt x="763" y="918"/>
                    <a:pt x="524" y="1203"/>
                  </a:cubicBezTo>
                  <a:cubicBezTo>
                    <a:pt x="286" y="1489"/>
                    <a:pt x="1" y="2096"/>
                    <a:pt x="108" y="2477"/>
                  </a:cubicBezTo>
                  <a:cubicBezTo>
                    <a:pt x="155" y="2680"/>
                    <a:pt x="417" y="3180"/>
                    <a:pt x="703" y="3418"/>
                  </a:cubicBezTo>
                  <a:cubicBezTo>
                    <a:pt x="817" y="3516"/>
                    <a:pt x="941" y="3553"/>
                    <a:pt x="1063" y="3553"/>
                  </a:cubicBezTo>
                  <a:cubicBezTo>
                    <a:pt x="1402" y="3553"/>
                    <a:pt x="1724" y="3264"/>
                    <a:pt x="1751" y="3168"/>
                  </a:cubicBezTo>
                  <a:cubicBezTo>
                    <a:pt x="1786" y="2930"/>
                    <a:pt x="1489" y="3013"/>
                    <a:pt x="1370" y="2918"/>
                  </a:cubicBezTo>
                  <a:cubicBezTo>
                    <a:pt x="1215" y="2775"/>
                    <a:pt x="1108" y="2382"/>
                    <a:pt x="1298" y="2227"/>
                  </a:cubicBezTo>
                  <a:cubicBezTo>
                    <a:pt x="1309" y="2220"/>
                    <a:pt x="1320" y="2216"/>
                    <a:pt x="1330" y="2216"/>
                  </a:cubicBezTo>
                  <a:cubicBezTo>
                    <a:pt x="1480" y="2216"/>
                    <a:pt x="1591" y="2934"/>
                    <a:pt x="1906" y="2934"/>
                  </a:cubicBezTo>
                  <a:cubicBezTo>
                    <a:pt x="1953" y="2934"/>
                    <a:pt x="2004" y="2918"/>
                    <a:pt x="2060" y="2882"/>
                  </a:cubicBezTo>
                  <a:cubicBezTo>
                    <a:pt x="2227" y="2775"/>
                    <a:pt x="1822" y="1870"/>
                    <a:pt x="2025" y="1632"/>
                  </a:cubicBezTo>
                  <a:cubicBezTo>
                    <a:pt x="2239" y="1394"/>
                    <a:pt x="2441" y="918"/>
                    <a:pt x="2358" y="715"/>
                  </a:cubicBezTo>
                  <a:cubicBezTo>
                    <a:pt x="2263" y="513"/>
                    <a:pt x="834" y="1"/>
                    <a:pt x="834" y="1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3456;p69">
              <a:extLst>
                <a:ext uri="{FF2B5EF4-FFF2-40B4-BE49-F238E27FC236}">
                  <a16:creationId xmlns:a16="http://schemas.microsoft.com/office/drawing/2014/main" id="{7836F04B-5293-3C62-724E-4794E65AA3F6}"/>
                </a:ext>
              </a:extLst>
            </p:cNvPr>
            <p:cNvSpPr/>
            <p:nvPr/>
          </p:nvSpPr>
          <p:spPr>
            <a:xfrm>
              <a:off x="5528643" y="-1242677"/>
              <a:ext cx="119952" cy="281906"/>
            </a:xfrm>
            <a:custGeom>
              <a:avLst/>
              <a:gdLst/>
              <a:ahLst/>
              <a:cxnLst/>
              <a:rect l="l" t="t" r="r" b="b"/>
              <a:pathLst>
                <a:path w="4061" h="9544" extrusionOk="0">
                  <a:moveTo>
                    <a:pt x="3480" y="1"/>
                  </a:moveTo>
                  <a:cubicBezTo>
                    <a:pt x="3100" y="1"/>
                    <a:pt x="2737" y="548"/>
                    <a:pt x="2501" y="1233"/>
                  </a:cubicBezTo>
                  <a:cubicBezTo>
                    <a:pt x="2156" y="2221"/>
                    <a:pt x="1584" y="4079"/>
                    <a:pt x="1108" y="4960"/>
                  </a:cubicBezTo>
                  <a:cubicBezTo>
                    <a:pt x="644" y="5817"/>
                    <a:pt x="1" y="8615"/>
                    <a:pt x="120" y="8841"/>
                  </a:cubicBezTo>
                  <a:cubicBezTo>
                    <a:pt x="178" y="8829"/>
                    <a:pt x="240" y="8824"/>
                    <a:pt x="305" y="8824"/>
                  </a:cubicBezTo>
                  <a:cubicBezTo>
                    <a:pt x="898" y="8824"/>
                    <a:pt x="1757" y="9275"/>
                    <a:pt x="2132" y="9544"/>
                  </a:cubicBezTo>
                  <a:cubicBezTo>
                    <a:pt x="2656" y="8139"/>
                    <a:pt x="2989" y="7615"/>
                    <a:pt x="3263" y="6722"/>
                  </a:cubicBezTo>
                  <a:cubicBezTo>
                    <a:pt x="3715" y="5222"/>
                    <a:pt x="3608" y="5388"/>
                    <a:pt x="3846" y="4698"/>
                  </a:cubicBezTo>
                  <a:cubicBezTo>
                    <a:pt x="4061" y="3995"/>
                    <a:pt x="3549" y="7"/>
                    <a:pt x="3549" y="7"/>
                  </a:cubicBezTo>
                  <a:cubicBezTo>
                    <a:pt x="3526" y="3"/>
                    <a:pt x="3503" y="1"/>
                    <a:pt x="3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3457;p69">
              <a:extLst>
                <a:ext uri="{FF2B5EF4-FFF2-40B4-BE49-F238E27FC236}">
                  <a16:creationId xmlns:a16="http://schemas.microsoft.com/office/drawing/2014/main" id="{60CE3234-D6B0-E43A-F9D8-48EB434F20D3}"/>
                </a:ext>
              </a:extLst>
            </p:cNvPr>
            <p:cNvSpPr/>
            <p:nvPr/>
          </p:nvSpPr>
          <p:spPr>
            <a:xfrm>
              <a:off x="5633442" y="-785319"/>
              <a:ext cx="93929" cy="116112"/>
            </a:xfrm>
            <a:custGeom>
              <a:avLst/>
              <a:gdLst/>
              <a:ahLst/>
              <a:cxnLst/>
              <a:rect l="l" t="t" r="r" b="b"/>
              <a:pathLst>
                <a:path w="3180" h="3931" extrusionOk="0">
                  <a:moveTo>
                    <a:pt x="382" y="1"/>
                  </a:moveTo>
                  <a:cubicBezTo>
                    <a:pt x="382" y="1"/>
                    <a:pt x="1" y="3096"/>
                    <a:pt x="1" y="3537"/>
                  </a:cubicBezTo>
                  <a:cubicBezTo>
                    <a:pt x="1" y="3904"/>
                    <a:pt x="1759" y="3931"/>
                    <a:pt x="2449" y="3931"/>
                  </a:cubicBezTo>
                  <a:cubicBezTo>
                    <a:pt x="2564" y="3931"/>
                    <a:pt x="2649" y="3930"/>
                    <a:pt x="2692" y="3930"/>
                  </a:cubicBezTo>
                  <a:cubicBezTo>
                    <a:pt x="2989" y="3930"/>
                    <a:pt x="3132" y="1310"/>
                    <a:pt x="3180" y="263"/>
                  </a:cubicBezTo>
                  <a:lnTo>
                    <a:pt x="3180" y="263"/>
                  </a:lnTo>
                  <a:cubicBezTo>
                    <a:pt x="3142" y="268"/>
                    <a:pt x="3068" y="271"/>
                    <a:pt x="2966" y="271"/>
                  </a:cubicBezTo>
                  <a:cubicBezTo>
                    <a:pt x="2381" y="271"/>
                    <a:pt x="899" y="183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3458;p69">
              <a:extLst>
                <a:ext uri="{FF2B5EF4-FFF2-40B4-BE49-F238E27FC236}">
                  <a16:creationId xmlns:a16="http://schemas.microsoft.com/office/drawing/2014/main" id="{4C0F83D6-1D5C-8CA3-A7C5-C211AE440971}"/>
                </a:ext>
              </a:extLst>
            </p:cNvPr>
            <p:cNvSpPr/>
            <p:nvPr/>
          </p:nvSpPr>
          <p:spPr>
            <a:xfrm>
              <a:off x="5752330" y="-784964"/>
              <a:ext cx="104474" cy="116407"/>
            </a:xfrm>
            <a:custGeom>
              <a:avLst/>
              <a:gdLst/>
              <a:ahLst/>
              <a:cxnLst/>
              <a:rect l="l" t="t" r="r" b="b"/>
              <a:pathLst>
                <a:path w="3537" h="3941" extrusionOk="0">
                  <a:moveTo>
                    <a:pt x="3024" y="1"/>
                  </a:moveTo>
                  <a:cubicBezTo>
                    <a:pt x="2762" y="120"/>
                    <a:pt x="345" y="382"/>
                    <a:pt x="0" y="382"/>
                  </a:cubicBezTo>
                  <a:cubicBezTo>
                    <a:pt x="0" y="382"/>
                    <a:pt x="202" y="3596"/>
                    <a:pt x="381" y="3870"/>
                  </a:cubicBezTo>
                  <a:cubicBezTo>
                    <a:pt x="414" y="3919"/>
                    <a:pt x="549" y="3940"/>
                    <a:pt x="746" y="3940"/>
                  </a:cubicBezTo>
                  <a:cubicBezTo>
                    <a:pt x="1548" y="3940"/>
                    <a:pt x="3374" y="3597"/>
                    <a:pt x="3441" y="3454"/>
                  </a:cubicBezTo>
                  <a:cubicBezTo>
                    <a:pt x="3536" y="3287"/>
                    <a:pt x="3250" y="1215"/>
                    <a:pt x="30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3459;p69">
              <a:extLst>
                <a:ext uri="{FF2B5EF4-FFF2-40B4-BE49-F238E27FC236}">
                  <a16:creationId xmlns:a16="http://schemas.microsoft.com/office/drawing/2014/main" id="{E5C23152-6C8B-CBD8-AD40-409E8E156A47}"/>
                </a:ext>
              </a:extLst>
            </p:cNvPr>
            <p:cNvSpPr/>
            <p:nvPr/>
          </p:nvSpPr>
          <p:spPr>
            <a:xfrm>
              <a:off x="5534964" y="-1037805"/>
              <a:ext cx="73194" cy="56978"/>
            </a:xfrm>
            <a:custGeom>
              <a:avLst/>
              <a:gdLst/>
              <a:ahLst/>
              <a:cxnLst/>
              <a:rect l="l" t="t" r="r" b="b"/>
              <a:pathLst>
                <a:path w="2478" h="1929" extrusionOk="0">
                  <a:moveTo>
                    <a:pt x="239" y="0"/>
                  </a:moveTo>
                  <a:cubicBezTo>
                    <a:pt x="180" y="0"/>
                    <a:pt x="120" y="393"/>
                    <a:pt x="1" y="953"/>
                  </a:cubicBezTo>
                  <a:cubicBezTo>
                    <a:pt x="44" y="948"/>
                    <a:pt x="87" y="945"/>
                    <a:pt x="131" y="945"/>
                  </a:cubicBezTo>
                  <a:cubicBezTo>
                    <a:pt x="1022" y="945"/>
                    <a:pt x="2168" y="1929"/>
                    <a:pt x="2168" y="1929"/>
                  </a:cubicBezTo>
                  <a:cubicBezTo>
                    <a:pt x="2168" y="1929"/>
                    <a:pt x="2299" y="1500"/>
                    <a:pt x="2477" y="1167"/>
                  </a:cubicBezTo>
                  <a:cubicBezTo>
                    <a:pt x="1906" y="441"/>
                    <a:pt x="275" y="0"/>
                    <a:pt x="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3460;p69">
              <a:extLst>
                <a:ext uri="{FF2B5EF4-FFF2-40B4-BE49-F238E27FC236}">
                  <a16:creationId xmlns:a16="http://schemas.microsoft.com/office/drawing/2014/main" id="{386EEB3D-AB83-BBDE-A079-9ACE13CF3B0A}"/>
                </a:ext>
              </a:extLst>
            </p:cNvPr>
            <p:cNvSpPr/>
            <p:nvPr/>
          </p:nvSpPr>
          <p:spPr>
            <a:xfrm>
              <a:off x="5537091" y="-1029771"/>
              <a:ext cx="68616" cy="42977"/>
            </a:xfrm>
            <a:custGeom>
              <a:avLst/>
              <a:gdLst/>
              <a:ahLst/>
              <a:cxnLst/>
              <a:rect l="l" t="t" r="r" b="b"/>
              <a:pathLst>
                <a:path w="2323" h="1455" extrusionOk="0">
                  <a:moveTo>
                    <a:pt x="79" y="1"/>
                  </a:moveTo>
                  <a:cubicBezTo>
                    <a:pt x="75" y="1"/>
                    <a:pt x="73" y="1"/>
                    <a:pt x="72" y="2"/>
                  </a:cubicBezTo>
                  <a:cubicBezTo>
                    <a:pt x="48" y="14"/>
                    <a:pt x="12" y="216"/>
                    <a:pt x="0" y="419"/>
                  </a:cubicBezTo>
                  <a:cubicBezTo>
                    <a:pt x="43" y="414"/>
                    <a:pt x="86" y="412"/>
                    <a:pt x="130" y="412"/>
                  </a:cubicBezTo>
                  <a:cubicBezTo>
                    <a:pt x="1060" y="412"/>
                    <a:pt x="2179" y="1455"/>
                    <a:pt x="2179" y="1455"/>
                  </a:cubicBezTo>
                  <a:cubicBezTo>
                    <a:pt x="2179" y="1455"/>
                    <a:pt x="2286" y="1216"/>
                    <a:pt x="2322" y="1109"/>
                  </a:cubicBezTo>
                  <a:cubicBezTo>
                    <a:pt x="1755" y="403"/>
                    <a:pt x="198" y="1"/>
                    <a:pt x="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3461;p69">
              <a:extLst>
                <a:ext uri="{FF2B5EF4-FFF2-40B4-BE49-F238E27FC236}">
                  <a16:creationId xmlns:a16="http://schemas.microsoft.com/office/drawing/2014/main" id="{7DB8CC59-CA1F-A6E7-7138-890EEFC05A86}"/>
                </a:ext>
              </a:extLst>
            </p:cNvPr>
            <p:cNvSpPr/>
            <p:nvPr/>
          </p:nvSpPr>
          <p:spPr>
            <a:xfrm>
              <a:off x="5575430" y="-1159500"/>
              <a:ext cx="68586" cy="76000"/>
            </a:xfrm>
            <a:custGeom>
              <a:avLst/>
              <a:gdLst/>
              <a:ahLst/>
              <a:cxnLst/>
              <a:rect l="l" t="t" r="r" b="b"/>
              <a:pathLst>
                <a:path w="2322" h="2573" extrusionOk="0">
                  <a:moveTo>
                    <a:pt x="393" y="1"/>
                  </a:moveTo>
                  <a:cubicBezTo>
                    <a:pt x="72" y="703"/>
                    <a:pt x="0" y="1132"/>
                    <a:pt x="0" y="1132"/>
                  </a:cubicBezTo>
                  <a:cubicBezTo>
                    <a:pt x="298" y="1334"/>
                    <a:pt x="1441" y="1679"/>
                    <a:pt x="2024" y="2572"/>
                  </a:cubicBezTo>
                  <a:cubicBezTo>
                    <a:pt x="2286" y="1965"/>
                    <a:pt x="2322" y="1644"/>
                    <a:pt x="2322" y="1644"/>
                  </a:cubicBezTo>
                  <a:cubicBezTo>
                    <a:pt x="2322" y="1644"/>
                    <a:pt x="1703" y="501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3462;p69">
              <a:extLst>
                <a:ext uri="{FF2B5EF4-FFF2-40B4-BE49-F238E27FC236}">
                  <a16:creationId xmlns:a16="http://schemas.microsoft.com/office/drawing/2014/main" id="{0958AB35-0F7B-9956-46F3-F29B27990471}"/>
                </a:ext>
              </a:extLst>
            </p:cNvPr>
            <p:cNvSpPr/>
            <p:nvPr/>
          </p:nvSpPr>
          <p:spPr>
            <a:xfrm>
              <a:off x="5577527" y="-1149309"/>
              <a:ext cx="64746" cy="57362"/>
            </a:xfrm>
            <a:custGeom>
              <a:avLst/>
              <a:gdLst/>
              <a:ahLst/>
              <a:cxnLst/>
              <a:rect l="l" t="t" r="r" b="b"/>
              <a:pathLst>
                <a:path w="2192" h="1942" extrusionOk="0">
                  <a:moveTo>
                    <a:pt x="167" y="1"/>
                  </a:moveTo>
                  <a:cubicBezTo>
                    <a:pt x="60" y="215"/>
                    <a:pt x="1" y="453"/>
                    <a:pt x="1" y="453"/>
                  </a:cubicBezTo>
                  <a:cubicBezTo>
                    <a:pt x="786" y="620"/>
                    <a:pt x="1810" y="1346"/>
                    <a:pt x="2072" y="1942"/>
                  </a:cubicBezTo>
                  <a:cubicBezTo>
                    <a:pt x="2156" y="1692"/>
                    <a:pt x="2191" y="1561"/>
                    <a:pt x="2191" y="1561"/>
                  </a:cubicBezTo>
                  <a:cubicBezTo>
                    <a:pt x="2191" y="1561"/>
                    <a:pt x="1608" y="513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3463;p69">
              <a:extLst>
                <a:ext uri="{FF2B5EF4-FFF2-40B4-BE49-F238E27FC236}">
                  <a16:creationId xmlns:a16="http://schemas.microsoft.com/office/drawing/2014/main" id="{7D77C37B-0688-14B5-397B-723A74A38C5E}"/>
                </a:ext>
              </a:extLst>
            </p:cNvPr>
            <p:cNvSpPr/>
            <p:nvPr/>
          </p:nvSpPr>
          <p:spPr>
            <a:xfrm>
              <a:off x="5635569" y="-1125354"/>
              <a:ext cx="201180" cy="40082"/>
            </a:xfrm>
            <a:custGeom>
              <a:avLst/>
              <a:gdLst/>
              <a:ahLst/>
              <a:cxnLst/>
              <a:rect l="l" t="t" r="r" b="b"/>
              <a:pathLst>
                <a:path w="6811" h="1357" extrusionOk="0">
                  <a:moveTo>
                    <a:pt x="4046" y="0"/>
                  </a:moveTo>
                  <a:cubicBezTo>
                    <a:pt x="2949" y="0"/>
                    <a:pt x="1616" y="96"/>
                    <a:pt x="226" y="416"/>
                  </a:cubicBezTo>
                  <a:cubicBezTo>
                    <a:pt x="179" y="1166"/>
                    <a:pt x="0" y="1357"/>
                    <a:pt x="0" y="1357"/>
                  </a:cubicBezTo>
                  <a:cubicBezTo>
                    <a:pt x="229" y="1255"/>
                    <a:pt x="2561" y="851"/>
                    <a:pt x="4616" y="851"/>
                  </a:cubicBezTo>
                  <a:cubicBezTo>
                    <a:pt x="5445" y="851"/>
                    <a:pt x="6229" y="917"/>
                    <a:pt x="6811" y="1095"/>
                  </a:cubicBezTo>
                  <a:cubicBezTo>
                    <a:pt x="6811" y="523"/>
                    <a:pt x="6799" y="214"/>
                    <a:pt x="6799" y="214"/>
                  </a:cubicBezTo>
                  <a:cubicBezTo>
                    <a:pt x="6799" y="214"/>
                    <a:pt x="5684" y="0"/>
                    <a:pt x="40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3464;p69">
              <a:extLst>
                <a:ext uri="{FF2B5EF4-FFF2-40B4-BE49-F238E27FC236}">
                  <a16:creationId xmlns:a16="http://schemas.microsoft.com/office/drawing/2014/main" id="{4C10F0C4-9B13-34BC-E98B-F8F126C75CCC}"/>
                </a:ext>
              </a:extLst>
            </p:cNvPr>
            <p:cNvSpPr/>
            <p:nvPr/>
          </p:nvSpPr>
          <p:spPr>
            <a:xfrm>
              <a:off x="5639084" y="-1117763"/>
              <a:ext cx="197311" cy="22301"/>
            </a:xfrm>
            <a:custGeom>
              <a:avLst/>
              <a:gdLst/>
              <a:ahLst/>
              <a:cxnLst/>
              <a:rect l="l" t="t" r="r" b="b"/>
              <a:pathLst>
                <a:path w="6680" h="755" extrusionOk="0">
                  <a:moveTo>
                    <a:pt x="4122" y="0"/>
                  </a:moveTo>
                  <a:cubicBezTo>
                    <a:pt x="2977" y="0"/>
                    <a:pt x="1551" y="96"/>
                    <a:pt x="72" y="433"/>
                  </a:cubicBezTo>
                  <a:cubicBezTo>
                    <a:pt x="0" y="659"/>
                    <a:pt x="24" y="755"/>
                    <a:pt x="24" y="755"/>
                  </a:cubicBezTo>
                  <a:cubicBezTo>
                    <a:pt x="256" y="655"/>
                    <a:pt x="2414" y="301"/>
                    <a:pt x="4386" y="301"/>
                  </a:cubicBezTo>
                  <a:cubicBezTo>
                    <a:pt x="5243" y="301"/>
                    <a:pt x="6066" y="368"/>
                    <a:pt x="6680" y="552"/>
                  </a:cubicBezTo>
                  <a:cubicBezTo>
                    <a:pt x="6668" y="326"/>
                    <a:pt x="6680" y="171"/>
                    <a:pt x="6680" y="171"/>
                  </a:cubicBezTo>
                  <a:cubicBezTo>
                    <a:pt x="6680" y="171"/>
                    <a:pt x="5649" y="0"/>
                    <a:pt x="4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3465;p69">
              <a:extLst>
                <a:ext uri="{FF2B5EF4-FFF2-40B4-BE49-F238E27FC236}">
                  <a16:creationId xmlns:a16="http://schemas.microsoft.com/office/drawing/2014/main" id="{541142D3-D176-EF26-1195-DC73CD0FA0D0}"/>
                </a:ext>
              </a:extLst>
            </p:cNvPr>
            <p:cNvSpPr/>
            <p:nvPr/>
          </p:nvSpPr>
          <p:spPr>
            <a:xfrm>
              <a:off x="5621154" y="-607651"/>
              <a:ext cx="96026" cy="40762"/>
            </a:xfrm>
            <a:custGeom>
              <a:avLst/>
              <a:gdLst/>
              <a:ahLst/>
              <a:cxnLst/>
              <a:rect l="l" t="t" r="r" b="b"/>
              <a:pathLst>
                <a:path w="3251" h="1380" extrusionOk="0">
                  <a:moveTo>
                    <a:pt x="1250" y="0"/>
                  </a:moveTo>
                  <a:cubicBezTo>
                    <a:pt x="871" y="0"/>
                    <a:pt x="457" y="59"/>
                    <a:pt x="24" y="213"/>
                  </a:cubicBezTo>
                  <a:cubicBezTo>
                    <a:pt x="0" y="594"/>
                    <a:pt x="0" y="975"/>
                    <a:pt x="0" y="975"/>
                  </a:cubicBezTo>
                  <a:cubicBezTo>
                    <a:pt x="178" y="904"/>
                    <a:pt x="697" y="771"/>
                    <a:pt x="1289" y="771"/>
                  </a:cubicBezTo>
                  <a:cubicBezTo>
                    <a:pt x="1889" y="771"/>
                    <a:pt x="2563" y="907"/>
                    <a:pt x="3036" y="1380"/>
                  </a:cubicBezTo>
                  <a:cubicBezTo>
                    <a:pt x="3215" y="903"/>
                    <a:pt x="3250" y="558"/>
                    <a:pt x="3250" y="558"/>
                  </a:cubicBezTo>
                  <a:cubicBezTo>
                    <a:pt x="3250" y="558"/>
                    <a:pt x="2421" y="0"/>
                    <a:pt x="1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3466;p69">
              <a:extLst>
                <a:ext uri="{FF2B5EF4-FFF2-40B4-BE49-F238E27FC236}">
                  <a16:creationId xmlns:a16="http://schemas.microsoft.com/office/drawing/2014/main" id="{69F7FF27-C118-26F3-3EA2-CD85FB8B1A2F}"/>
                </a:ext>
              </a:extLst>
            </p:cNvPr>
            <p:cNvSpPr/>
            <p:nvPr/>
          </p:nvSpPr>
          <p:spPr>
            <a:xfrm>
              <a:off x="5620445" y="-599941"/>
              <a:ext cx="96026" cy="26377"/>
            </a:xfrm>
            <a:custGeom>
              <a:avLst/>
              <a:gdLst/>
              <a:ahLst/>
              <a:cxnLst/>
              <a:rect l="l" t="t" r="r" b="b"/>
              <a:pathLst>
                <a:path w="3251" h="893" extrusionOk="0">
                  <a:moveTo>
                    <a:pt x="1313" y="0"/>
                  </a:moveTo>
                  <a:cubicBezTo>
                    <a:pt x="941" y="0"/>
                    <a:pt x="521" y="49"/>
                    <a:pt x="60" y="178"/>
                  </a:cubicBezTo>
                  <a:cubicBezTo>
                    <a:pt x="0" y="226"/>
                    <a:pt x="36" y="476"/>
                    <a:pt x="36" y="476"/>
                  </a:cubicBezTo>
                  <a:cubicBezTo>
                    <a:pt x="112" y="450"/>
                    <a:pt x="671" y="285"/>
                    <a:pt x="1341" y="285"/>
                  </a:cubicBezTo>
                  <a:cubicBezTo>
                    <a:pt x="1937" y="285"/>
                    <a:pt x="2621" y="416"/>
                    <a:pt x="3132" y="892"/>
                  </a:cubicBezTo>
                  <a:cubicBezTo>
                    <a:pt x="3251" y="571"/>
                    <a:pt x="3239" y="523"/>
                    <a:pt x="3239" y="523"/>
                  </a:cubicBezTo>
                  <a:cubicBezTo>
                    <a:pt x="3239" y="523"/>
                    <a:pt x="2527" y="0"/>
                    <a:pt x="1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3467;p69">
              <a:extLst>
                <a:ext uri="{FF2B5EF4-FFF2-40B4-BE49-F238E27FC236}">
                  <a16:creationId xmlns:a16="http://schemas.microsoft.com/office/drawing/2014/main" id="{1115DE7D-91A8-2DE3-511F-70E7FCC79B3B}"/>
                </a:ext>
              </a:extLst>
            </p:cNvPr>
            <p:cNvSpPr/>
            <p:nvPr/>
          </p:nvSpPr>
          <p:spPr>
            <a:xfrm>
              <a:off x="5764972" y="-607769"/>
              <a:ext cx="100605" cy="42298"/>
            </a:xfrm>
            <a:custGeom>
              <a:avLst/>
              <a:gdLst/>
              <a:ahLst/>
              <a:cxnLst/>
              <a:rect l="l" t="t" r="r" b="b"/>
              <a:pathLst>
                <a:path w="3406" h="1432" extrusionOk="0">
                  <a:moveTo>
                    <a:pt x="2185" y="1"/>
                  </a:moveTo>
                  <a:cubicBezTo>
                    <a:pt x="981" y="1"/>
                    <a:pt x="1" y="574"/>
                    <a:pt x="1" y="574"/>
                  </a:cubicBezTo>
                  <a:cubicBezTo>
                    <a:pt x="1" y="574"/>
                    <a:pt x="24" y="955"/>
                    <a:pt x="215" y="1431"/>
                  </a:cubicBezTo>
                  <a:cubicBezTo>
                    <a:pt x="805" y="954"/>
                    <a:pt x="1609" y="809"/>
                    <a:pt x="2265" y="809"/>
                  </a:cubicBezTo>
                  <a:cubicBezTo>
                    <a:pt x="2788" y="809"/>
                    <a:pt x="3217" y="901"/>
                    <a:pt x="3370" y="991"/>
                  </a:cubicBezTo>
                  <a:cubicBezTo>
                    <a:pt x="3370" y="991"/>
                    <a:pt x="3406" y="574"/>
                    <a:pt x="3358" y="205"/>
                  </a:cubicBezTo>
                  <a:cubicBezTo>
                    <a:pt x="2961" y="57"/>
                    <a:pt x="2562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3468;p69">
              <a:extLst>
                <a:ext uri="{FF2B5EF4-FFF2-40B4-BE49-F238E27FC236}">
                  <a16:creationId xmlns:a16="http://schemas.microsoft.com/office/drawing/2014/main" id="{4BAB5DE5-EC9B-0272-0957-6FFB72E0B33F}"/>
                </a:ext>
              </a:extLst>
            </p:cNvPr>
            <p:cNvSpPr/>
            <p:nvPr/>
          </p:nvSpPr>
          <p:spPr>
            <a:xfrm>
              <a:off x="5766036" y="-601418"/>
              <a:ext cx="98862" cy="28917"/>
            </a:xfrm>
            <a:custGeom>
              <a:avLst/>
              <a:gdLst/>
              <a:ahLst/>
              <a:cxnLst/>
              <a:rect l="l" t="t" r="r" b="b"/>
              <a:pathLst>
                <a:path w="3347" h="979" extrusionOk="0">
                  <a:moveTo>
                    <a:pt x="2199" y="0"/>
                  </a:moveTo>
                  <a:cubicBezTo>
                    <a:pt x="1016" y="0"/>
                    <a:pt x="36" y="573"/>
                    <a:pt x="36" y="573"/>
                  </a:cubicBezTo>
                  <a:cubicBezTo>
                    <a:pt x="36" y="573"/>
                    <a:pt x="0" y="645"/>
                    <a:pt x="131" y="978"/>
                  </a:cubicBezTo>
                  <a:cubicBezTo>
                    <a:pt x="703" y="503"/>
                    <a:pt x="1482" y="365"/>
                    <a:pt x="2129" y="365"/>
                  </a:cubicBezTo>
                  <a:cubicBezTo>
                    <a:pt x="2762" y="365"/>
                    <a:pt x="3269" y="497"/>
                    <a:pt x="3334" y="573"/>
                  </a:cubicBezTo>
                  <a:cubicBezTo>
                    <a:pt x="3334" y="573"/>
                    <a:pt x="3346" y="228"/>
                    <a:pt x="3346" y="204"/>
                  </a:cubicBezTo>
                  <a:cubicBezTo>
                    <a:pt x="2960" y="56"/>
                    <a:pt x="2569" y="0"/>
                    <a:pt x="2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3469;p69">
              <a:extLst>
                <a:ext uri="{FF2B5EF4-FFF2-40B4-BE49-F238E27FC236}">
                  <a16:creationId xmlns:a16="http://schemas.microsoft.com/office/drawing/2014/main" id="{19E05F34-AC90-C552-9500-DCEBEC423B00}"/>
                </a:ext>
              </a:extLst>
            </p:cNvPr>
            <p:cNvSpPr/>
            <p:nvPr/>
          </p:nvSpPr>
          <p:spPr>
            <a:xfrm>
              <a:off x="5737532" y="-1188594"/>
              <a:ext cx="93250" cy="57953"/>
            </a:xfrm>
            <a:custGeom>
              <a:avLst/>
              <a:gdLst/>
              <a:ahLst/>
              <a:cxnLst/>
              <a:rect l="l" t="t" r="r" b="b"/>
              <a:pathLst>
                <a:path w="3157" h="1962" extrusionOk="0">
                  <a:moveTo>
                    <a:pt x="2374" y="1658"/>
                  </a:moveTo>
                  <a:lnTo>
                    <a:pt x="2374" y="1658"/>
                  </a:lnTo>
                  <a:cubicBezTo>
                    <a:pt x="2374" y="1658"/>
                    <a:pt x="2379" y="1672"/>
                    <a:pt x="2389" y="1701"/>
                  </a:cubicBezTo>
                  <a:lnTo>
                    <a:pt x="2389" y="1701"/>
                  </a:lnTo>
                  <a:cubicBezTo>
                    <a:pt x="2378" y="1673"/>
                    <a:pt x="2373" y="1658"/>
                    <a:pt x="2374" y="1658"/>
                  </a:cubicBezTo>
                  <a:close/>
                  <a:moveTo>
                    <a:pt x="747" y="1"/>
                  </a:moveTo>
                  <a:cubicBezTo>
                    <a:pt x="573" y="1"/>
                    <a:pt x="328" y="92"/>
                    <a:pt x="13" y="521"/>
                  </a:cubicBezTo>
                  <a:cubicBezTo>
                    <a:pt x="203" y="628"/>
                    <a:pt x="227" y="593"/>
                    <a:pt x="61" y="640"/>
                  </a:cubicBezTo>
                  <a:cubicBezTo>
                    <a:pt x="227" y="712"/>
                    <a:pt x="203" y="652"/>
                    <a:pt x="1" y="724"/>
                  </a:cubicBezTo>
                  <a:cubicBezTo>
                    <a:pt x="239" y="724"/>
                    <a:pt x="227" y="843"/>
                    <a:pt x="72" y="950"/>
                  </a:cubicBezTo>
                  <a:cubicBezTo>
                    <a:pt x="84" y="949"/>
                    <a:pt x="94" y="949"/>
                    <a:pt x="104" y="949"/>
                  </a:cubicBezTo>
                  <a:cubicBezTo>
                    <a:pt x="247" y="949"/>
                    <a:pt x="216" y="1030"/>
                    <a:pt x="49" y="1164"/>
                  </a:cubicBezTo>
                  <a:cubicBezTo>
                    <a:pt x="101" y="1141"/>
                    <a:pt x="137" y="1131"/>
                    <a:pt x="159" y="1131"/>
                  </a:cubicBezTo>
                  <a:cubicBezTo>
                    <a:pt x="215" y="1131"/>
                    <a:pt x="177" y="1201"/>
                    <a:pt x="108" y="1295"/>
                  </a:cubicBezTo>
                  <a:cubicBezTo>
                    <a:pt x="151" y="1276"/>
                    <a:pt x="186" y="1265"/>
                    <a:pt x="210" y="1265"/>
                  </a:cubicBezTo>
                  <a:cubicBezTo>
                    <a:pt x="259" y="1265"/>
                    <a:pt x="260" y="1310"/>
                    <a:pt x="180" y="1414"/>
                  </a:cubicBezTo>
                  <a:cubicBezTo>
                    <a:pt x="223" y="1383"/>
                    <a:pt x="266" y="1370"/>
                    <a:pt x="305" y="1370"/>
                  </a:cubicBezTo>
                  <a:cubicBezTo>
                    <a:pt x="414" y="1370"/>
                    <a:pt x="492" y="1475"/>
                    <a:pt x="465" y="1581"/>
                  </a:cubicBezTo>
                  <a:cubicBezTo>
                    <a:pt x="504" y="1546"/>
                    <a:pt x="528" y="1530"/>
                    <a:pt x="540" y="1530"/>
                  </a:cubicBezTo>
                  <a:cubicBezTo>
                    <a:pt x="565" y="1530"/>
                    <a:pt x="541" y="1599"/>
                    <a:pt x="501" y="1712"/>
                  </a:cubicBezTo>
                  <a:cubicBezTo>
                    <a:pt x="563" y="1636"/>
                    <a:pt x="602" y="1592"/>
                    <a:pt x="613" y="1592"/>
                  </a:cubicBezTo>
                  <a:lnTo>
                    <a:pt x="613" y="1592"/>
                  </a:lnTo>
                  <a:cubicBezTo>
                    <a:pt x="618" y="1592"/>
                    <a:pt x="618" y="1599"/>
                    <a:pt x="614" y="1613"/>
                  </a:cubicBezTo>
                  <a:lnTo>
                    <a:pt x="614" y="1613"/>
                  </a:lnTo>
                  <a:cubicBezTo>
                    <a:pt x="605" y="1627"/>
                    <a:pt x="576" y="1681"/>
                    <a:pt x="537" y="1759"/>
                  </a:cubicBezTo>
                  <a:cubicBezTo>
                    <a:pt x="600" y="1675"/>
                    <a:pt x="647" y="1628"/>
                    <a:pt x="677" y="1628"/>
                  </a:cubicBezTo>
                  <a:cubicBezTo>
                    <a:pt x="698" y="1628"/>
                    <a:pt x="710" y="1651"/>
                    <a:pt x="715" y="1700"/>
                  </a:cubicBezTo>
                  <a:cubicBezTo>
                    <a:pt x="737" y="1661"/>
                    <a:pt x="753" y="1642"/>
                    <a:pt x="763" y="1642"/>
                  </a:cubicBezTo>
                  <a:cubicBezTo>
                    <a:pt x="780" y="1642"/>
                    <a:pt x="782" y="1697"/>
                    <a:pt x="775" y="1795"/>
                  </a:cubicBezTo>
                  <a:cubicBezTo>
                    <a:pt x="811" y="1716"/>
                    <a:pt x="834" y="1667"/>
                    <a:pt x="846" y="1667"/>
                  </a:cubicBezTo>
                  <a:cubicBezTo>
                    <a:pt x="854" y="1667"/>
                    <a:pt x="858" y="1687"/>
                    <a:pt x="858" y="1731"/>
                  </a:cubicBezTo>
                  <a:lnTo>
                    <a:pt x="858" y="1731"/>
                  </a:lnTo>
                  <a:cubicBezTo>
                    <a:pt x="852" y="1757"/>
                    <a:pt x="843" y="1795"/>
                    <a:pt x="834" y="1843"/>
                  </a:cubicBezTo>
                  <a:cubicBezTo>
                    <a:pt x="882" y="1771"/>
                    <a:pt x="925" y="1720"/>
                    <a:pt x="966" y="1720"/>
                  </a:cubicBezTo>
                  <a:cubicBezTo>
                    <a:pt x="986" y="1720"/>
                    <a:pt x="1005" y="1732"/>
                    <a:pt x="1025" y="1759"/>
                  </a:cubicBezTo>
                  <a:cubicBezTo>
                    <a:pt x="1034" y="1729"/>
                    <a:pt x="1046" y="1714"/>
                    <a:pt x="1058" y="1714"/>
                  </a:cubicBezTo>
                  <a:cubicBezTo>
                    <a:pt x="1079" y="1714"/>
                    <a:pt x="1101" y="1756"/>
                    <a:pt x="1108" y="1831"/>
                  </a:cubicBezTo>
                  <a:cubicBezTo>
                    <a:pt x="1125" y="1756"/>
                    <a:pt x="1142" y="1710"/>
                    <a:pt x="1171" y="1710"/>
                  </a:cubicBezTo>
                  <a:cubicBezTo>
                    <a:pt x="1183" y="1710"/>
                    <a:pt x="1198" y="1718"/>
                    <a:pt x="1215" y="1736"/>
                  </a:cubicBezTo>
                  <a:cubicBezTo>
                    <a:pt x="1220" y="1709"/>
                    <a:pt x="1228" y="1697"/>
                    <a:pt x="1237" y="1697"/>
                  </a:cubicBezTo>
                  <a:cubicBezTo>
                    <a:pt x="1254" y="1697"/>
                    <a:pt x="1276" y="1731"/>
                    <a:pt x="1299" y="1783"/>
                  </a:cubicBezTo>
                  <a:cubicBezTo>
                    <a:pt x="1304" y="1729"/>
                    <a:pt x="1311" y="1706"/>
                    <a:pt x="1317" y="1706"/>
                  </a:cubicBezTo>
                  <a:cubicBezTo>
                    <a:pt x="1326" y="1706"/>
                    <a:pt x="1334" y="1754"/>
                    <a:pt x="1334" y="1831"/>
                  </a:cubicBezTo>
                  <a:cubicBezTo>
                    <a:pt x="1371" y="1782"/>
                    <a:pt x="1402" y="1758"/>
                    <a:pt x="1426" y="1758"/>
                  </a:cubicBezTo>
                  <a:cubicBezTo>
                    <a:pt x="1449" y="1758"/>
                    <a:pt x="1466" y="1779"/>
                    <a:pt x="1477" y="1819"/>
                  </a:cubicBezTo>
                  <a:cubicBezTo>
                    <a:pt x="1484" y="1816"/>
                    <a:pt x="1491" y="1814"/>
                    <a:pt x="1498" y="1814"/>
                  </a:cubicBezTo>
                  <a:cubicBezTo>
                    <a:pt x="1536" y="1814"/>
                    <a:pt x="1566" y="1871"/>
                    <a:pt x="1596" y="1962"/>
                  </a:cubicBezTo>
                  <a:cubicBezTo>
                    <a:pt x="1625" y="1868"/>
                    <a:pt x="1653" y="1804"/>
                    <a:pt x="1669" y="1804"/>
                  </a:cubicBezTo>
                  <a:cubicBezTo>
                    <a:pt x="1674" y="1804"/>
                    <a:pt x="1677" y="1809"/>
                    <a:pt x="1680" y="1819"/>
                  </a:cubicBezTo>
                  <a:cubicBezTo>
                    <a:pt x="1712" y="1779"/>
                    <a:pt x="1733" y="1755"/>
                    <a:pt x="1748" y="1755"/>
                  </a:cubicBezTo>
                  <a:cubicBezTo>
                    <a:pt x="1754" y="1755"/>
                    <a:pt x="1759" y="1760"/>
                    <a:pt x="1763" y="1771"/>
                  </a:cubicBezTo>
                  <a:cubicBezTo>
                    <a:pt x="1770" y="1770"/>
                    <a:pt x="1778" y="1769"/>
                    <a:pt x="1784" y="1769"/>
                  </a:cubicBezTo>
                  <a:cubicBezTo>
                    <a:pt x="1822" y="1769"/>
                    <a:pt x="1850" y="1798"/>
                    <a:pt x="1870" y="1879"/>
                  </a:cubicBezTo>
                  <a:cubicBezTo>
                    <a:pt x="1896" y="1809"/>
                    <a:pt x="1910" y="1765"/>
                    <a:pt x="1915" y="1765"/>
                  </a:cubicBezTo>
                  <a:cubicBezTo>
                    <a:pt x="1917" y="1765"/>
                    <a:pt x="1918" y="1771"/>
                    <a:pt x="1918" y="1783"/>
                  </a:cubicBezTo>
                  <a:cubicBezTo>
                    <a:pt x="1942" y="1754"/>
                    <a:pt x="1960" y="1739"/>
                    <a:pt x="1975" y="1739"/>
                  </a:cubicBezTo>
                  <a:cubicBezTo>
                    <a:pt x="1997" y="1739"/>
                    <a:pt x="2011" y="1772"/>
                    <a:pt x="2025" y="1843"/>
                  </a:cubicBezTo>
                  <a:cubicBezTo>
                    <a:pt x="2044" y="1779"/>
                    <a:pt x="2064" y="1746"/>
                    <a:pt x="2081" y="1746"/>
                  </a:cubicBezTo>
                  <a:cubicBezTo>
                    <a:pt x="2096" y="1746"/>
                    <a:pt x="2109" y="1770"/>
                    <a:pt x="2120" y="1819"/>
                  </a:cubicBezTo>
                  <a:cubicBezTo>
                    <a:pt x="2142" y="1784"/>
                    <a:pt x="2164" y="1768"/>
                    <a:pt x="2187" y="1768"/>
                  </a:cubicBezTo>
                  <a:cubicBezTo>
                    <a:pt x="2204" y="1768"/>
                    <a:pt x="2221" y="1777"/>
                    <a:pt x="2239" y="1792"/>
                  </a:cubicBezTo>
                  <a:lnTo>
                    <a:pt x="2239" y="1792"/>
                  </a:lnTo>
                  <a:cubicBezTo>
                    <a:pt x="2239" y="1793"/>
                    <a:pt x="2239" y="1794"/>
                    <a:pt x="2239" y="1795"/>
                  </a:cubicBezTo>
                  <a:cubicBezTo>
                    <a:pt x="2240" y="1794"/>
                    <a:pt x="2240" y="1793"/>
                    <a:pt x="2240" y="1792"/>
                  </a:cubicBezTo>
                  <a:lnTo>
                    <a:pt x="2240" y="1792"/>
                  </a:lnTo>
                  <a:cubicBezTo>
                    <a:pt x="2265" y="1813"/>
                    <a:pt x="2292" y="1847"/>
                    <a:pt x="2323" y="1890"/>
                  </a:cubicBezTo>
                  <a:cubicBezTo>
                    <a:pt x="2292" y="1810"/>
                    <a:pt x="2270" y="1755"/>
                    <a:pt x="2257" y="1738"/>
                  </a:cubicBezTo>
                  <a:lnTo>
                    <a:pt x="2257" y="1738"/>
                  </a:lnTo>
                  <a:cubicBezTo>
                    <a:pt x="2270" y="1707"/>
                    <a:pt x="2286" y="1691"/>
                    <a:pt x="2305" y="1691"/>
                  </a:cubicBezTo>
                  <a:cubicBezTo>
                    <a:pt x="2339" y="1691"/>
                    <a:pt x="2383" y="1740"/>
                    <a:pt x="2442" y="1831"/>
                  </a:cubicBezTo>
                  <a:cubicBezTo>
                    <a:pt x="2428" y="1798"/>
                    <a:pt x="2416" y="1770"/>
                    <a:pt x="2406" y="1746"/>
                  </a:cubicBezTo>
                  <a:lnTo>
                    <a:pt x="2406" y="1746"/>
                  </a:lnTo>
                  <a:cubicBezTo>
                    <a:pt x="2408" y="1663"/>
                    <a:pt x="2424" y="1625"/>
                    <a:pt x="2457" y="1625"/>
                  </a:cubicBezTo>
                  <a:cubicBezTo>
                    <a:pt x="2495" y="1625"/>
                    <a:pt x="2552" y="1673"/>
                    <a:pt x="2632" y="1759"/>
                  </a:cubicBezTo>
                  <a:cubicBezTo>
                    <a:pt x="2609" y="1721"/>
                    <a:pt x="2590" y="1688"/>
                    <a:pt x="2575" y="1662"/>
                  </a:cubicBezTo>
                  <a:lnTo>
                    <a:pt x="2575" y="1662"/>
                  </a:lnTo>
                  <a:cubicBezTo>
                    <a:pt x="2554" y="1574"/>
                    <a:pt x="2559" y="1533"/>
                    <a:pt x="2592" y="1533"/>
                  </a:cubicBezTo>
                  <a:cubicBezTo>
                    <a:pt x="2625" y="1533"/>
                    <a:pt x="2686" y="1574"/>
                    <a:pt x="2775" y="1652"/>
                  </a:cubicBezTo>
                  <a:cubicBezTo>
                    <a:pt x="2687" y="1524"/>
                    <a:pt x="2642" y="1461"/>
                    <a:pt x="2649" y="1461"/>
                  </a:cubicBezTo>
                  <a:lnTo>
                    <a:pt x="2649" y="1461"/>
                  </a:lnTo>
                  <a:cubicBezTo>
                    <a:pt x="2655" y="1461"/>
                    <a:pt x="2691" y="1497"/>
                    <a:pt x="2763" y="1569"/>
                  </a:cubicBezTo>
                  <a:cubicBezTo>
                    <a:pt x="2687" y="1430"/>
                    <a:pt x="2675" y="1372"/>
                    <a:pt x="2736" y="1372"/>
                  </a:cubicBezTo>
                  <a:cubicBezTo>
                    <a:pt x="2780" y="1372"/>
                    <a:pt x="2859" y="1401"/>
                    <a:pt x="2978" y="1450"/>
                  </a:cubicBezTo>
                  <a:cubicBezTo>
                    <a:pt x="2821" y="1338"/>
                    <a:pt x="2753" y="1283"/>
                    <a:pt x="2788" y="1283"/>
                  </a:cubicBezTo>
                  <a:cubicBezTo>
                    <a:pt x="2809" y="1283"/>
                    <a:pt x="2867" y="1303"/>
                    <a:pt x="2966" y="1343"/>
                  </a:cubicBezTo>
                  <a:cubicBezTo>
                    <a:pt x="2797" y="1219"/>
                    <a:pt x="2781" y="1174"/>
                    <a:pt x="2911" y="1174"/>
                  </a:cubicBezTo>
                  <a:cubicBezTo>
                    <a:pt x="2956" y="1174"/>
                    <a:pt x="3018" y="1179"/>
                    <a:pt x="3097" y="1188"/>
                  </a:cubicBezTo>
                  <a:cubicBezTo>
                    <a:pt x="2763" y="1069"/>
                    <a:pt x="2787" y="1152"/>
                    <a:pt x="3120" y="1069"/>
                  </a:cubicBezTo>
                  <a:cubicBezTo>
                    <a:pt x="2847" y="1033"/>
                    <a:pt x="2882" y="1033"/>
                    <a:pt x="3156" y="926"/>
                  </a:cubicBezTo>
                  <a:cubicBezTo>
                    <a:pt x="2870" y="712"/>
                    <a:pt x="2930" y="855"/>
                    <a:pt x="3120" y="736"/>
                  </a:cubicBezTo>
                  <a:cubicBezTo>
                    <a:pt x="2966" y="557"/>
                    <a:pt x="2573" y="259"/>
                    <a:pt x="2561" y="116"/>
                  </a:cubicBezTo>
                  <a:cubicBezTo>
                    <a:pt x="2535" y="138"/>
                    <a:pt x="2512" y="149"/>
                    <a:pt x="2490" y="149"/>
                  </a:cubicBezTo>
                  <a:cubicBezTo>
                    <a:pt x="2453" y="149"/>
                    <a:pt x="2420" y="117"/>
                    <a:pt x="2382" y="57"/>
                  </a:cubicBezTo>
                  <a:cubicBezTo>
                    <a:pt x="2366" y="73"/>
                    <a:pt x="2343" y="79"/>
                    <a:pt x="2310" y="79"/>
                  </a:cubicBezTo>
                  <a:cubicBezTo>
                    <a:pt x="2270" y="79"/>
                    <a:pt x="2216" y="70"/>
                    <a:pt x="2144" y="57"/>
                  </a:cubicBezTo>
                  <a:cubicBezTo>
                    <a:pt x="2130" y="60"/>
                    <a:pt x="2115" y="62"/>
                    <a:pt x="2099" y="62"/>
                  </a:cubicBezTo>
                  <a:cubicBezTo>
                    <a:pt x="2061" y="62"/>
                    <a:pt x="2016" y="53"/>
                    <a:pt x="1966" y="45"/>
                  </a:cubicBezTo>
                  <a:cubicBezTo>
                    <a:pt x="1906" y="45"/>
                    <a:pt x="1835" y="33"/>
                    <a:pt x="1751" y="33"/>
                  </a:cubicBezTo>
                  <a:lnTo>
                    <a:pt x="1275" y="33"/>
                  </a:lnTo>
                  <a:cubicBezTo>
                    <a:pt x="1223" y="48"/>
                    <a:pt x="1176" y="58"/>
                    <a:pt x="1128" y="58"/>
                  </a:cubicBezTo>
                  <a:cubicBezTo>
                    <a:pt x="1099" y="58"/>
                    <a:pt x="1069" y="54"/>
                    <a:pt x="1037" y="45"/>
                  </a:cubicBezTo>
                  <a:cubicBezTo>
                    <a:pt x="1030" y="50"/>
                    <a:pt x="1023" y="51"/>
                    <a:pt x="1013" y="51"/>
                  </a:cubicBezTo>
                  <a:cubicBezTo>
                    <a:pt x="965" y="51"/>
                    <a:pt x="875" y="1"/>
                    <a:pt x="747" y="1"/>
                  </a:cubicBezTo>
                  <a:close/>
                </a:path>
              </a:pathLst>
            </a:custGeom>
            <a:solidFill>
              <a:srgbClr val="EEB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3470;p69">
              <a:extLst>
                <a:ext uri="{FF2B5EF4-FFF2-40B4-BE49-F238E27FC236}">
                  <a16:creationId xmlns:a16="http://schemas.microsoft.com/office/drawing/2014/main" id="{5AA62D7A-C369-ED93-B91F-07315089A13C}"/>
                </a:ext>
              </a:extLst>
            </p:cNvPr>
            <p:cNvSpPr/>
            <p:nvPr/>
          </p:nvSpPr>
          <p:spPr>
            <a:xfrm>
              <a:off x="5787125" y="-1254669"/>
              <a:ext cx="25402" cy="26968"/>
            </a:xfrm>
            <a:custGeom>
              <a:avLst/>
              <a:gdLst/>
              <a:ahLst/>
              <a:cxnLst/>
              <a:rect l="l" t="t" r="r" b="b"/>
              <a:pathLst>
                <a:path w="860" h="913" extrusionOk="0">
                  <a:moveTo>
                    <a:pt x="717" y="1"/>
                  </a:moveTo>
                  <a:cubicBezTo>
                    <a:pt x="709" y="1"/>
                    <a:pt x="701" y="3"/>
                    <a:pt x="691" y="8"/>
                  </a:cubicBezTo>
                  <a:cubicBezTo>
                    <a:pt x="513" y="91"/>
                    <a:pt x="1" y="496"/>
                    <a:pt x="1" y="687"/>
                  </a:cubicBezTo>
                  <a:cubicBezTo>
                    <a:pt x="1" y="901"/>
                    <a:pt x="763" y="913"/>
                    <a:pt x="763" y="913"/>
                  </a:cubicBezTo>
                  <a:cubicBezTo>
                    <a:pt x="763" y="789"/>
                    <a:pt x="859" y="1"/>
                    <a:pt x="717" y="1"/>
                  </a:cubicBezTo>
                  <a:close/>
                </a:path>
              </a:pathLst>
            </a:custGeom>
            <a:solidFill>
              <a:srgbClr val="EEB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3471;p69">
              <a:extLst>
                <a:ext uri="{FF2B5EF4-FFF2-40B4-BE49-F238E27FC236}">
                  <a16:creationId xmlns:a16="http://schemas.microsoft.com/office/drawing/2014/main" id="{C9D67021-349E-033C-009D-508B960C757C}"/>
                </a:ext>
              </a:extLst>
            </p:cNvPr>
            <p:cNvSpPr/>
            <p:nvPr/>
          </p:nvSpPr>
          <p:spPr>
            <a:xfrm>
              <a:off x="5775163" y="-1235825"/>
              <a:ext cx="42239" cy="36686"/>
            </a:xfrm>
            <a:custGeom>
              <a:avLst/>
              <a:gdLst/>
              <a:ahLst/>
              <a:cxnLst/>
              <a:rect l="l" t="t" r="r" b="b"/>
              <a:pathLst>
                <a:path w="1430" h="1242" extrusionOk="0">
                  <a:moveTo>
                    <a:pt x="144" y="1"/>
                  </a:moveTo>
                  <a:lnTo>
                    <a:pt x="1" y="1001"/>
                  </a:lnTo>
                  <a:cubicBezTo>
                    <a:pt x="1" y="1001"/>
                    <a:pt x="501" y="1156"/>
                    <a:pt x="715" y="1156"/>
                  </a:cubicBezTo>
                  <a:cubicBezTo>
                    <a:pt x="890" y="1156"/>
                    <a:pt x="1094" y="1241"/>
                    <a:pt x="1210" y="1241"/>
                  </a:cubicBezTo>
                  <a:cubicBezTo>
                    <a:pt x="1244" y="1241"/>
                    <a:pt x="1271" y="1234"/>
                    <a:pt x="1287" y="1215"/>
                  </a:cubicBezTo>
                  <a:cubicBezTo>
                    <a:pt x="1325" y="1165"/>
                    <a:pt x="1238" y="1114"/>
                    <a:pt x="1148" y="1078"/>
                  </a:cubicBezTo>
                  <a:lnTo>
                    <a:pt x="1148" y="1078"/>
                  </a:lnTo>
                  <a:cubicBezTo>
                    <a:pt x="1196" y="1090"/>
                    <a:pt x="1246" y="1100"/>
                    <a:pt x="1286" y="1100"/>
                  </a:cubicBezTo>
                  <a:cubicBezTo>
                    <a:pt x="1326" y="1100"/>
                    <a:pt x="1355" y="1090"/>
                    <a:pt x="1358" y="1061"/>
                  </a:cubicBezTo>
                  <a:cubicBezTo>
                    <a:pt x="1362" y="1026"/>
                    <a:pt x="1336" y="991"/>
                    <a:pt x="1299" y="958"/>
                  </a:cubicBezTo>
                  <a:lnTo>
                    <a:pt x="1299" y="958"/>
                  </a:lnTo>
                  <a:cubicBezTo>
                    <a:pt x="1338" y="981"/>
                    <a:pt x="1367" y="998"/>
                    <a:pt x="1370" y="1001"/>
                  </a:cubicBezTo>
                  <a:cubicBezTo>
                    <a:pt x="1375" y="1005"/>
                    <a:pt x="1377" y="1006"/>
                    <a:pt x="1379" y="1006"/>
                  </a:cubicBezTo>
                  <a:cubicBezTo>
                    <a:pt x="1399" y="1006"/>
                    <a:pt x="1208" y="741"/>
                    <a:pt x="1120" y="620"/>
                  </a:cubicBezTo>
                  <a:lnTo>
                    <a:pt x="1168" y="584"/>
                  </a:lnTo>
                  <a:lnTo>
                    <a:pt x="1358" y="430"/>
                  </a:lnTo>
                  <a:lnTo>
                    <a:pt x="1358" y="430"/>
                  </a:lnTo>
                  <a:lnTo>
                    <a:pt x="1132" y="453"/>
                  </a:lnTo>
                  <a:lnTo>
                    <a:pt x="1132" y="453"/>
                  </a:lnTo>
                  <a:lnTo>
                    <a:pt x="1430" y="251"/>
                  </a:lnTo>
                  <a:lnTo>
                    <a:pt x="1168" y="287"/>
                  </a:lnTo>
                  <a:lnTo>
                    <a:pt x="1406" y="108"/>
                  </a:lnTo>
                  <a:lnTo>
                    <a:pt x="1406" y="108"/>
                  </a:lnTo>
                  <a:cubicBezTo>
                    <a:pt x="1406" y="108"/>
                    <a:pt x="1166" y="183"/>
                    <a:pt x="1035" y="183"/>
                  </a:cubicBezTo>
                  <a:cubicBezTo>
                    <a:pt x="993" y="183"/>
                    <a:pt x="962" y="176"/>
                    <a:pt x="953" y="156"/>
                  </a:cubicBezTo>
                  <a:cubicBezTo>
                    <a:pt x="942" y="72"/>
                    <a:pt x="144" y="1"/>
                    <a:pt x="144" y="1"/>
                  </a:cubicBezTo>
                  <a:close/>
                </a:path>
              </a:pathLst>
            </a:custGeom>
            <a:solidFill>
              <a:srgbClr val="FFE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3472;p69">
              <a:extLst>
                <a:ext uri="{FF2B5EF4-FFF2-40B4-BE49-F238E27FC236}">
                  <a16:creationId xmlns:a16="http://schemas.microsoft.com/office/drawing/2014/main" id="{B7EB02C8-8454-50C3-7199-C17958A0411C}"/>
                </a:ext>
              </a:extLst>
            </p:cNvPr>
            <p:cNvSpPr/>
            <p:nvPr/>
          </p:nvSpPr>
          <p:spPr>
            <a:xfrm>
              <a:off x="5749761" y="-1253902"/>
              <a:ext cx="25107" cy="27263"/>
            </a:xfrm>
            <a:custGeom>
              <a:avLst/>
              <a:gdLst/>
              <a:ahLst/>
              <a:cxnLst/>
              <a:rect l="l" t="t" r="r" b="b"/>
              <a:pathLst>
                <a:path w="850" h="923" extrusionOk="0">
                  <a:moveTo>
                    <a:pt x="127" y="0"/>
                  </a:moveTo>
                  <a:cubicBezTo>
                    <a:pt x="0" y="0"/>
                    <a:pt x="87" y="786"/>
                    <a:pt x="87" y="923"/>
                  </a:cubicBezTo>
                  <a:cubicBezTo>
                    <a:pt x="87" y="923"/>
                    <a:pt x="849" y="887"/>
                    <a:pt x="837" y="696"/>
                  </a:cubicBezTo>
                  <a:cubicBezTo>
                    <a:pt x="837" y="506"/>
                    <a:pt x="325" y="101"/>
                    <a:pt x="147" y="6"/>
                  </a:cubicBezTo>
                  <a:cubicBezTo>
                    <a:pt x="139" y="2"/>
                    <a:pt x="133" y="0"/>
                    <a:pt x="127" y="0"/>
                  </a:cubicBezTo>
                  <a:close/>
                </a:path>
              </a:pathLst>
            </a:custGeom>
            <a:solidFill>
              <a:srgbClr val="EEB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3473;p69">
              <a:extLst>
                <a:ext uri="{FF2B5EF4-FFF2-40B4-BE49-F238E27FC236}">
                  <a16:creationId xmlns:a16="http://schemas.microsoft.com/office/drawing/2014/main" id="{B266DE8A-2440-BACA-3D32-BBE1EED3E663}"/>
                </a:ext>
              </a:extLst>
            </p:cNvPr>
            <p:cNvSpPr/>
            <p:nvPr/>
          </p:nvSpPr>
          <p:spPr>
            <a:xfrm>
              <a:off x="5744946" y="-1235470"/>
              <a:ext cx="42209" cy="34707"/>
            </a:xfrm>
            <a:custGeom>
              <a:avLst/>
              <a:gdLst/>
              <a:ahLst/>
              <a:cxnLst/>
              <a:rect l="l" t="t" r="r" b="b"/>
              <a:pathLst>
                <a:path w="1429" h="1175" extrusionOk="0">
                  <a:moveTo>
                    <a:pt x="1238" y="1"/>
                  </a:moveTo>
                  <a:cubicBezTo>
                    <a:pt x="1238" y="1"/>
                    <a:pt x="500" y="84"/>
                    <a:pt x="476" y="179"/>
                  </a:cubicBezTo>
                  <a:cubicBezTo>
                    <a:pt x="473" y="200"/>
                    <a:pt x="446" y="207"/>
                    <a:pt x="407" y="207"/>
                  </a:cubicBezTo>
                  <a:cubicBezTo>
                    <a:pt x="282" y="207"/>
                    <a:pt x="36" y="132"/>
                    <a:pt x="36" y="132"/>
                  </a:cubicBezTo>
                  <a:lnTo>
                    <a:pt x="36" y="132"/>
                  </a:lnTo>
                  <a:lnTo>
                    <a:pt x="262" y="310"/>
                  </a:lnTo>
                  <a:lnTo>
                    <a:pt x="0" y="263"/>
                  </a:lnTo>
                  <a:lnTo>
                    <a:pt x="298" y="477"/>
                  </a:lnTo>
                  <a:lnTo>
                    <a:pt x="298" y="477"/>
                  </a:lnTo>
                  <a:lnTo>
                    <a:pt x="71" y="453"/>
                  </a:lnTo>
                  <a:lnTo>
                    <a:pt x="286" y="620"/>
                  </a:lnTo>
                  <a:lnTo>
                    <a:pt x="298" y="620"/>
                  </a:lnTo>
                  <a:cubicBezTo>
                    <a:pt x="167" y="727"/>
                    <a:pt x="60" y="870"/>
                    <a:pt x="119" y="918"/>
                  </a:cubicBezTo>
                  <a:lnTo>
                    <a:pt x="384" y="837"/>
                  </a:lnTo>
                  <a:lnTo>
                    <a:pt x="384" y="837"/>
                  </a:lnTo>
                  <a:cubicBezTo>
                    <a:pt x="336" y="852"/>
                    <a:pt x="107" y="928"/>
                    <a:pt x="107" y="1013"/>
                  </a:cubicBezTo>
                  <a:cubicBezTo>
                    <a:pt x="107" y="1015"/>
                    <a:pt x="110" y="1016"/>
                    <a:pt x="116" y="1016"/>
                  </a:cubicBezTo>
                  <a:cubicBezTo>
                    <a:pt x="142" y="1016"/>
                    <a:pt x="226" y="990"/>
                    <a:pt x="297" y="967"/>
                  </a:cubicBezTo>
                  <a:lnTo>
                    <a:pt x="297" y="967"/>
                  </a:lnTo>
                  <a:cubicBezTo>
                    <a:pt x="208" y="1002"/>
                    <a:pt x="104" y="1057"/>
                    <a:pt x="155" y="1108"/>
                  </a:cubicBezTo>
                  <a:cubicBezTo>
                    <a:pt x="189" y="1163"/>
                    <a:pt x="293" y="1174"/>
                    <a:pt x="418" y="1174"/>
                  </a:cubicBezTo>
                  <a:cubicBezTo>
                    <a:pt x="512" y="1174"/>
                    <a:pt x="617" y="1168"/>
                    <a:pt x="714" y="1168"/>
                  </a:cubicBezTo>
                  <a:cubicBezTo>
                    <a:pt x="941" y="1168"/>
                    <a:pt x="1429" y="1025"/>
                    <a:pt x="1429" y="1025"/>
                  </a:cubicBezTo>
                  <a:lnTo>
                    <a:pt x="1238" y="1"/>
                  </a:lnTo>
                  <a:close/>
                </a:path>
              </a:pathLst>
            </a:custGeom>
            <a:solidFill>
              <a:srgbClr val="FFE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3474;p69">
              <a:extLst>
                <a:ext uri="{FF2B5EF4-FFF2-40B4-BE49-F238E27FC236}">
                  <a16:creationId xmlns:a16="http://schemas.microsoft.com/office/drawing/2014/main" id="{06AB9C0D-DD97-4E17-40C8-BAC5724EF3E0}"/>
                </a:ext>
              </a:extLst>
            </p:cNvPr>
            <p:cNvSpPr/>
            <p:nvPr/>
          </p:nvSpPr>
          <p:spPr>
            <a:xfrm>
              <a:off x="5744946" y="-1213642"/>
              <a:ext cx="70358" cy="39757"/>
            </a:xfrm>
            <a:custGeom>
              <a:avLst/>
              <a:gdLst/>
              <a:ahLst/>
              <a:cxnLst/>
              <a:rect l="l" t="t" r="r" b="b"/>
              <a:pathLst>
                <a:path w="2382" h="1346" extrusionOk="0">
                  <a:moveTo>
                    <a:pt x="964" y="1203"/>
                  </a:moveTo>
                  <a:cubicBezTo>
                    <a:pt x="964" y="1203"/>
                    <a:pt x="964" y="1203"/>
                    <a:pt x="964" y="1203"/>
                  </a:cubicBezTo>
                  <a:cubicBezTo>
                    <a:pt x="964" y="1203"/>
                    <a:pt x="964" y="1203"/>
                    <a:pt x="964" y="1203"/>
                  </a:cubicBezTo>
                  <a:close/>
                  <a:moveTo>
                    <a:pt x="1322" y="1203"/>
                  </a:moveTo>
                  <a:cubicBezTo>
                    <a:pt x="1322" y="1203"/>
                    <a:pt x="1322" y="1203"/>
                    <a:pt x="1322" y="1203"/>
                  </a:cubicBezTo>
                  <a:cubicBezTo>
                    <a:pt x="1322" y="1203"/>
                    <a:pt x="1322" y="1203"/>
                    <a:pt x="1322" y="1203"/>
                  </a:cubicBezTo>
                  <a:close/>
                  <a:moveTo>
                    <a:pt x="1000" y="0"/>
                  </a:moveTo>
                  <a:cubicBezTo>
                    <a:pt x="943" y="8"/>
                    <a:pt x="896" y="22"/>
                    <a:pt x="854" y="22"/>
                  </a:cubicBezTo>
                  <a:cubicBezTo>
                    <a:pt x="835" y="22"/>
                    <a:pt x="816" y="19"/>
                    <a:pt x="798" y="12"/>
                  </a:cubicBezTo>
                  <a:cubicBezTo>
                    <a:pt x="762" y="36"/>
                    <a:pt x="729" y="48"/>
                    <a:pt x="698" y="48"/>
                  </a:cubicBezTo>
                  <a:cubicBezTo>
                    <a:pt x="667" y="48"/>
                    <a:pt x="637" y="36"/>
                    <a:pt x="607" y="12"/>
                  </a:cubicBezTo>
                  <a:cubicBezTo>
                    <a:pt x="571" y="84"/>
                    <a:pt x="528" y="136"/>
                    <a:pt x="473" y="136"/>
                  </a:cubicBezTo>
                  <a:cubicBezTo>
                    <a:pt x="456" y="136"/>
                    <a:pt x="437" y="131"/>
                    <a:pt x="417" y="119"/>
                  </a:cubicBezTo>
                  <a:cubicBezTo>
                    <a:pt x="410" y="183"/>
                    <a:pt x="385" y="209"/>
                    <a:pt x="341" y="209"/>
                  </a:cubicBezTo>
                  <a:cubicBezTo>
                    <a:pt x="312" y="209"/>
                    <a:pt x="274" y="198"/>
                    <a:pt x="226" y="179"/>
                  </a:cubicBezTo>
                  <a:lnTo>
                    <a:pt x="226" y="179"/>
                  </a:lnTo>
                  <a:cubicBezTo>
                    <a:pt x="281" y="288"/>
                    <a:pt x="285" y="347"/>
                    <a:pt x="194" y="347"/>
                  </a:cubicBezTo>
                  <a:cubicBezTo>
                    <a:pt x="186" y="347"/>
                    <a:pt x="177" y="346"/>
                    <a:pt x="167" y="345"/>
                  </a:cubicBezTo>
                  <a:lnTo>
                    <a:pt x="167" y="345"/>
                  </a:lnTo>
                  <a:cubicBezTo>
                    <a:pt x="219" y="418"/>
                    <a:pt x="180" y="455"/>
                    <a:pt x="65" y="455"/>
                  </a:cubicBezTo>
                  <a:cubicBezTo>
                    <a:pt x="49" y="455"/>
                    <a:pt x="31" y="454"/>
                    <a:pt x="12" y="452"/>
                  </a:cubicBezTo>
                  <a:lnTo>
                    <a:pt x="12" y="452"/>
                  </a:lnTo>
                  <a:cubicBezTo>
                    <a:pt x="167" y="524"/>
                    <a:pt x="202" y="572"/>
                    <a:pt x="71" y="595"/>
                  </a:cubicBezTo>
                  <a:cubicBezTo>
                    <a:pt x="202" y="643"/>
                    <a:pt x="167" y="667"/>
                    <a:pt x="0" y="726"/>
                  </a:cubicBezTo>
                  <a:cubicBezTo>
                    <a:pt x="179" y="726"/>
                    <a:pt x="238" y="750"/>
                    <a:pt x="131" y="822"/>
                  </a:cubicBezTo>
                  <a:cubicBezTo>
                    <a:pt x="147" y="820"/>
                    <a:pt x="161" y="819"/>
                    <a:pt x="172" y="819"/>
                  </a:cubicBezTo>
                  <a:cubicBezTo>
                    <a:pt x="254" y="819"/>
                    <a:pt x="222" y="857"/>
                    <a:pt x="107" y="941"/>
                  </a:cubicBezTo>
                  <a:cubicBezTo>
                    <a:pt x="178" y="913"/>
                    <a:pt x="226" y="899"/>
                    <a:pt x="251" y="899"/>
                  </a:cubicBezTo>
                  <a:cubicBezTo>
                    <a:pt x="281" y="899"/>
                    <a:pt x="277" y="919"/>
                    <a:pt x="238" y="964"/>
                  </a:cubicBezTo>
                  <a:cubicBezTo>
                    <a:pt x="265" y="956"/>
                    <a:pt x="283" y="951"/>
                    <a:pt x="293" y="951"/>
                  </a:cubicBezTo>
                  <a:cubicBezTo>
                    <a:pt x="324" y="951"/>
                    <a:pt x="289" y="991"/>
                    <a:pt x="226" y="1072"/>
                  </a:cubicBezTo>
                  <a:cubicBezTo>
                    <a:pt x="294" y="1035"/>
                    <a:pt x="340" y="1013"/>
                    <a:pt x="363" y="1013"/>
                  </a:cubicBezTo>
                  <a:cubicBezTo>
                    <a:pt x="384" y="1013"/>
                    <a:pt x="386" y="1032"/>
                    <a:pt x="369" y="1072"/>
                  </a:cubicBezTo>
                  <a:cubicBezTo>
                    <a:pt x="400" y="1049"/>
                    <a:pt x="419" y="1038"/>
                    <a:pt x="430" y="1038"/>
                  </a:cubicBezTo>
                  <a:cubicBezTo>
                    <a:pt x="453" y="1038"/>
                    <a:pt x="437" y="1086"/>
                    <a:pt x="405" y="1167"/>
                  </a:cubicBezTo>
                  <a:cubicBezTo>
                    <a:pt x="446" y="1111"/>
                    <a:pt x="468" y="1080"/>
                    <a:pt x="474" y="1080"/>
                  </a:cubicBezTo>
                  <a:lnTo>
                    <a:pt x="474" y="1080"/>
                  </a:lnTo>
                  <a:cubicBezTo>
                    <a:pt x="477" y="1080"/>
                    <a:pt x="476" y="1087"/>
                    <a:pt x="472" y="1102"/>
                  </a:cubicBezTo>
                  <a:lnTo>
                    <a:pt x="472" y="1102"/>
                  </a:lnTo>
                  <a:cubicBezTo>
                    <a:pt x="465" y="1115"/>
                    <a:pt x="447" y="1148"/>
                    <a:pt x="417" y="1191"/>
                  </a:cubicBezTo>
                  <a:cubicBezTo>
                    <a:pt x="462" y="1138"/>
                    <a:pt x="497" y="1105"/>
                    <a:pt x="520" y="1105"/>
                  </a:cubicBezTo>
                  <a:cubicBezTo>
                    <a:pt x="534" y="1105"/>
                    <a:pt x="543" y="1116"/>
                    <a:pt x="548" y="1143"/>
                  </a:cubicBezTo>
                  <a:cubicBezTo>
                    <a:pt x="563" y="1120"/>
                    <a:pt x="575" y="1109"/>
                    <a:pt x="583" y="1109"/>
                  </a:cubicBezTo>
                  <a:cubicBezTo>
                    <a:pt x="601" y="1109"/>
                    <a:pt x="603" y="1154"/>
                    <a:pt x="595" y="1226"/>
                  </a:cubicBezTo>
                  <a:cubicBezTo>
                    <a:pt x="623" y="1164"/>
                    <a:pt x="643" y="1134"/>
                    <a:pt x="654" y="1134"/>
                  </a:cubicBezTo>
                  <a:cubicBezTo>
                    <a:pt x="660" y="1134"/>
                    <a:pt x="664" y="1140"/>
                    <a:pt x="665" y="1154"/>
                  </a:cubicBezTo>
                  <a:lnTo>
                    <a:pt x="665" y="1154"/>
                  </a:lnTo>
                  <a:cubicBezTo>
                    <a:pt x="663" y="1162"/>
                    <a:pt x="658" y="1199"/>
                    <a:pt x="643" y="1250"/>
                  </a:cubicBezTo>
                  <a:cubicBezTo>
                    <a:pt x="684" y="1201"/>
                    <a:pt x="719" y="1169"/>
                    <a:pt x="749" y="1169"/>
                  </a:cubicBezTo>
                  <a:cubicBezTo>
                    <a:pt x="762" y="1169"/>
                    <a:pt x="775" y="1176"/>
                    <a:pt x="786" y="1191"/>
                  </a:cubicBezTo>
                  <a:cubicBezTo>
                    <a:pt x="794" y="1170"/>
                    <a:pt x="803" y="1161"/>
                    <a:pt x="810" y="1161"/>
                  </a:cubicBezTo>
                  <a:cubicBezTo>
                    <a:pt x="825" y="1161"/>
                    <a:pt x="838" y="1192"/>
                    <a:pt x="845" y="1238"/>
                  </a:cubicBezTo>
                  <a:cubicBezTo>
                    <a:pt x="862" y="1189"/>
                    <a:pt x="872" y="1157"/>
                    <a:pt x="893" y="1157"/>
                  </a:cubicBezTo>
                  <a:cubicBezTo>
                    <a:pt x="902" y="1157"/>
                    <a:pt x="914" y="1164"/>
                    <a:pt x="929" y="1179"/>
                  </a:cubicBezTo>
                  <a:cubicBezTo>
                    <a:pt x="929" y="1155"/>
                    <a:pt x="931" y="1144"/>
                    <a:pt x="935" y="1144"/>
                  </a:cubicBezTo>
                  <a:cubicBezTo>
                    <a:pt x="940" y="1144"/>
                    <a:pt x="950" y="1167"/>
                    <a:pt x="964" y="1203"/>
                  </a:cubicBezTo>
                  <a:cubicBezTo>
                    <a:pt x="974" y="1168"/>
                    <a:pt x="982" y="1152"/>
                    <a:pt x="988" y="1152"/>
                  </a:cubicBezTo>
                  <a:cubicBezTo>
                    <a:pt x="996" y="1152"/>
                    <a:pt x="1000" y="1183"/>
                    <a:pt x="1000" y="1238"/>
                  </a:cubicBezTo>
                  <a:cubicBezTo>
                    <a:pt x="1030" y="1214"/>
                    <a:pt x="1051" y="1203"/>
                    <a:pt x="1067" y="1203"/>
                  </a:cubicBezTo>
                  <a:cubicBezTo>
                    <a:pt x="1083" y="1203"/>
                    <a:pt x="1095" y="1214"/>
                    <a:pt x="1107" y="1238"/>
                  </a:cubicBezTo>
                  <a:cubicBezTo>
                    <a:pt x="1143" y="1238"/>
                    <a:pt x="1179" y="1262"/>
                    <a:pt x="1191" y="1345"/>
                  </a:cubicBezTo>
                  <a:cubicBezTo>
                    <a:pt x="1218" y="1272"/>
                    <a:pt x="1239" y="1226"/>
                    <a:pt x="1247" y="1226"/>
                  </a:cubicBezTo>
                  <a:cubicBezTo>
                    <a:pt x="1249" y="1226"/>
                    <a:pt x="1250" y="1230"/>
                    <a:pt x="1250" y="1238"/>
                  </a:cubicBezTo>
                  <a:cubicBezTo>
                    <a:pt x="1284" y="1213"/>
                    <a:pt x="1300" y="1193"/>
                    <a:pt x="1311" y="1193"/>
                  </a:cubicBezTo>
                  <a:cubicBezTo>
                    <a:pt x="1315" y="1193"/>
                    <a:pt x="1318" y="1196"/>
                    <a:pt x="1322" y="1203"/>
                  </a:cubicBezTo>
                  <a:cubicBezTo>
                    <a:pt x="1326" y="1201"/>
                    <a:pt x="1331" y="1200"/>
                    <a:pt x="1335" y="1200"/>
                  </a:cubicBezTo>
                  <a:cubicBezTo>
                    <a:pt x="1363" y="1200"/>
                    <a:pt x="1384" y="1234"/>
                    <a:pt x="1405" y="1286"/>
                  </a:cubicBezTo>
                  <a:cubicBezTo>
                    <a:pt x="1414" y="1243"/>
                    <a:pt x="1422" y="1212"/>
                    <a:pt x="1426" y="1212"/>
                  </a:cubicBezTo>
                  <a:cubicBezTo>
                    <a:pt x="1428" y="1212"/>
                    <a:pt x="1429" y="1217"/>
                    <a:pt x="1429" y="1226"/>
                  </a:cubicBezTo>
                  <a:cubicBezTo>
                    <a:pt x="1448" y="1207"/>
                    <a:pt x="1461" y="1198"/>
                    <a:pt x="1471" y="1198"/>
                  </a:cubicBezTo>
                  <a:cubicBezTo>
                    <a:pt x="1486" y="1198"/>
                    <a:pt x="1493" y="1219"/>
                    <a:pt x="1500" y="1262"/>
                  </a:cubicBezTo>
                  <a:cubicBezTo>
                    <a:pt x="1526" y="1223"/>
                    <a:pt x="1548" y="1202"/>
                    <a:pt x="1565" y="1202"/>
                  </a:cubicBezTo>
                  <a:cubicBezTo>
                    <a:pt x="1580" y="1202"/>
                    <a:pt x="1590" y="1217"/>
                    <a:pt x="1595" y="1250"/>
                  </a:cubicBezTo>
                  <a:cubicBezTo>
                    <a:pt x="1612" y="1229"/>
                    <a:pt x="1627" y="1220"/>
                    <a:pt x="1643" y="1220"/>
                  </a:cubicBezTo>
                  <a:cubicBezTo>
                    <a:pt x="1654" y="1220"/>
                    <a:pt x="1666" y="1226"/>
                    <a:pt x="1679" y="1235"/>
                  </a:cubicBezTo>
                  <a:lnTo>
                    <a:pt x="1679" y="1235"/>
                  </a:lnTo>
                  <a:cubicBezTo>
                    <a:pt x="1679" y="1236"/>
                    <a:pt x="1679" y="1237"/>
                    <a:pt x="1679" y="1238"/>
                  </a:cubicBezTo>
                  <a:cubicBezTo>
                    <a:pt x="1679" y="1237"/>
                    <a:pt x="1679" y="1237"/>
                    <a:pt x="1680" y="1236"/>
                  </a:cubicBezTo>
                  <a:lnTo>
                    <a:pt x="1680" y="1236"/>
                  </a:lnTo>
                  <a:cubicBezTo>
                    <a:pt x="1697" y="1249"/>
                    <a:pt x="1716" y="1271"/>
                    <a:pt x="1738" y="1298"/>
                  </a:cubicBezTo>
                  <a:cubicBezTo>
                    <a:pt x="1721" y="1246"/>
                    <a:pt x="1707" y="1209"/>
                    <a:pt x="1696" y="1194"/>
                  </a:cubicBezTo>
                  <a:lnTo>
                    <a:pt x="1696" y="1194"/>
                  </a:lnTo>
                  <a:cubicBezTo>
                    <a:pt x="1706" y="1174"/>
                    <a:pt x="1716" y="1165"/>
                    <a:pt x="1729" y="1165"/>
                  </a:cubicBezTo>
                  <a:cubicBezTo>
                    <a:pt x="1752" y="1165"/>
                    <a:pt x="1782" y="1198"/>
                    <a:pt x="1834" y="1262"/>
                  </a:cubicBezTo>
                  <a:cubicBezTo>
                    <a:pt x="1806" y="1194"/>
                    <a:pt x="1791" y="1153"/>
                    <a:pt x="1791" y="1153"/>
                  </a:cubicBezTo>
                  <a:lnTo>
                    <a:pt x="1791" y="1153"/>
                  </a:lnTo>
                  <a:cubicBezTo>
                    <a:pt x="1792" y="1153"/>
                    <a:pt x="1801" y="1176"/>
                    <a:pt x="1822" y="1226"/>
                  </a:cubicBezTo>
                  <a:cubicBezTo>
                    <a:pt x="1827" y="1158"/>
                    <a:pt x="1841" y="1128"/>
                    <a:pt x="1867" y="1128"/>
                  </a:cubicBezTo>
                  <a:cubicBezTo>
                    <a:pt x="1895" y="1128"/>
                    <a:pt x="1938" y="1164"/>
                    <a:pt x="2000" y="1226"/>
                  </a:cubicBezTo>
                  <a:cubicBezTo>
                    <a:pt x="1975" y="1188"/>
                    <a:pt x="1955" y="1158"/>
                    <a:pt x="1941" y="1138"/>
                  </a:cubicBezTo>
                  <a:lnTo>
                    <a:pt x="1941" y="1138"/>
                  </a:lnTo>
                  <a:cubicBezTo>
                    <a:pt x="1929" y="1083"/>
                    <a:pt x="1934" y="1058"/>
                    <a:pt x="1958" y="1058"/>
                  </a:cubicBezTo>
                  <a:cubicBezTo>
                    <a:pt x="1983" y="1058"/>
                    <a:pt x="2029" y="1087"/>
                    <a:pt x="2096" y="1143"/>
                  </a:cubicBezTo>
                  <a:cubicBezTo>
                    <a:pt x="2018" y="1059"/>
                    <a:pt x="1982" y="1012"/>
                    <a:pt x="1993" y="1012"/>
                  </a:cubicBezTo>
                  <a:lnTo>
                    <a:pt x="1993" y="1012"/>
                  </a:lnTo>
                  <a:cubicBezTo>
                    <a:pt x="2000" y="1012"/>
                    <a:pt x="2030" y="1035"/>
                    <a:pt x="2084" y="1083"/>
                  </a:cubicBezTo>
                  <a:cubicBezTo>
                    <a:pt x="2020" y="999"/>
                    <a:pt x="2015" y="960"/>
                    <a:pt x="2066" y="960"/>
                  </a:cubicBezTo>
                  <a:cubicBezTo>
                    <a:pt x="2102" y="960"/>
                    <a:pt x="2163" y="978"/>
                    <a:pt x="2250" y="1012"/>
                  </a:cubicBezTo>
                  <a:cubicBezTo>
                    <a:pt x="2139" y="938"/>
                    <a:pt x="2092" y="900"/>
                    <a:pt x="2119" y="900"/>
                  </a:cubicBezTo>
                  <a:cubicBezTo>
                    <a:pt x="2136" y="900"/>
                    <a:pt x="2179" y="914"/>
                    <a:pt x="2250" y="941"/>
                  </a:cubicBezTo>
                  <a:cubicBezTo>
                    <a:pt x="2119" y="853"/>
                    <a:pt x="2110" y="823"/>
                    <a:pt x="2209" y="823"/>
                  </a:cubicBezTo>
                  <a:cubicBezTo>
                    <a:pt x="2245" y="823"/>
                    <a:pt x="2295" y="827"/>
                    <a:pt x="2357" y="833"/>
                  </a:cubicBezTo>
                  <a:cubicBezTo>
                    <a:pt x="2096" y="762"/>
                    <a:pt x="2119" y="714"/>
                    <a:pt x="2381" y="667"/>
                  </a:cubicBezTo>
                  <a:cubicBezTo>
                    <a:pt x="2155" y="643"/>
                    <a:pt x="2191" y="607"/>
                    <a:pt x="2381" y="536"/>
                  </a:cubicBezTo>
                  <a:lnTo>
                    <a:pt x="2381" y="536"/>
                  </a:lnTo>
                  <a:cubicBezTo>
                    <a:pt x="2350" y="538"/>
                    <a:pt x="2325" y="539"/>
                    <a:pt x="2304" y="539"/>
                  </a:cubicBezTo>
                  <a:cubicBezTo>
                    <a:pt x="2198" y="539"/>
                    <a:pt x="2228" y="512"/>
                    <a:pt x="2357" y="452"/>
                  </a:cubicBezTo>
                  <a:lnTo>
                    <a:pt x="2357" y="452"/>
                  </a:lnTo>
                  <a:cubicBezTo>
                    <a:pt x="2341" y="454"/>
                    <a:pt x="2326" y="454"/>
                    <a:pt x="2312" y="454"/>
                  </a:cubicBezTo>
                  <a:cubicBezTo>
                    <a:pt x="2189" y="454"/>
                    <a:pt x="2186" y="405"/>
                    <a:pt x="2250" y="298"/>
                  </a:cubicBezTo>
                  <a:lnTo>
                    <a:pt x="2250" y="298"/>
                  </a:lnTo>
                  <a:cubicBezTo>
                    <a:pt x="2207" y="315"/>
                    <a:pt x="2178" y="324"/>
                    <a:pt x="2160" y="324"/>
                  </a:cubicBezTo>
                  <a:cubicBezTo>
                    <a:pt x="2129" y="324"/>
                    <a:pt x="2132" y="295"/>
                    <a:pt x="2155" y="226"/>
                  </a:cubicBezTo>
                  <a:lnTo>
                    <a:pt x="2155" y="226"/>
                  </a:lnTo>
                  <a:cubicBezTo>
                    <a:pt x="2127" y="242"/>
                    <a:pt x="2105" y="250"/>
                    <a:pt x="2088" y="250"/>
                  </a:cubicBezTo>
                  <a:cubicBezTo>
                    <a:pt x="2055" y="250"/>
                    <a:pt x="2044" y="218"/>
                    <a:pt x="2060" y="155"/>
                  </a:cubicBezTo>
                  <a:lnTo>
                    <a:pt x="2060" y="155"/>
                  </a:lnTo>
                  <a:cubicBezTo>
                    <a:pt x="2031" y="167"/>
                    <a:pt x="2008" y="174"/>
                    <a:pt x="1989" y="174"/>
                  </a:cubicBezTo>
                  <a:cubicBezTo>
                    <a:pt x="1953" y="174"/>
                    <a:pt x="1933" y="150"/>
                    <a:pt x="1917" y="95"/>
                  </a:cubicBezTo>
                  <a:cubicBezTo>
                    <a:pt x="1905" y="107"/>
                    <a:pt x="1893" y="112"/>
                    <a:pt x="1879" y="112"/>
                  </a:cubicBezTo>
                  <a:cubicBezTo>
                    <a:pt x="1851" y="112"/>
                    <a:pt x="1818" y="88"/>
                    <a:pt x="1786" y="48"/>
                  </a:cubicBezTo>
                  <a:cubicBezTo>
                    <a:pt x="1778" y="56"/>
                    <a:pt x="1767" y="60"/>
                    <a:pt x="1755" y="60"/>
                  </a:cubicBezTo>
                  <a:cubicBezTo>
                    <a:pt x="1729" y="60"/>
                    <a:pt x="1695" y="44"/>
                    <a:pt x="1655" y="12"/>
                  </a:cubicBezTo>
                  <a:cubicBezTo>
                    <a:pt x="1637" y="24"/>
                    <a:pt x="1613" y="30"/>
                    <a:pt x="1588" y="30"/>
                  </a:cubicBezTo>
                  <a:cubicBezTo>
                    <a:pt x="1563" y="30"/>
                    <a:pt x="1536" y="24"/>
                    <a:pt x="1512" y="12"/>
                  </a:cubicBezTo>
                  <a:cubicBezTo>
                    <a:pt x="1476" y="0"/>
                    <a:pt x="1417" y="0"/>
                    <a:pt x="1357" y="0"/>
                  </a:cubicBezTo>
                  <a:close/>
                </a:path>
              </a:pathLst>
            </a:custGeom>
            <a:solidFill>
              <a:srgbClr val="FBB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3475;p69">
              <a:extLst>
                <a:ext uri="{FF2B5EF4-FFF2-40B4-BE49-F238E27FC236}">
                  <a16:creationId xmlns:a16="http://schemas.microsoft.com/office/drawing/2014/main" id="{0967A8AB-AFBB-62AA-C7D3-35832BEF6895}"/>
                </a:ext>
              </a:extLst>
            </p:cNvPr>
            <p:cNvSpPr/>
            <p:nvPr/>
          </p:nvSpPr>
          <p:spPr>
            <a:xfrm>
              <a:off x="5788543" y="-1218043"/>
              <a:ext cx="5996" cy="6173"/>
            </a:xfrm>
            <a:custGeom>
              <a:avLst/>
              <a:gdLst/>
              <a:ahLst/>
              <a:cxnLst/>
              <a:rect l="l" t="t" r="r" b="b"/>
              <a:pathLst>
                <a:path w="203" h="209" extrusionOk="0">
                  <a:moveTo>
                    <a:pt x="85" y="1"/>
                  </a:moveTo>
                  <a:cubicBezTo>
                    <a:pt x="43" y="1"/>
                    <a:pt x="0" y="51"/>
                    <a:pt x="0" y="101"/>
                  </a:cubicBezTo>
                  <a:cubicBezTo>
                    <a:pt x="0" y="161"/>
                    <a:pt x="48" y="209"/>
                    <a:pt x="108" y="209"/>
                  </a:cubicBezTo>
                  <a:cubicBezTo>
                    <a:pt x="167" y="209"/>
                    <a:pt x="203" y="161"/>
                    <a:pt x="203" y="101"/>
                  </a:cubicBezTo>
                  <a:cubicBezTo>
                    <a:pt x="203" y="42"/>
                    <a:pt x="167" y="6"/>
                    <a:pt x="108" y="6"/>
                  </a:cubicBezTo>
                  <a:cubicBezTo>
                    <a:pt x="100" y="2"/>
                    <a:pt x="93" y="1"/>
                    <a:pt x="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3476;p69">
              <a:extLst>
                <a:ext uri="{FF2B5EF4-FFF2-40B4-BE49-F238E27FC236}">
                  <a16:creationId xmlns:a16="http://schemas.microsoft.com/office/drawing/2014/main" id="{D7403860-DC31-1CF3-550D-79416F37AD72}"/>
                </a:ext>
              </a:extLst>
            </p:cNvPr>
            <p:cNvSpPr/>
            <p:nvPr/>
          </p:nvSpPr>
          <p:spPr>
            <a:xfrm>
              <a:off x="5792058" y="-1216123"/>
              <a:ext cx="738" cy="738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2" y="1"/>
                  </a:moveTo>
                  <a:lnTo>
                    <a:pt x="0" y="13"/>
                  </a:lnTo>
                  <a:cubicBezTo>
                    <a:pt x="0" y="25"/>
                    <a:pt x="12" y="25"/>
                    <a:pt x="12" y="25"/>
                  </a:cubicBezTo>
                  <a:cubicBezTo>
                    <a:pt x="24" y="25"/>
                    <a:pt x="24" y="13"/>
                    <a:pt x="24" y="13"/>
                  </a:cubicBezTo>
                  <a:cubicBezTo>
                    <a:pt x="24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3477;p69">
              <a:extLst>
                <a:ext uri="{FF2B5EF4-FFF2-40B4-BE49-F238E27FC236}">
                  <a16:creationId xmlns:a16="http://schemas.microsoft.com/office/drawing/2014/main" id="{6F84EE5D-6690-FDC3-F71E-D2F480AF92CC}"/>
                </a:ext>
              </a:extLst>
            </p:cNvPr>
            <p:cNvSpPr/>
            <p:nvPr/>
          </p:nvSpPr>
          <p:spPr>
            <a:xfrm>
              <a:off x="5766390" y="-1218575"/>
              <a:ext cx="6351" cy="6351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7" y="0"/>
                  </a:move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5"/>
                    <a:pt x="107" y="215"/>
                  </a:cubicBezTo>
                  <a:cubicBezTo>
                    <a:pt x="167" y="215"/>
                    <a:pt x="215" y="167"/>
                    <a:pt x="215" y="108"/>
                  </a:cubicBezTo>
                  <a:cubicBezTo>
                    <a:pt x="215" y="48"/>
                    <a:pt x="167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3478;p69">
              <a:extLst>
                <a:ext uri="{FF2B5EF4-FFF2-40B4-BE49-F238E27FC236}">
                  <a16:creationId xmlns:a16="http://schemas.microsoft.com/office/drawing/2014/main" id="{1B8793F9-C480-360A-ED23-D0774C476D0C}"/>
                </a:ext>
              </a:extLst>
            </p:cNvPr>
            <p:cNvSpPr/>
            <p:nvPr/>
          </p:nvSpPr>
          <p:spPr>
            <a:xfrm>
              <a:off x="5769905" y="-1216477"/>
              <a:ext cx="1093" cy="1093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2" y="1"/>
                  </a:moveTo>
                  <a:cubicBezTo>
                    <a:pt x="12" y="1"/>
                    <a:pt x="0" y="13"/>
                    <a:pt x="0" y="25"/>
                  </a:cubicBezTo>
                  <a:cubicBezTo>
                    <a:pt x="0" y="25"/>
                    <a:pt x="12" y="37"/>
                    <a:pt x="12" y="37"/>
                  </a:cubicBezTo>
                  <a:cubicBezTo>
                    <a:pt x="24" y="37"/>
                    <a:pt x="36" y="25"/>
                    <a:pt x="36" y="25"/>
                  </a:cubicBezTo>
                  <a:cubicBezTo>
                    <a:pt x="36" y="13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479;p69">
              <a:extLst>
                <a:ext uri="{FF2B5EF4-FFF2-40B4-BE49-F238E27FC236}">
                  <a16:creationId xmlns:a16="http://schemas.microsoft.com/office/drawing/2014/main" id="{1D4470D3-379E-278B-E481-A6C25D26BB2C}"/>
                </a:ext>
              </a:extLst>
            </p:cNvPr>
            <p:cNvSpPr/>
            <p:nvPr/>
          </p:nvSpPr>
          <p:spPr>
            <a:xfrm>
              <a:off x="5782222" y="-1238631"/>
              <a:ext cx="20056" cy="17959"/>
            </a:xfrm>
            <a:custGeom>
              <a:avLst/>
              <a:gdLst/>
              <a:ahLst/>
              <a:cxnLst/>
              <a:rect l="l" t="t" r="r" b="b"/>
              <a:pathLst>
                <a:path w="679" h="608" extrusionOk="0">
                  <a:moveTo>
                    <a:pt x="0" y="1"/>
                  </a:moveTo>
                  <a:lnTo>
                    <a:pt x="24" y="167"/>
                  </a:lnTo>
                  <a:lnTo>
                    <a:pt x="560" y="608"/>
                  </a:lnTo>
                  <a:cubicBezTo>
                    <a:pt x="560" y="608"/>
                    <a:pt x="572" y="489"/>
                    <a:pt x="417" y="394"/>
                  </a:cubicBezTo>
                  <a:cubicBezTo>
                    <a:pt x="420" y="393"/>
                    <a:pt x="423" y="392"/>
                    <a:pt x="427" y="392"/>
                  </a:cubicBezTo>
                  <a:cubicBezTo>
                    <a:pt x="480" y="392"/>
                    <a:pt x="587" y="467"/>
                    <a:pt x="631" y="501"/>
                  </a:cubicBezTo>
                  <a:cubicBezTo>
                    <a:pt x="596" y="466"/>
                    <a:pt x="417" y="287"/>
                    <a:pt x="417" y="286"/>
                  </a:cubicBezTo>
                  <a:lnTo>
                    <a:pt x="417" y="286"/>
                  </a:lnTo>
                  <a:lnTo>
                    <a:pt x="679" y="382"/>
                  </a:lnTo>
                  <a:lnTo>
                    <a:pt x="524" y="251"/>
                  </a:lnTo>
                  <a:cubicBezTo>
                    <a:pt x="464" y="167"/>
                    <a:pt x="167" y="60"/>
                    <a:pt x="0" y="1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480;p69">
              <a:extLst>
                <a:ext uri="{FF2B5EF4-FFF2-40B4-BE49-F238E27FC236}">
                  <a16:creationId xmlns:a16="http://schemas.microsoft.com/office/drawing/2014/main" id="{AD686F96-44BD-04FE-079A-140C5C0C57AE}"/>
                </a:ext>
              </a:extLst>
            </p:cNvPr>
            <p:cNvSpPr/>
            <p:nvPr/>
          </p:nvSpPr>
          <p:spPr>
            <a:xfrm>
              <a:off x="5759360" y="-1238276"/>
              <a:ext cx="20056" cy="17959"/>
            </a:xfrm>
            <a:custGeom>
              <a:avLst/>
              <a:gdLst/>
              <a:ahLst/>
              <a:cxnLst/>
              <a:rect l="l" t="t" r="r" b="b"/>
              <a:pathLst>
                <a:path w="679" h="608" extrusionOk="0">
                  <a:moveTo>
                    <a:pt x="679" y="1"/>
                  </a:moveTo>
                  <a:lnTo>
                    <a:pt x="679" y="1"/>
                  </a:lnTo>
                  <a:cubicBezTo>
                    <a:pt x="512" y="60"/>
                    <a:pt x="214" y="167"/>
                    <a:pt x="155" y="251"/>
                  </a:cubicBezTo>
                  <a:lnTo>
                    <a:pt x="0" y="382"/>
                  </a:lnTo>
                  <a:lnTo>
                    <a:pt x="262" y="286"/>
                  </a:lnTo>
                  <a:lnTo>
                    <a:pt x="262" y="286"/>
                  </a:lnTo>
                  <a:cubicBezTo>
                    <a:pt x="262" y="286"/>
                    <a:pt x="83" y="466"/>
                    <a:pt x="48" y="501"/>
                  </a:cubicBezTo>
                  <a:cubicBezTo>
                    <a:pt x="90" y="469"/>
                    <a:pt x="187" y="401"/>
                    <a:pt x="242" y="401"/>
                  </a:cubicBezTo>
                  <a:cubicBezTo>
                    <a:pt x="249" y="401"/>
                    <a:pt x="256" y="403"/>
                    <a:pt x="262" y="405"/>
                  </a:cubicBezTo>
                  <a:cubicBezTo>
                    <a:pt x="107" y="489"/>
                    <a:pt x="119" y="608"/>
                    <a:pt x="119" y="608"/>
                  </a:cubicBezTo>
                  <a:lnTo>
                    <a:pt x="655" y="167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481;p69">
              <a:extLst>
                <a:ext uri="{FF2B5EF4-FFF2-40B4-BE49-F238E27FC236}">
                  <a16:creationId xmlns:a16="http://schemas.microsoft.com/office/drawing/2014/main" id="{3AA35671-D2A7-6150-3F26-60287F62EE4B}"/>
                </a:ext>
              </a:extLst>
            </p:cNvPr>
            <p:cNvSpPr/>
            <p:nvPr/>
          </p:nvSpPr>
          <p:spPr>
            <a:xfrm>
              <a:off x="5775872" y="-1234436"/>
              <a:ext cx="12701" cy="21681"/>
            </a:xfrm>
            <a:custGeom>
              <a:avLst/>
              <a:gdLst/>
              <a:ahLst/>
              <a:cxnLst/>
              <a:rect l="l" t="t" r="r" b="b"/>
              <a:pathLst>
                <a:path w="430" h="734" extrusionOk="0">
                  <a:moveTo>
                    <a:pt x="191" y="0"/>
                  </a:moveTo>
                  <a:cubicBezTo>
                    <a:pt x="136" y="0"/>
                    <a:pt x="48" y="6"/>
                    <a:pt x="25" y="37"/>
                  </a:cubicBezTo>
                  <a:cubicBezTo>
                    <a:pt x="1" y="85"/>
                    <a:pt x="60" y="645"/>
                    <a:pt x="25" y="704"/>
                  </a:cubicBezTo>
                  <a:cubicBezTo>
                    <a:pt x="20" y="727"/>
                    <a:pt x="52" y="734"/>
                    <a:pt x="94" y="734"/>
                  </a:cubicBezTo>
                  <a:cubicBezTo>
                    <a:pt x="161" y="734"/>
                    <a:pt x="251" y="716"/>
                    <a:pt x="251" y="716"/>
                  </a:cubicBezTo>
                  <a:cubicBezTo>
                    <a:pt x="239" y="645"/>
                    <a:pt x="429" y="180"/>
                    <a:pt x="394" y="97"/>
                  </a:cubicBezTo>
                  <a:cubicBezTo>
                    <a:pt x="370" y="2"/>
                    <a:pt x="239" y="2"/>
                    <a:pt x="239" y="2"/>
                  </a:cubicBezTo>
                  <a:cubicBezTo>
                    <a:pt x="239" y="2"/>
                    <a:pt x="219" y="0"/>
                    <a:pt x="191" y="0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482;p69">
              <a:extLst>
                <a:ext uri="{FF2B5EF4-FFF2-40B4-BE49-F238E27FC236}">
                  <a16:creationId xmlns:a16="http://schemas.microsoft.com/office/drawing/2014/main" id="{30E0304B-A4D3-0812-26D1-5E3583DE41A4}"/>
                </a:ext>
              </a:extLst>
            </p:cNvPr>
            <p:cNvSpPr/>
            <p:nvPr/>
          </p:nvSpPr>
          <p:spPr>
            <a:xfrm>
              <a:off x="5773420" y="-1255378"/>
              <a:ext cx="18668" cy="22419"/>
            </a:xfrm>
            <a:custGeom>
              <a:avLst/>
              <a:gdLst/>
              <a:ahLst/>
              <a:cxnLst/>
              <a:rect l="l" t="t" r="r" b="b"/>
              <a:pathLst>
                <a:path w="632" h="759" extrusionOk="0">
                  <a:moveTo>
                    <a:pt x="606" y="1"/>
                  </a:moveTo>
                  <a:lnTo>
                    <a:pt x="606" y="1"/>
                  </a:lnTo>
                  <a:cubicBezTo>
                    <a:pt x="603" y="1"/>
                    <a:pt x="596" y="7"/>
                    <a:pt x="584" y="20"/>
                  </a:cubicBezTo>
                  <a:cubicBezTo>
                    <a:pt x="500" y="115"/>
                    <a:pt x="358" y="401"/>
                    <a:pt x="358" y="401"/>
                  </a:cubicBezTo>
                  <a:lnTo>
                    <a:pt x="465" y="20"/>
                  </a:lnTo>
                  <a:lnTo>
                    <a:pt x="286" y="437"/>
                  </a:lnTo>
                  <a:lnTo>
                    <a:pt x="346" y="32"/>
                  </a:lnTo>
                  <a:lnTo>
                    <a:pt x="227" y="318"/>
                  </a:lnTo>
                  <a:lnTo>
                    <a:pt x="119" y="80"/>
                  </a:lnTo>
                  <a:lnTo>
                    <a:pt x="167" y="401"/>
                  </a:lnTo>
                  <a:lnTo>
                    <a:pt x="0" y="199"/>
                  </a:lnTo>
                  <a:lnTo>
                    <a:pt x="108" y="746"/>
                  </a:lnTo>
                  <a:lnTo>
                    <a:pt x="393" y="758"/>
                  </a:lnTo>
                  <a:cubicBezTo>
                    <a:pt x="393" y="675"/>
                    <a:pt x="631" y="199"/>
                    <a:pt x="631" y="199"/>
                  </a:cubicBezTo>
                  <a:lnTo>
                    <a:pt x="631" y="199"/>
                  </a:lnTo>
                  <a:cubicBezTo>
                    <a:pt x="631" y="199"/>
                    <a:pt x="489" y="270"/>
                    <a:pt x="441" y="389"/>
                  </a:cubicBezTo>
                  <a:cubicBezTo>
                    <a:pt x="462" y="295"/>
                    <a:pt x="629" y="1"/>
                    <a:pt x="606" y="1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483;p69">
              <a:extLst>
                <a:ext uri="{FF2B5EF4-FFF2-40B4-BE49-F238E27FC236}">
                  <a16:creationId xmlns:a16="http://schemas.microsoft.com/office/drawing/2014/main" id="{D30D6033-A866-4B44-8C6F-A29E5AE9E536}"/>
                </a:ext>
              </a:extLst>
            </p:cNvPr>
            <p:cNvSpPr/>
            <p:nvPr/>
          </p:nvSpPr>
          <p:spPr>
            <a:xfrm>
              <a:off x="5778707" y="-1203451"/>
              <a:ext cx="22508" cy="23246"/>
            </a:xfrm>
            <a:custGeom>
              <a:avLst/>
              <a:gdLst/>
              <a:ahLst/>
              <a:cxnLst/>
              <a:rect l="l" t="t" r="r" b="b"/>
              <a:pathLst>
                <a:path w="762" h="787" extrusionOk="0">
                  <a:moveTo>
                    <a:pt x="143" y="0"/>
                  </a:moveTo>
                  <a:lnTo>
                    <a:pt x="0" y="215"/>
                  </a:lnTo>
                  <a:cubicBezTo>
                    <a:pt x="0" y="215"/>
                    <a:pt x="179" y="393"/>
                    <a:pt x="333" y="441"/>
                  </a:cubicBezTo>
                  <a:cubicBezTo>
                    <a:pt x="476" y="488"/>
                    <a:pt x="464" y="738"/>
                    <a:pt x="464" y="738"/>
                  </a:cubicBezTo>
                  <a:lnTo>
                    <a:pt x="476" y="548"/>
                  </a:lnTo>
                  <a:lnTo>
                    <a:pt x="536" y="786"/>
                  </a:lnTo>
                  <a:cubicBezTo>
                    <a:pt x="536" y="786"/>
                    <a:pt x="546" y="543"/>
                    <a:pt x="576" y="543"/>
                  </a:cubicBezTo>
                  <a:cubicBezTo>
                    <a:pt x="578" y="543"/>
                    <a:pt x="581" y="544"/>
                    <a:pt x="583" y="548"/>
                  </a:cubicBezTo>
                  <a:cubicBezTo>
                    <a:pt x="607" y="596"/>
                    <a:pt x="595" y="619"/>
                    <a:pt x="643" y="727"/>
                  </a:cubicBezTo>
                  <a:cubicBezTo>
                    <a:pt x="679" y="655"/>
                    <a:pt x="655" y="560"/>
                    <a:pt x="631" y="488"/>
                  </a:cubicBezTo>
                  <a:cubicBezTo>
                    <a:pt x="619" y="417"/>
                    <a:pt x="583" y="346"/>
                    <a:pt x="583" y="310"/>
                  </a:cubicBezTo>
                  <a:lnTo>
                    <a:pt x="583" y="310"/>
                  </a:lnTo>
                  <a:cubicBezTo>
                    <a:pt x="643" y="346"/>
                    <a:pt x="679" y="560"/>
                    <a:pt x="714" y="560"/>
                  </a:cubicBezTo>
                  <a:cubicBezTo>
                    <a:pt x="762" y="250"/>
                    <a:pt x="321" y="12"/>
                    <a:pt x="143" y="0"/>
                  </a:cubicBezTo>
                  <a:close/>
                </a:path>
              </a:pathLst>
            </a:custGeom>
            <a:solidFill>
              <a:srgbClr val="FFE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484;p69">
              <a:extLst>
                <a:ext uri="{FF2B5EF4-FFF2-40B4-BE49-F238E27FC236}">
                  <a16:creationId xmlns:a16="http://schemas.microsoft.com/office/drawing/2014/main" id="{24FB3540-07A5-D57F-7F9C-6880EFDC4C7B}"/>
                </a:ext>
              </a:extLst>
            </p:cNvPr>
            <p:cNvSpPr/>
            <p:nvPr/>
          </p:nvSpPr>
          <p:spPr>
            <a:xfrm>
              <a:off x="5756879" y="-1204515"/>
              <a:ext cx="22892" cy="23246"/>
            </a:xfrm>
            <a:custGeom>
              <a:avLst/>
              <a:gdLst/>
              <a:ahLst/>
              <a:cxnLst/>
              <a:rect l="l" t="t" r="r" b="b"/>
              <a:pathLst>
                <a:path w="775" h="787" extrusionOk="0">
                  <a:moveTo>
                    <a:pt x="620" y="1"/>
                  </a:moveTo>
                  <a:cubicBezTo>
                    <a:pt x="441" y="24"/>
                    <a:pt x="1" y="263"/>
                    <a:pt x="48" y="572"/>
                  </a:cubicBezTo>
                  <a:cubicBezTo>
                    <a:pt x="84" y="572"/>
                    <a:pt x="120" y="346"/>
                    <a:pt x="179" y="322"/>
                  </a:cubicBezTo>
                  <a:lnTo>
                    <a:pt x="179" y="322"/>
                  </a:lnTo>
                  <a:cubicBezTo>
                    <a:pt x="191" y="346"/>
                    <a:pt x="144" y="417"/>
                    <a:pt x="132" y="501"/>
                  </a:cubicBezTo>
                  <a:cubicBezTo>
                    <a:pt x="108" y="572"/>
                    <a:pt x="84" y="655"/>
                    <a:pt x="132" y="727"/>
                  </a:cubicBezTo>
                  <a:cubicBezTo>
                    <a:pt x="179" y="632"/>
                    <a:pt x="168" y="596"/>
                    <a:pt x="191" y="548"/>
                  </a:cubicBezTo>
                  <a:cubicBezTo>
                    <a:pt x="194" y="546"/>
                    <a:pt x="196" y="545"/>
                    <a:pt x="198" y="545"/>
                  </a:cubicBezTo>
                  <a:cubicBezTo>
                    <a:pt x="228" y="545"/>
                    <a:pt x="239" y="786"/>
                    <a:pt x="239" y="786"/>
                  </a:cubicBezTo>
                  <a:lnTo>
                    <a:pt x="298" y="548"/>
                  </a:lnTo>
                  <a:lnTo>
                    <a:pt x="310" y="751"/>
                  </a:lnTo>
                  <a:cubicBezTo>
                    <a:pt x="310" y="751"/>
                    <a:pt x="298" y="489"/>
                    <a:pt x="441" y="453"/>
                  </a:cubicBezTo>
                  <a:cubicBezTo>
                    <a:pt x="596" y="405"/>
                    <a:pt x="775" y="227"/>
                    <a:pt x="775" y="227"/>
                  </a:cubicBezTo>
                  <a:lnTo>
                    <a:pt x="620" y="1"/>
                  </a:lnTo>
                  <a:close/>
                </a:path>
              </a:pathLst>
            </a:custGeom>
            <a:solidFill>
              <a:srgbClr val="FFE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485;p69">
              <a:extLst>
                <a:ext uri="{FF2B5EF4-FFF2-40B4-BE49-F238E27FC236}">
                  <a16:creationId xmlns:a16="http://schemas.microsoft.com/office/drawing/2014/main" id="{277FC7AB-A1C8-F7E3-6289-7EA270C758D7}"/>
                </a:ext>
              </a:extLst>
            </p:cNvPr>
            <p:cNvSpPr/>
            <p:nvPr/>
          </p:nvSpPr>
          <p:spPr>
            <a:xfrm>
              <a:off x="5773066" y="-1205519"/>
              <a:ext cx="12347" cy="8773"/>
            </a:xfrm>
            <a:custGeom>
              <a:avLst/>
              <a:gdLst/>
              <a:ahLst/>
              <a:cxnLst/>
              <a:rect l="l" t="t" r="r" b="b"/>
              <a:pathLst>
                <a:path w="418" h="297" extrusionOk="0">
                  <a:moveTo>
                    <a:pt x="143" y="0"/>
                  </a:moveTo>
                  <a:cubicBezTo>
                    <a:pt x="88" y="0"/>
                    <a:pt x="44" y="7"/>
                    <a:pt x="36" y="23"/>
                  </a:cubicBezTo>
                  <a:cubicBezTo>
                    <a:pt x="1" y="82"/>
                    <a:pt x="36" y="130"/>
                    <a:pt x="72" y="130"/>
                  </a:cubicBezTo>
                  <a:cubicBezTo>
                    <a:pt x="120" y="130"/>
                    <a:pt x="131" y="297"/>
                    <a:pt x="191" y="297"/>
                  </a:cubicBezTo>
                  <a:cubicBezTo>
                    <a:pt x="251" y="297"/>
                    <a:pt x="310" y="142"/>
                    <a:pt x="358" y="130"/>
                  </a:cubicBezTo>
                  <a:cubicBezTo>
                    <a:pt x="405" y="118"/>
                    <a:pt x="417" y="58"/>
                    <a:pt x="417" y="58"/>
                  </a:cubicBezTo>
                  <a:cubicBezTo>
                    <a:pt x="409" y="27"/>
                    <a:pt x="253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486;p69">
              <a:extLst>
                <a:ext uri="{FF2B5EF4-FFF2-40B4-BE49-F238E27FC236}">
                  <a16:creationId xmlns:a16="http://schemas.microsoft.com/office/drawing/2014/main" id="{6EE6128A-34FD-AFE7-8CB4-BB1443F9A2CA}"/>
                </a:ext>
              </a:extLst>
            </p:cNvPr>
            <p:cNvSpPr/>
            <p:nvPr/>
          </p:nvSpPr>
          <p:spPr>
            <a:xfrm>
              <a:off x="5779091" y="-1146887"/>
              <a:ext cx="27411" cy="17279"/>
            </a:xfrm>
            <a:custGeom>
              <a:avLst/>
              <a:gdLst/>
              <a:ahLst/>
              <a:cxnLst/>
              <a:rect l="l" t="t" r="r" b="b"/>
              <a:pathLst>
                <a:path w="928" h="585" extrusionOk="0">
                  <a:moveTo>
                    <a:pt x="482" y="1"/>
                  </a:moveTo>
                  <a:cubicBezTo>
                    <a:pt x="401" y="1"/>
                    <a:pt x="213" y="15"/>
                    <a:pt x="94" y="133"/>
                  </a:cubicBezTo>
                  <a:cubicBezTo>
                    <a:pt x="1" y="250"/>
                    <a:pt x="22" y="526"/>
                    <a:pt x="202" y="526"/>
                  </a:cubicBezTo>
                  <a:cubicBezTo>
                    <a:pt x="206" y="526"/>
                    <a:pt x="209" y="526"/>
                    <a:pt x="213" y="526"/>
                  </a:cubicBezTo>
                  <a:cubicBezTo>
                    <a:pt x="297" y="514"/>
                    <a:pt x="297" y="371"/>
                    <a:pt x="297" y="371"/>
                  </a:cubicBezTo>
                  <a:cubicBezTo>
                    <a:pt x="297" y="371"/>
                    <a:pt x="297" y="538"/>
                    <a:pt x="439" y="550"/>
                  </a:cubicBezTo>
                  <a:cubicBezTo>
                    <a:pt x="455" y="553"/>
                    <a:pt x="469" y="554"/>
                    <a:pt x="482" y="554"/>
                  </a:cubicBezTo>
                  <a:cubicBezTo>
                    <a:pt x="593" y="554"/>
                    <a:pt x="606" y="450"/>
                    <a:pt x="613" y="450"/>
                  </a:cubicBezTo>
                  <a:cubicBezTo>
                    <a:pt x="615" y="450"/>
                    <a:pt x="616" y="455"/>
                    <a:pt x="618" y="467"/>
                  </a:cubicBezTo>
                  <a:cubicBezTo>
                    <a:pt x="633" y="510"/>
                    <a:pt x="647" y="585"/>
                    <a:pt x="686" y="585"/>
                  </a:cubicBezTo>
                  <a:cubicBezTo>
                    <a:pt x="711" y="585"/>
                    <a:pt x="746" y="555"/>
                    <a:pt x="797" y="467"/>
                  </a:cubicBezTo>
                  <a:cubicBezTo>
                    <a:pt x="928" y="228"/>
                    <a:pt x="725" y="2"/>
                    <a:pt x="523" y="2"/>
                  </a:cubicBezTo>
                  <a:cubicBezTo>
                    <a:pt x="523" y="2"/>
                    <a:pt x="508" y="1"/>
                    <a:pt x="482" y="1"/>
                  </a:cubicBezTo>
                  <a:close/>
                </a:path>
              </a:pathLst>
            </a:custGeom>
            <a:solidFill>
              <a:srgbClr val="FFE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487;p69">
              <a:extLst>
                <a:ext uri="{FF2B5EF4-FFF2-40B4-BE49-F238E27FC236}">
                  <a16:creationId xmlns:a16="http://schemas.microsoft.com/office/drawing/2014/main" id="{A8838C69-2557-DC55-AA30-B4D057B53E84}"/>
                </a:ext>
              </a:extLst>
            </p:cNvPr>
            <p:cNvSpPr/>
            <p:nvPr/>
          </p:nvSpPr>
          <p:spPr>
            <a:xfrm>
              <a:off x="5745035" y="-1152115"/>
              <a:ext cx="24811" cy="15212"/>
            </a:xfrm>
            <a:custGeom>
              <a:avLst/>
              <a:gdLst/>
              <a:ahLst/>
              <a:cxnLst/>
              <a:rect l="l" t="t" r="r" b="b"/>
              <a:pathLst>
                <a:path w="840" h="515" extrusionOk="0">
                  <a:moveTo>
                    <a:pt x="385" y="0"/>
                  </a:moveTo>
                  <a:cubicBezTo>
                    <a:pt x="209" y="0"/>
                    <a:pt x="0" y="174"/>
                    <a:pt x="104" y="394"/>
                  </a:cubicBezTo>
                  <a:cubicBezTo>
                    <a:pt x="147" y="479"/>
                    <a:pt x="176" y="507"/>
                    <a:pt x="198" y="507"/>
                  </a:cubicBezTo>
                  <a:cubicBezTo>
                    <a:pt x="230" y="507"/>
                    <a:pt x="245" y="441"/>
                    <a:pt x="259" y="405"/>
                  </a:cubicBezTo>
                  <a:cubicBezTo>
                    <a:pt x="264" y="396"/>
                    <a:pt x="268" y="393"/>
                    <a:pt x="270" y="393"/>
                  </a:cubicBezTo>
                  <a:cubicBezTo>
                    <a:pt x="285" y="393"/>
                    <a:pt x="272" y="513"/>
                    <a:pt x="414" y="513"/>
                  </a:cubicBezTo>
                  <a:cubicBezTo>
                    <a:pt x="525" y="513"/>
                    <a:pt x="542" y="400"/>
                    <a:pt x="544" y="367"/>
                  </a:cubicBezTo>
                  <a:lnTo>
                    <a:pt x="544" y="367"/>
                  </a:lnTo>
                  <a:cubicBezTo>
                    <a:pt x="544" y="397"/>
                    <a:pt x="548" y="493"/>
                    <a:pt x="628" y="513"/>
                  </a:cubicBezTo>
                  <a:cubicBezTo>
                    <a:pt x="636" y="514"/>
                    <a:pt x="644" y="514"/>
                    <a:pt x="651" y="514"/>
                  </a:cubicBezTo>
                  <a:cubicBezTo>
                    <a:pt x="810" y="514"/>
                    <a:pt x="839" y="281"/>
                    <a:pt x="771" y="167"/>
                  </a:cubicBezTo>
                  <a:cubicBezTo>
                    <a:pt x="652" y="1"/>
                    <a:pt x="402" y="1"/>
                    <a:pt x="402" y="1"/>
                  </a:cubicBezTo>
                  <a:cubicBezTo>
                    <a:pt x="396" y="0"/>
                    <a:pt x="390" y="0"/>
                    <a:pt x="385" y="0"/>
                  </a:cubicBezTo>
                  <a:close/>
                </a:path>
              </a:pathLst>
            </a:custGeom>
            <a:solidFill>
              <a:srgbClr val="FFE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488;p69">
              <a:extLst>
                <a:ext uri="{FF2B5EF4-FFF2-40B4-BE49-F238E27FC236}">
                  <a16:creationId xmlns:a16="http://schemas.microsoft.com/office/drawing/2014/main" id="{919B7218-9955-3E7D-E585-5C465F66DEDA}"/>
                </a:ext>
              </a:extLst>
            </p:cNvPr>
            <p:cNvSpPr/>
            <p:nvPr/>
          </p:nvSpPr>
          <p:spPr>
            <a:xfrm>
              <a:off x="5795219" y="-1199228"/>
              <a:ext cx="78452" cy="65780"/>
            </a:xfrm>
            <a:custGeom>
              <a:avLst/>
              <a:gdLst/>
              <a:ahLst/>
              <a:cxnLst/>
              <a:rect l="l" t="t" r="r" b="b"/>
              <a:pathLst>
                <a:path w="2656" h="2227" extrusionOk="0">
                  <a:moveTo>
                    <a:pt x="2193" y="1605"/>
                  </a:moveTo>
                  <a:cubicBezTo>
                    <a:pt x="2193" y="1605"/>
                    <a:pt x="2195" y="1607"/>
                    <a:pt x="2199" y="1610"/>
                  </a:cubicBezTo>
                  <a:lnTo>
                    <a:pt x="2199" y="1610"/>
                  </a:lnTo>
                  <a:cubicBezTo>
                    <a:pt x="2195" y="1607"/>
                    <a:pt x="2193" y="1605"/>
                    <a:pt x="2193" y="1605"/>
                  </a:cubicBezTo>
                  <a:close/>
                  <a:moveTo>
                    <a:pt x="236" y="1876"/>
                  </a:moveTo>
                  <a:cubicBezTo>
                    <a:pt x="233" y="1877"/>
                    <a:pt x="230" y="1879"/>
                    <a:pt x="227" y="1881"/>
                  </a:cubicBezTo>
                  <a:cubicBezTo>
                    <a:pt x="230" y="1880"/>
                    <a:pt x="233" y="1878"/>
                    <a:pt x="236" y="1876"/>
                  </a:cubicBezTo>
                  <a:close/>
                  <a:moveTo>
                    <a:pt x="334" y="0"/>
                  </a:moveTo>
                  <a:cubicBezTo>
                    <a:pt x="334" y="0"/>
                    <a:pt x="24" y="834"/>
                    <a:pt x="36" y="1393"/>
                  </a:cubicBezTo>
                  <a:cubicBezTo>
                    <a:pt x="24" y="1429"/>
                    <a:pt x="13" y="1477"/>
                    <a:pt x="1" y="1536"/>
                  </a:cubicBezTo>
                  <a:cubicBezTo>
                    <a:pt x="24" y="1536"/>
                    <a:pt x="36" y="1548"/>
                    <a:pt x="60" y="1548"/>
                  </a:cubicBezTo>
                  <a:cubicBezTo>
                    <a:pt x="60" y="1596"/>
                    <a:pt x="72" y="1631"/>
                    <a:pt x="72" y="1667"/>
                  </a:cubicBezTo>
                  <a:lnTo>
                    <a:pt x="72" y="1655"/>
                  </a:lnTo>
                  <a:cubicBezTo>
                    <a:pt x="84" y="1703"/>
                    <a:pt x="108" y="1727"/>
                    <a:pt x="132" y="1762"/>
                  </a:cubicBezTo>
                  <a:cubicBezTo>
                    <a:pt x="108" y="1786"/>
                    <a:pt x="96" y="1810"/>
                    <a:pt x="72" y="1834"/>
                  </a:cubicBezTo>
                  <a:cubicBezTo>
                    <a:pt x="108" y="1822"/>
                    <a:pt x="143" y="1810"/>
                    <a:pt x="167" y="1810"/>
                  </a:cubicBezTo>
                  <a:cubicBezTo>
                    <a:pt x="203" y="1822"/>
                    <a:pt x="215" y="1822"/>
                    <a:pt x="251" y="1834"/>
                  </a:cubicBezTo>
                  <a:cubicBezTo>
                    <a:pt x="251" y="1844"/>
                    <a:pt x="251" y="1863"/>
                    <a:pt x="236" y="1876"/>
                  </a:cubicBezTo>
                  <a:lnTo>
                    <a:pt x="236" y="1876"/>
                  </a:lnTo>
                  <a:cubicBezTo>
                    <a:pt x="262" y="1859"/>
                    <a:pt x="281" y="1851"/>
                    <a:pt x="294" y="1851"/>
                  </a:cubicBezTo>
                  <a:cubicBezTo>
                    <a:pt x="328" y="1851"/>
                    <a:pt x="313" y="1911"/>
                    <a:pt x="263" y="2012"/>
                  </a:cubicBezTo>
                  <a:cubicBezTo>
                    <a:pt x="319" y="1950"/>
                    <a:pt x="355" y="1917"/>
                    <a:pt x="376" y="1917"/>
                  </a:cubicBezTo>
                  <a:cubicBezTo>
                    <a:pt x="394" y="1917"/>
                    <a:pt x="399" y="1944"/>
                    <a:pt x="394" y="2000"/>
                  </a:cubicBezTo>
                  <a:cubicBezTo>
                    <a:pt x="417" y="1969"/>
                    <a:pt x="433" y="1955"/>
                    <a:pt x="442" y="1955"/>
                  </a:cubicBezTo>
                  <a:lnTo>
                    <a:pt x="442" y="1955"/>
                  </a:lnTo>
                  <a:cubicBezTo>
                    <a:pt x="462" y="1955"/>
                    <a:pt x="457" y="2016"/>
                    <a:pt x="441" y="2119"/>
                  </a:cubicBezTo>
                  <a:cubicBezTo>
                    <a:pt x="483" y="2043"/>
                    <a:pt x="516" y="1999"/>
                    <a:pt x="542" y="1999"/>
                  </a:cubicBezTo>
                  <a:cubicBezTo>
                    <a:pt x="560" y="1999"/>
                    <a:pt x="574" y="2022"/>
                    <a:pt x="584" y="2072"/>
                  </a:cubicBezTo>
                  <a:cubicBezTo>
                    <a:pt x="601" y="2035"/>
                    <a:pt x="613" y="2018"/>
                    <a:pt x="623" y="2018"/>
                  </a:cubicBezTo>
                  <a:cubicBezTo>
                    <a:pt x="643" y="2018"/>
                    <a:pt x="656" y="2078"/>
                    <a:pt x="679" y="2179"/>
                  </a:cubicBezTo>
                  <a:cubicBezTo>
                    <a:pt x="687" y="2104"/>
                    <a:pt x="694" y="2062"/>
                    <a:pt x="705" y="2062"/>
                  </a:cubicBezTo>
                  <a:cubicBezTo>
                    <a:pt x="711" y="2062"/>
                    <a:pt x="718" y="2077"/>
                    <a:pt x="727" y="2108"/>
                  </a:cubicBezTo>
                  <a:lnTo>
                    <a:pt x="727" y="2203"/>
                  </a:lnTo>
                  <a:cubicBezTo>
                    <a:pt x="735" y="2119"/>
                    <a:pt x="747" y="2069"/>
                    <a:pt x="771" y="2069"/>
                  </a:cubicBezTo>
                  <a:cubicBezTo>
                    <a:pt x="784" y="2069"/>
                    <a:pt x="801" y="2085"/>
                    <a:pt x="822" y="2119"/>
                  </a:cubicBezTo>
                  <a:cubicBezTo>
                    <a:pt x="822" y="2079"/>
                    <a:pt x="827" y="2060"/>
                    <a:pt x="837" y="2060"/>
                  </a:cubicBezTo>
                  <a:cubicBezTo>
                    <a:pt x="853" y="2060"/>
                    <a:pt x="880" y="2110"/>
                    <a:pt x="917" y="2191"/>
                  </a:cubicBezTo>
                  <a:cubicBezTo>
                    <a:pt x="910" y="2113"/>
                    <a:pt x="907" y="2076"/>
                    <a:pt x="916" y="2076"/>
                  </a:cubicBezTo>
                  <a:lnTo>
                    <a:pt x="916" y="2076"/>
                  </a:lnTo>
                  <a:cubicBezTo>
                    <a:pt x="921" y="2076"/>
                    <a:pt x="929" y="2087"/>
                    <a:pt x="941" y="2108"/>
                  </a:cubicBezTo>
                  <a:cubicBezTo>
                    <a:pt x="941" y="2131"/>
                    <a:pt x="965" y="2167"/>
                    <a:pt x="977" y="2227"/>
                  </a:cubicBezTo>
                  <a:cubicBezTo>
                    <a:pt x="977" y="2145"/>
                    <a:pt x="991" y="2091"/>
                    <a:pt x="1034" y="2091"/>
                  </a:cubicBezTo>
                  <a:cubicBezTo>
                    <a:pt x="1048" y="2091"/>
                    <a:pt x="1064" y="2096"/>
                    <a:pt x="1084" y="2108"/>
                  </a:cubicBezTo>
                  <a:cubicBezTo>
                    <a:pt x="1074" y="2068"/>
                    <a:pt x="1077" y="2051"/>
                    <a:pt x="1088" y="2051"/>
                  </a:cubicBezTo>
                  <a:cubicBezTo>
                    <a:pt x="1104" y="2051"/>
                    <a:pt x="1138" y="2083"/>
                    <a:pt x="1179" y="2131"/>
                  </a:cubicBezTo>
                  <a:cubicBezTo>
                    <a:pt x="1160" y="2063"/>
                    <a:pt x="1156" y="2018"/>
                    <a:pt x="1196" y="2018"/>
                  </a:cubicBezTo>
                  <a:cubicBezTo>
                    <a:pt x="1204" y="2018"/>
                    <a:pt x="1215" y="2020"/>
                    <a:pt x="1227" y="2024"/>
                  </a:cubicBezTo>
                  <a:cubicBezTo>
                    <a:pt x="1218" y="2011"/>
                    <a:pt x="1216" y="2004"/>
                    <a:pt x="1220" y="2004"/>
                  </a:cubicBezTo>
                  <a:lnTo>
                    <a:pt x="1220" y="2004"/>
                  </a:lnTo>
                  <a:cubicBezTo>
                    <a:pt x="1228" y="2004"/>
                    <a:pt x="1254" y="2023"/>
                    <a:pt x="1298" y="2060"/>
                  </a:cubicBezTo>
                  <a:cubicBezTo>
                    <a:pt x="1283" y="2014"/>
                    <a:pt x="1279" y="1994"/>
                    <a:pt x="1284" y="1994"/>
                  </a:cubicBezTo>
                  <a:lnTo>
                    <a:pt x="1284" y="1994"/>
                  </a:lnTo>
                  <a:cubicBezTo>
                    <a:pt x="1292" y="1994"/>
                    <a:pt x="1317" y="2029"/>
                    <a:pt x="1358" y="2084"/>
                  </a:cubicBezTo>
                  <a:cubicBezTo>
                    <a:pt x="1372" y="2035"/>
                    <a:pt x="1390" y="2011"/>
                    <a:pt x="1412" y="2011"/>
                  </a:cubicBezTo>
                  <a:cubicBezTo>
                    <a:pt x="1427" y="2011"/>
                    <a:pt x="1445" y="2023"/>
                    <a:pt x="1465" y="2048"/>
                  </a:cubicBezTo>
                  <a:cubicBezTo>
                    <a:pt x="1476" y="2040"/>
                    <a:pt x="1488" y="2036"/>
                    <a:pt x="1500" y="2036"/>
                  </a:cubicBezTo>
                  <a:cubicBezTo>
                    <a:pt x="1541" y="2036"/>
                    <a:pt x="1589" y="2077"/>
                    <a:pt x="1644" y="2131"/>
                  </a:cubicBezTo>
                  <a:cubicBezTo>
                    <a:pt x="1625" y="2038"/>
                    <a:pt x="1621" y="1974"/>
                    <a:pt x="1632" y="1974"/>
                  </a:cubicBezTo>
                  <a:lnTo>
                    <a:pt x="1632" y="1974"/>
                  </a:lnTo>
                  <a:cubicBezTo>
                    <a:pt x="1635" y="1974"/>
                    <a:pt x="1639" y="1978"/>
                    <a:pt x="1644" y="1989"/>
                  </a:cubicBezTo>
                  <a:cubicBezTo>
                    <a:pt x="1644" y="1925"/>
                    <a:pt x="1651" y="1896"/>
                    <a:pt x="1669" y="1896"/>
                  </a:cubicBezTo>
                  <a:cubicBezTo>
                    <a:pt x="1675" y="1896"/>
                    <a:pt x="1683" y="1899"/>
                    <a:pt x="1691" y="1905"/>
                  </a:cubicBezTo>
                  <a:cubicBezTo>
                    <a:pt x="1697" y="1899"/>
                    <a:pt x="1705" y="1896"/>
                    <a:pt x="1715" y="1896"/>
                  </a:cubicBezTo>
                  <a:cubicBezTo>
                    <a:pt x="1741" y="1896"/>
                    <a:pt x="1781" y="1921"/>
                    <a:pt x="1834" y="1965"/>
                  </a:cubicBezTo>
                  <a:cubicBezTo>
                    <a:pt x="1817" y="1904"/>
                    <a:pt x="1812" y="1862"/>
                    <a:pt x="1815" y="1862"/>
                  </a:cubicBezTo>
                  <a:lnTo>
                    <a:pt x="1815" y="1862"/>
                  </a:lnTo>
                  <a:cubicBezTo>
                    <a:pt x="1817" y="1862"/>
                    <a:pt x="1819" y="1868"/>
                    <a:pt x="1822" y="1881"/>
                  </a:cubicBezTo>
                  <a:cubicBezTo>
                    <a:pt x="1828" y="1838"/>
                    <a:pt x="1838" y="1820"/>
                    <a:pt x="1855" y="1820"/>
                  </a:cubicBezTo>
                  <a:cubicBezTo>
                    <a:pt x="1876" y="1820"/>
                    <a:pt x="1907" y="1848"/>
                    <a:pt x="1953" y="1893"/>
                  </a:cubicBezTo>
                  <a:cubicBezTo>
                    <a:pt x="1946" y="1822"/>
                    <a:pt x="1948" y="1784"/>
                    <a:pt x="1971" y="1784"/>
                  </a:cubicBezTo>
                  <a:cubicBezTo>
                    <a:pt x="1986" y="1784"/>
                    <a:pt x="2011" y="1801"/>
                    <a:pt x="2048" y="1834"/>
                  </a:cubicBezTo>
                  <a:cubicBezTo>
                    <a:pt x="2048" y="1788"/>
                    <a:pt x="2077" y="1770"/>
                    <a:pt x="2118" y="1770"/>
                  </a:cubicBezTo>
                  <a:cubicBezTo>
                    <a:pt x="2129" y="1770"/>
                    <a:pt x="2142" y="1772"/>
                    <a:pt x="2156" y="1774"/>
                  </a:cubicBezTo>
                  <a:cubicBezTo>
                    <a:pt x="2203" y="1786"/>
                    <a:pt x="2239" y="1810"/>
                    <a:pt x="2287" y="1834"/>
                  </a:cubicBezTo>
                  <a:cubicBezTo>
                    <a:pt x="2215" y="1786"/>
                    <a:pt x="2168" y="1750"/>
                    <a:pt x="2132" y="1727"/>
                  </a:cubicBezTo>
                  <a:cubicBezTo>
                    <a:pt x="2126" y="1689"/>
                    <a:pt x="2136" y="1671"/>
                    <a:pt x="2164" y="1671"/>
                  </a:cubicBezTo>
                  <a:cubicBezTo>
                    <a:pt x="2198" y="1671"/>
                    <a:pt x="2260" y="1698"/>
                    <a:pt x="2358" y="1750"/>
                  </a:cubicBezTo>
                  <a:cubicBezTo>
                    <a:pt x="2329" y="1726"/>
                    <a:pt x="2304" y="1704"/>
                    <a:pt x="2283" y="1685"/>
                  </a:cubicBezTo>
                  <a:lnTo>
                    <a:pt x="2283" y="1685"/>
                  </a:lnTo>
                  <a:cubicBezTo>
                    <a:pt x="2224" y="1592"/>
                    <a:pt x="2232" y="1553"/>
                    <a:pt x="2297" y="1553"/>
                  </a:cubicBezTo>
                  <a:cubicBezTo>
                    <a:pt x="2344" y="1553"/>
                    <a:pt x="2421" y="1573"/>
                    <a:pt x="2525" y="1608"/>
                  </a:cubicBezTo>
                  <a:cubicBezTo>
                    <a:pt x="2465" y="1584"/>
                    <a:pt x="2418" y="1548"/>
                    <a:pt x="2394" y="1536"/>
                  </a:cubicBezTo>
                  <a:cubicBezTo>
                    <a:pt x="2307" y="1449"/>
                    <a:pt x="2295" y="1415"/>
                    <a:pt x="2363" y="1415"/>
                  </a:cubicBezTo>
                  <a:cubicBezTo>
                    <a:pt x="2407" y="1415"/>
                    <a:pt x="2484" y="1429"/>
                    <a:pt x="2596" y="1453"/>
                  </a:cubicBezTo>
                  <a:cubicBezTo>
                    <a:pt x="2415" y="1380"/>
                    <a:pt x="2327" y="1339"/>
                    <a:pt x="2347" y="1339"/>
                  </a:cubicBezTo>
                  <a:cubicBezTo>
                    <a:pt x="2360" y="1339"/>
                    <a:pt x="2418" y="1356"/>
                    <a:pt x="2525" y="1393"/>
                  </a:cubicBezTo>
                  <a:cubicBezTo>
                    <a:pt x="2251" y="1238"/>
                    <a:pt x="2299" y="1215"/>
                    <a:pt x="2656" y="1215"/>
                  </a:cubicBezTo>
                  <a:cubicBezTo>
                    <a:pt x="2322" y="1155"/>
                    <a:pt x="2275" y="1131"/>
                    <a:pt x="2584" y="1119"/>
                  </a:cubicBezTo>
                  <a:cubicBezTo>
                    <a:pt x="2251" y="1060"/>
                    <a:pt x="2215" y="1048"/>
                    <a:pt x="2537" y="953"/>
                  </a:cubicBezTo>
                  <a:lnTo>
                    <a:pt x="2537" y="953"/>
                  </a:lnTo>
                  <a:cubicBezTo>
                    <a:pt x="2486" y="957"/>
                    <a:pt x="2444" y="960"/>
                    <a:pt x="2410" y="960"/>
                  </a:cubicBezTo>
                  <a:cubicBezTo>
                    <a:pt x="2190" y="960"/>
                    <a:pt x="2299" y="865"/>
                    <a:pt x="2382" y="762"/>
                  </a:cubicBezTo>
                  <a:cubicBezTo>
                    <a:pt x="2227" y="762"/>
                    <a:pt x="2144" y="762"/>
                    <a:pt x="2179" y="655"/>
                  </a:cubicBezTo>
                  <a:cubicBezTo>
                    <a:pt x="2120" y="560"/>
                    <a:pt x="2096" y="560"/>
                    <a:pt x="2048" y="465"/>
                  </a:cubicBezTo>
                  <a:cubicBezTo>
                    <a:pt x="2037" y="472"/>
                    <a:pt x="2027" y="476"/>
                    <a:pt x="2020" y="476"/>
                  </a:cubicBezTo>
                  <a:cubicBezTo>
                    <a:pt x="1982" y="476"/>
                    <a:pt x="1989" y="393"/>
                    <a:pt x="1929" y="393"/>
                  </a:cubicBezTo>
                  <a:cubicBezTo>
                    <a:pt x="1848" y="281"/>
                    <a:pt x="1705" y="226"/>
                    <a:pt x="1552" y="226"/>
                  </a:cubicBezTo>
                  <a:cubicBezTo>
                    <a:pt x="1460" y="226"/>
                    <a:pt x="1364" y="246"/>
                    <a:pt x="1275" y="286"/>
                  </a:cubicBezTo>
                  <a:cubicBezTo>
                    <a:pt x="1199" y="319"/>
                    <a:pt x="1122" y="333"/>
                    <a:pt x="1048" y="333"/>
                  </a:cubicBezTo>
                  <a:cubicBezTo>
                    <a:pt x="771" y="333"/>
                    <a:pt x="512" y="141"/>
                    <a:pt x="334" y="0"/>
                  </a:cubicBezTo>
                  <a:close/>
                </a:path>
              </a:pathLst>
            </a:custGeom>
            <a:solidFill>
              <a:srgbClr val="EEB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489;p69">
              <a:extLst>
                <a:ext uri="{FF2B5EF4-FFF2-40B4-BE49-F238E27FC236}">
                  <a16:creationId xmlns:a16="http://schemas.microsoft.com/office/drawing/2014/main" id="{2AE9338B-5B1D-4D94-36AC-ACA0D12D039B}"/>
                </a:ext>
              </a:extLst>
            </p:cNvPr>
            <p:cNvSpPr/>
            <p:nvPr/>
          </p:nvSpPr>
          <p:spPr>
            <a:xfrm>
              <a:off x="5630636" y="-1052013"/>
              <a:ext cx="210337" cy="32166"/>
            </a:xfrm>
            <a:custGeom>
              <a:avLst/>
              <a:gdLst/>
              <a:ahLst/>
              <a:cxnLst/>
              <a:rect l="l" t="t" r="r" b="b"/>
              <a:pathLst>
                <a:path w="7121" h="1089" extrusionOk="0">
                  <a:moveTo>
                    <a:pt x="5400" y="0"/>
                  </a:moveTo>
                  <a:cubicBezTo>
                    <a:pt x="3396" y="0"/>
                    <a:pt x="380" y="330"/>
                    <a:pt x="167" y="398"/>
                  </a:cubicBezTo>
                  <a:cubicBezTo>
                    <a:pt x="167" y="398"/>
                    <a:pt x="0" y="886"/>
                    <a:pt x="131" y="1088"/>
                  </a:cubicBezTo>
                  <a:cubicBezTo>
                    <a:pt x="1052" y="717"/>
                    <a:pt x="4186" y="663"/>
                    <a:pt x="5928" y="663"/>
                  </a:cubicBezTo>
                  <a:cubicBezTo>
                    <a:pt x="6641" y="663"/>
                    <a:pt x="7120" y="672"/>
                    <a:pt x="7120" y="672"/>
                  </a:cubicBezTo>
                  <a:lnTo>
                    <a:pt x="7073" y="195"/>
                  </a:lnTo>
                  <a:cubicBezTo>
                    <a:pt x="6838" y="53"/>
                    <a:pt x="6200" y="0"/>
                    <a:pt x="5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490;p69">
              <a:extLst>
                <a:ext uri="{FF2B5EF4-FFF2-40B4-BE49-F238E27FC236}">
                  <a16:creationId xmlns:a16="http://schemas.microsoft.com/office/drawing/2014/main" id="{8FBB9E32-6685-5006-BF59-1E37D38EB2C7}"/>
                </a:ext>
              </a:extLst>
            </p:cNvPr>
            <p:cNvSpPr/>
            <p:nvPr/>
          </p:nvSpPr>
          <p:spPr>
            <a:xfrm>
              <a:off x="5669684" y="-1157048"/>
              <a:ext cx="151232" cy="124176"/>
            </a:xfrm>
            <a:custGeom>
              <a:avLst/>
              <a:gdLst/>
              <a:ahLst/>
              <a:cxnLst/>
              <a:rect l="l" t="t" r="r" b="b"/>
              <a:pathLst>
                <a:path w="5120" h="4204" extrusionOk="0">
                  <a:moveTo>
                    <a:pt x="1750" y="37"/>
                  </a:moveTo>
                  <a:lnTo>
                    <a:pt x="0" y="2620"/>
                  </a:lnTo>
                  <a:lnTo>
                    <a:pt x="3536" y="4204"/>
                  </a:lnTo>
                  <a:lnTo>
                    <a:pt x="5120" y="1823"/>
                  </a:lnTo>
                  <a:lnTo>
                    <a:pt x="4763" y="953"/>
                  </a:lnTo>
                  <a:lnTo>
                    <a:pt x="2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491;p69">
              <a:extLst>
                <a:ext uri="{FF2B5EF4-FFF2-40B4-BE49-F238E27FC236}">
                  <a16:creationId xmlns:a16="http://schemas.microsoft.com/office/drawing/2014/main" id="{959FBFEA-1847-4662-8E89-0D321425536C}"/>
                </a:ext>
              </a:extLst>
            </p:cNvPr>
            <p:cNvSpPr/>
            <p:nvPr/>
          </p:nvSpPr>
          <p:spPr>
            <a:xfrm>
              <a:off x="5715379" y="-1168715"/>
              <a:ext cx="113276" cy="64096"/>
            </a:xfrm>
            <a:custGeom>
              <a:avLst/>
              <a:gdLst/>
              <a:ahLst/>
              <a:cxnLst/>
              <a:rect l="l" t="t" r="r" b="b"/>
              <a:pathLst>
                <a:path w="3835" h="2170" extrusionOk="0">
                  <a:moveTo>
                    <a:pt x="1404" y="1"/>
                  </a:moveTo>
                  <a:cubicBezTo>
                    <a:pt x="1311" y="1"/>
                    <a:pt x="1220" y="9"/>
                    <a:pt x="1132" y="27"/>
                  </a:cubicBezTo>
                  <a:cubicBezTo>
                    <a:pt x="632" y="134"/>
                    <a:pt x="334" y="277"/>
                    <a:pt x="203" y="432"/>
                  </a:cubicBezTo>
                  <a:cubicBezTo>
                    <a:pt x="91" y="535"/>
                    <a:pt x="98" y="583"/>
                    <a:pt x="196" y="583"/>
                  </a:cubicBezTo>
                  <a:cubicBezTo>
                    <a:pt x="233" y="583"/>
                    <a:pt x="284" y="576"/>
                    <a:pt x="346" y="563"/>
                  </a:cubicBezTo>
                  <a:cubicBezTo>
                    <a:pt x="572" y="515"/>
                    <a:pt x="894" y="503"/>
                    <a:pt x="894" y="503"/>
                  </a:cubicBezTo>
                  <a:lnTo>
                    <a:pt x="894" y="503"/>
                  </a:lnTo>
                  <a:cubicBezTo>
                    <a:pt x="894" y="503"/>
                    <a:pt x="263" y="539"/>
                    <a:pt x="108" y="777"/>
                  </a:cubicBezTo>
                  <a:cubicBezTo>
                    <a:pt x="25" y="901"/>
                    <a:pt x="78" y="957"/>
                    <a:pt x="283" y="957"/>
                  </a:cubicBezTo>
                  <a:cubicBezTo>
                    <a:pt x="432" y="957"/>
                    <a:pt x="661" y="927"/>
                    <a:pt x="977" y="872"/>
                  </a:cubicBezTo>
                  <a:lnTo>
                    <a:pt x="977" y="872"/>
                  </a:lnTo>
                  <a:cubicBezTo>
                    <a:pt x="918" y="967"/>
                    <a:pt x="1" y="979"/>
                    <a:pt x="287" y="1158"/>
                  </a:cubicBezTo>
                  <a:cubicBezTo>
                    <a:pt x="401" y="1229"/>
                    <a:pt x="569" y="1265"/>
                    <a:pt x="729" y="1281"/>
                  </a:cubicBezTo>
                  <a:lnTo>
                    <a:pt x="729" y="1281"/>
                  </a:lnTo>
                  <a:cubicBezTo>
                    <a:pt x="590" y="1296"/>
                    <a:pt x="492" y="1336"/>
                    <a:pt x="572" y="1432"/>
                  </a:cubicBezTo>
                  <a:cubicBezTo>
                    <a:pt x="741" y="1621"/>
                    <a:pt x="1422" y="1811"/>
                    <a:pt x="1939" y="1811"/>
                  </a:cubicBezTo>
                  <a:cubicBezTo>
                    <a:pt x="2007" y="1811"/>
                    <a:pt x="2072" y="1808"/>
                    <a:pt x="2132" y="1801"/>
                  </a:cubicBezTo>
                  <a:cubicBezTo>
                    <a:pt x="2349" y="1776"/>
                    <a:pt x="2484" y="1762"/>
                    <a:pt x="2585" y="1762"/>
                  </a:cubicBezTo>
                  <a:cubicBezTo>
                    <a:pt x="2728" y="1762"/>
                    <a:pt x="2802" y="1791"/>
                    <a:pt x="2942" y="1860"/>
                  </a:cubicBezTo>
                  <a:cubicBezTo>
                    <a:pt x="3180" y="1968"/>
                    <a:pt x="3454" y="2170"/>
                    <a:pt x="3454" y="2170"/>
                  </a:cubicBezTo>
                  <a:cubicBezTo>
                    <a:pt x="3454" y="2170"/>
                    <a:pt x="3835" y="836"/>
                    <a:pt x="3608" y="598"/>
                  </a:cubicBezTo>
                  <a:cubicBezTo>
                    <a:pt x="3471" y="447"/>
                    <a:pt x="3217" y="415"/>
                    <a:pt x="3028" y="415"/>
                  </a:cubicBezTo>
                  <a:cubicBezTo>
                    <a:pt x="2890" y="415"/>
                    <a:pt x="2787" y="432"/>
                    <a:pt x="2787" y="432"/>
                  </a:cubicBezTo>
                  <a:cubicBezTo>
                    <a:pt x="2371" y="204"/>
                    <a:pt x="1864" y="1"/>
                    <a:pt x="1404" y="1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492;p69">
              <a:extLst>
                <a:ext uri="{FF2B5EF4-FFF2-40B4-BE49-F238E27FC236}">
                  <a16:creationId xmlns:a16="http://schemas.microsoft.com/office/drawing/2014/main" id="{4880B91A-4F65-F16C-AB8D-FEF4F254214A}"/>
                </a:ext>
              </a:extLst>
            </p:cNvPr>
            <p:cNvSpPr/>
            <p:nvPr/>
          </p:nvSpPr>
          <p:spPr>
            <a:xfrm>
              <a:off x="5805055" y="-1167268"/>
              <a:ext cx="108698" cy="84034"/>
            </a:xfrm>
            <a:custGeom>
              <a:avLst/>
              <a:gdLst/>
              <a:ahLst/>
              <a:cxnLst/>
              <a:rect l="l" t="t" r="r" b="b"/>
              <a:pathLst>
                <a:path w="3680" h="2845" extrusionOk="0">
                  <a:moveTo>
                    <a:pt x="2771" y="0"/>
                  </a:moveTo>
                  <a:cubicBezTo>
                    <a:pt x="2715" y="0"/>
                    <a:pt x="2509" y="369"/>
                    <a:pt x="1867" y="369"/>
                  </a:cubicBezTo>
                  <a:cubicBezTo>
                    <a:pt x="1781" y="369"/>
                    <a:pt x="1687" y="362"/>
                    <a:pt x="1585" y="347"/>
                  </a:cubicBezTo>
                  <a:cubicBezTo>
                    <a:pt x="1251" y="303"/>
                    <a:pt x="964" y="289"/>
                    <a:pt x="729" y="289"/>
                  </a:cubicBezTo>
                  <a:cubicBezTo>
                    <a:pt x="260" y="289"/>
                    <a:pt x="1" y="347"/>
                    <a:pt x="1" y="347"/>
                  </a:cubicBezTo>
                  <a:cubicBezTo>
                    <a:pt x="203" y="680"/>
                    <a:pt x="13" y="2288"/>
                    <a:pt x="49" y="2514"/>
                  </a:cubicBezTo>
                  <a:cubicBezTo>
                    <a:pt x="551" y="2571"/>
                    <a:pt x="1269" y="2845"/>
                    <a:pt x="1946" y="2845"/>
                  </a:cubicBezTo>
                  <a:cubicBezTo>
                    <a:pt x="2392" y="2845"/>
                    <a:pt x="2820" y="2726"/>
                    <a:pt x="3156" y="2347"/>
                  </a:cubicBezTo>
                  <a:cubicBezTo>
                    <a:pt x="3680" y="1764"/>
                    <a:pt x="2823" y="168"/>
                    <a:pt x="2787" y="25"/>
                  </a:cubicBezTo>
                  <a:cubicBezTo>
                    <a:pt x="2784" y="8"/>
                    <a:pt x="2779" y="0"/>
                    <a:pt x="2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493;p69">
              <a:extLst>
                <a:ext uri="{FF2B5EF4-FFF2-40B4-BE49-F238E27FC236}">
                  <a16:creationId xmlns:a16="http://schemas.microsoft.com/office/drawing/2014/main" id="{802D8C45-6A1E-0198-DB32-272024D9B4F0}"/>
                </a:ext>
              </a:extLst>
            </p:cNvPr>
            <p:cNvSpPr/>
            <p:nvPr/>
          </p:nvSpPr>
          <p:spPr>
            <a:xfrm>
              <a:off x="5822659" y="-1159204"/>
              <a:ext cx="36951" cy="73932"/>
            </a:xfrm>
            <a:custGeom>
              <a:avLst/>
              <a:gdLst/>
              <a:ahLst/>
              <a:cxnLst/>
              <a:rect l="l" t="t" r="r" b="b"/>
              <a:pathLst>
                <a:path w="1251" h="2503" extrusionOk="0">
                  <a:moveTo>
                    <a:pt x="178" y="1"/>
                  </a:moveTo>
                  <a:cubicBezTo>
                    <a:pt x="129" y="1"/>
                    <a:pt x="78" y="1"/>
                    <a:pt x="24" y="2"/>
                  </a:cubicBezTo>
                  <a:cubicBezTo>
                    <a:pt x="477" y="907"/>
                    <a:pt x="0" y="2336"/>
                    <a:pt x="0" y="2336"/>
                  </a:cubicBezTo>
                  <a:cubicBezTo>
                    <a:pt x="0" y="2336"/>
                    <a:pt x="405" y="2419"/>
                    <a:pt x="798" y="2503"/>
                  </a:cubicBezTo>
                  <a:cubicBezTo>
                    <a:pt x="1250" y="1836"/>
                    <a:pt x="1227" y="312"/>
                    <a:pt x="953" y="62"/>
                  </a:cubicBezTo>
                  <a:cubicBezTo>
                    <a:pt x="920" y="51"/>
                    <a:pt x="671" y="1"/>
                    <a:pt x="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494;p69">
              <a:extLst>
                <a:ext uri="{FF2B5EF4-FFF2-40B4-BE49-F238E27FC236}">
                  <a16:creationId xmlns:a16="http://schemas.microsoft.com/office/drawing/2014/main" id="{C5790D62-BA3F-758C-09EF-1591845AF7B5}"/>
                </a:ext>
              </a:extLst>
            </p:cNvPr>
            <p:cNvSpPr/>
            <p:nvPr/>
          </p:nvSpPr>
          <p:spPr>
            <a:xfrm>
              <a:off x="5828980" y="-1159263"/>
              <a:ext cx="23600" cy="72249"/>
            </a:xfrm>
            <a:custGeom>
              <a:avLst/>
              <a:gdLst/>
              <a:ahLst/>
              <a:cxnLst/>
              <a:rect l="l" t="t" r="r" b="b"/>
              <a:pathLst>
                <a:path w="799" h="2446" extrusionOk="0">
                  <a:moveTo>
                    <a:pt x="233" y="0"/>
                  </a:moveTo>
                  <a:cubicBezTo>
                    <a:pt x="181" y="0"/>
                    <a:pt x="126" y="2"/>
                    <a:pt x="72" y="4"/>
                  </a:cubicBezTo>
                  <a:cubicBezTo>
                    <a:pt x="548" y="969"/>
                    <a:pt x="1" y="2374"/>
                    <a:pt x="1" y="2374"/>
                  </a:cubicBezTo>
                  <a:cubicBezTo>
                    <a:pt x="1" y="2374"/>
                    <a:pt x="239" y="2433"/>
                    <a:pt x="346" y="2445"/>
                  </a:cubicBezTo>
                  <a:cubicBezTo>
                    <a:pt x="798" y="1779"/>
                    <a:pt x="655" y="171"/>
                    <a:pt x="536" y="40"/>
                  </a:cubicBezTo>
                  <a:cubicBezTo>
                    <a:pt x="527" y="13"/>
                    <a:pt x="39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495;p69">
              <a:extLst>
                <a:ext uri="{FF2B5EF4-FFF2-40B4-BE49-F238E27FC236}">
                  <a16:creationId xmlns:a16="http://schemas.microsoft.com/office/drawing/2014/main" id="{16054747-7341-8B10-3DF4-4A29BB9A01B5}"/>
                </a:ext>
              </a:extLst>
            </p:cNvPr>
            <p:cNvSpPr/>
            <p:nvPr/>
          </p:nvSpPr>
          <p:spPr>
            <a:xfrm>
              <a:off x="5681263" y="-1297853"/>
              <a:ext cx="84802" cy="62442"/>
            </a:xfrm>
            <a:custGeom>
              <a:avLst/>
              <a:gdLst/>
              <a:ahLst/>
              <a:cxnLst/>
              <a:rect l="l" t="t" r="r" b="b"/>
              <a:pathLst>
                <a:path w="2871" h="2114" extrusionOk="0">
                  <a:moveTo>
                    <a:pt x="457" y="0"/>
                  </a:moveTo>
                  <a:cubicBezTo>
                    <a:pt x="395" y="0"/>
                    <a:pt x="1" y="1279"/>
                    <a:pt x="1" y="1279"/>
                  </a:cubicBezTo>
                  <a:cubicBezTo>
                    <a:pt x="1" y="1279"/>
                    <a:pt x="1450" y="2113"/>
                    <a:pt x="2134" y="2113"/>
                  </a:cubicBezTo>
                  <a:cubicBezTo>
                    <a:pt x="2181" y="2113"/>
                    <a:pt x="2224" y="2109"/>
                    <a:pt x="2263" y="2101"/>
                  </a:cubicBezTo>
                  <a:cubicBezTo>
                    <a:pt x="2870" y="1970"/>
                    <a:pt x="2394" y="1232"/>
                    <a:pt x="2394" y="1232"/>
                  </a:cubicBezTo>
                  <a:cubicBezTo>
                    <a:pt x="2394" y="1232"/>
                    <a:pt x="430" y="517"/>
                    <a:pt x="465" y="41"/>
                  </a:cubicBezTo>
                  <a:cubicBezTo>
                    <a:pt x="466" y="13"/>
                    <a:pt x="463" y="0"/>
                    <a:pt x="4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496;p69">
              <a:extLst>
                <a:ext uri="{FF2B5EF4-FFF2-40B4-BE49-F238E27FC236}">
                  <a16:creationId xmlns:a16="http://schemas.microsoft.com/office/drawing/2014/main" id="{14367357-050A-5F27-DA48-81B048A95140}"/>
                </a:ext>
              </a:extLst>
            </p:cNvPr>
            <p:cNvSpPr/>
            <p:nvPr/>
          </p:nvSpPr>
          <p:spPr>
            <a:xfrm>
              <a:off x="5722084" y="-1291385"/>
              <a:ext cx="75616" cy="55117"/>
            </a:xfrm>
            <a:custGeom>
              <a:avLst/>
              <a:gdLst/>
              <a:ahLst/>
              <a:cxnLst/>
              <a:rect l="l" t="t" r="r" b="b"/>
              <a:pathLst>
                <a:path w="2560" h="1866" extrusionOk="0">
                  <a:moveTo>
                    <a:pt x="2143" y="1"/>
                  </a:moveTo>
                  <a:cubicBezTo>
                    <a:pt x="2090" y="280"/>
                    <a:pt x="680" y="695"/>
                    <a:pt x="299" y="695"/>
                  </a:cubicBezTo>
                  <a:cubicBezTo>
                    <a:pt x="258" y="695"/>
                    <a:pt x="228" y="690"/>
                    <a:pt x="214" y="679"/>
                  </a:cubicBezTo>
                  <a:lnTo>
                    <a:pt x="214" y="679"/>
                  </a:lnTo>
                  <a:cubicBezTo>
                    <a:pt x="214" y="680"/>
                    <a:pt x="0" y="1537"/>
                    <a:pt x="584" y="1811"/>
                  </a:cubicBezTo>
                  <a:cubicBezTo>
                    <a:pt x="662" y="1849"/>
                    <a:pt x="752" y="1866"/>
                    <a:pt x="848" y="1866"/>
                  </a:cubicBezTo>
                  <a:cubicBezTo>
                    <a:pt x="1463" y="1866"/>
                    <a:pt x="2348" y="1174"/>
                    <a:pt x="2441" y="1060"/>
                  </a:cubicBezTo>
                  <a:cubicBezTo>
                    <a:pt x="2560" y="918"/>
                    <a:pt x="2393" y="19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197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51"/>
          <p:cNvSpPr/>
          <p:nvPr/>
        </p:nvSpPr>
        <p:spPr>
          <a:xfrm>
            <a:off x="3969534" y="2578659"/>
            <a:ext cx="152800" cy="152805"/>
          </a:xfrm>
          <a:custGeom>
            <a:avLst/>
            <a:gdLst/>
            <a:ahLst/>
            <a:cxnLst/>
            <a:rect l="l" t="t" r="r" b="b"/>
            <a:pathLst>
              <a:path w="1978" h="1978" extrusionOk="0">
                <a:moveTo>
                  <a:pt x="952" y="0"/>
                </a:moveTo>
                <a:cubicBezTo>
                  <a:pt x="909" y="0"/>
                  <a:pt x="873" y="9"/>
                  <a:pt x="846" y="30"/>
                </a:cubicBezTo>
                <a:cubicBezTo>
                  <a:pt x="620" y="197"/>
                  <a:pt x="1" y="1471"/>
                  <a:pt x="1" y="1471"/>
                </a:cubicBezTo>
                <a:cubicBezTo>
                  <a:pt x="1" y="1471"/>
                  <a:pt x="707" y="1977"/>
                  <a:pt x="870" y="1977"/>
                </a:cubicBezTo>
                <a:cubicBezTo>
                  <a:pt x="880" y="1977"/>
                  <a:pt x="888" y="1975"/>
                  <a:pt x="894" y="1971"/>
                </a:cubicBezTo>
                <a:cubicBezTo>
                  <a:pt x="977" y="1888"/>
                  <a:pt x="1965" y="1054"/>
                  <a:pt x="1977" y="519"/>
                </a:cubicBezTo>
                <a:cubicBezTo>
                  <a:pt x="1977" y="519"/>
                  <a:pt x="1273" y="0"/>
                  <a:pt x="9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51"/>
          <p:cNvSpPr/>
          <p:nvPr/>
        </p:nvSpPr>
        <p:spPr>
          <a:xfrm>
            <a:off x="228592" y="4467031"/>
            <a:ext cx="1479900" cy="2295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51"/>
          <p:cNvSpPr/>
          <p:nvPr/>
        </p:nvSpPr>
        <p:spPr>
          <a:xfrm>
            <a:off x="3053625" y="4379900"/>
            <a:ext cx="1540200" cy="2988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7" name="Google Shape;1637;p51"/>
          <p:cNvGrpSpPr/>
          <p:nvPr/>
        </p:nvGrpSpPr>
        <p:grpSpPr>
          <a:xfrm flipH="1">
            <a:off x="-838194" y="-807196"/>
            <a:ext cx="4238259" cy="2590215"/>
            <a:chOff x="5327156" y="-807271"/>
            <a:chExt cx="4238259" cy="2590215"/>
          </a:xfrm>
        </p:grpSpPr>
        <p:sp>
          <p:nvSpPr>
            <p:cNvPr id="1638" name="Google Shape;1638;p51"/>
            <p:cNvSpPr/>
            <p:nvPr/>
          </p:nvSpPr>
          <p:spPr>
            <a:xfrm>
              <a:off x="7302820" y="-334115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>
              <a:off x="7327912" y="-35446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6075921" y="-80727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5327156" y="-4584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2" name="Google Shape;1642;p51"/>
          <p:cNvSpPr txBox="1">
            <a:spLocks noGrp="1"/>
          </p:cNvSpPr>
          <p:nvPr>
            <p:ph type="title"/>
          </p:nvPr>
        </p:nvSpPr>
        <p:spPr>
          <a:xfrm>
            <a:off x="4923100" y="541025"/>
            <a:ext cx="35031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 OF LINEARIZATION</a:t>
            </a:r>
            <a:endParaRPr dirty="0"/>
          </a:p>
        </p:txBody>
      </p:sp>
      <p:sp>
        <p:nvSpPr>
          <p:cNvPr id="1643" name="Google Shape;1643;p51"/>
          <p:cNvSpPr/>
          <p:nvPr/>
        </p:nvSpPr>
        <p:spPr>
          <a:xfrm>
            <a:off x="358524" y="2591062"/>
            <a:ext cx="4108730" cy="120474"/>
          </a:xfrm>
          <a:custGeom>
            <a:avLst/>
            <a:gdLst/>
            <a:ahLst/>
            <a:cxnLst/>
            <a:rect l="l" t="t" r="r" b="b"/>
            <a:pathLst>
              <a:path w="44744" h="1312" extrusionOk="0">
                <a:moveTo>
                  <a:pt x="44392" y="1"/>
                </a:moveTo>
                <a:cubicBezTo>
                  <a:pt x="44386" y="1"/>
                  <a:pt x="44380" y="1"/>
                  <a:pt x="44375" y="1"/>
                </a:cubicBezTo>
                <a:lnTo>
                  <a:pt x="357" y="442"/>
                </a:lnTo>
                <a:cubicBezTo>
                  <a:pt x="155" y="442"/>
                  <a:pt x="0" y="644"/>
                  <a:pt x="0" y="882"/>
                </a:cubicBezTo>
                <a:cubicBezTo>
                  <a:pt x="0" y="1121"/>
                  <a:pt x="179" y="1311"/>
                  <a:pt x="369" y="1311"/>
                </a:cubicBezTo>
                <a:lnTo>
                  <a:pt x="44387" y="882"/>
                </a:lnTo>
                <a:cubicBezTo>
                  <a:pt x="44589" y="882"/>
                  <a:pt x="44744" y="680"/>
                  <a:pt x="44744" y="442"/>
                </a:cubicBezTo>
                <a:cubicBezTo>
                  <a:pt x="44744" y="210"/>
                  <a:pt x="44597" y="1"/>
                  <a:pt x="443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51"/>
          <p:cNvSpPr txBox="1">
            <a:spLocks noGrp="1"/>
          </p:cNvSpPr>
          <p:nvPr>
            <p:ph type="subTitle" idx="1"/>
          </p:nvPr>
        </p:nvSpPr>
        <p:spPr>
          <a:xfrm>
            <a:off x="4923100" y="2039425"/>
            <a:ext cx="3503575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Interaction with shared data occurs at single point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Location in code may differ based on branching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Requirement for proving correctness of lock-free algorithms</a:t>
            </a:r>
          </a:p>
        </p:txBody>
      </p:sp>
      <p:grpSp>
        <p:nvGrpSpPr>
          <p:cNvPr id="1645" name="Google Shape;1645;p51"/>
          <p:cNvGrpSpPr/>
          <p:nvPr/>
        </p:nvGrpSpPr>
        <p:grpSpPr>
          <a:xfrm>
            <a:off x="3239275" y="2195950"/>
            <a:ext cx="1107472" cy="2417697"/>
            <a:chOff x="9006425" y="2195950"/>
            <a:chExt cx="1107472" cy="2417697"/>
          </a:xfrm>
        </p:grpSpPr>
        <p:sp>
          <p:nvSpPr>
            <p:cNvPr id="1646" name="Google Shape;1646;p51"/>
            <p:cNvSpPr/>
            <p:nvPr/>
          </p:nvSpPr>
          <p:spPr>
            <a:xfrm>
              <a:off x="9793695" y="4323023"/>
              <a:ext cx="320201" cy="189887"/>
            </a:xfrm>
            <a:custGeom>
              <a:avLst/>
              <a:gdLst/>
              <a:ahLst/>
              <a:cxnLst/>
              <a:rect l="l" t="t" r="r" b="b"/>
              <a:pathLst>
                <a:path w="4145" h="2458" extrusionOk="0">
                  <a:moveTo>
                    <a:pt x="1442" y="1"/>
                  </a:moveTo>
                  <a:lnTo>
                    <a:pt x="1" y="1180"/>
                  </a:lnTo>
                  <a:cubicBezTo>
                    <a:pt x="247" y="1978"/>
                    <a:pt x="575" y="2458"/>
                    <a:pt x="951" y="2458"/>
                  </a:cubicBezTo>
                  <a:cubicBezTo>
                    <a:pt x="1029" y="2458"/>
                    <a:pt x="1110" y="2437"/>
                    <a:pt x="1192" y="2394"/>
                  </a:cubicBezTo>
                  <a:cubicBezTo>
                    <a:pt x="1370" y="2311"/>
                    <a:pt x="1644" y="2168"/>
                    <a:pt x="1954" y="2132"/>
                  </a:cubicBezTo>
                  <a:cubicBezTo>
                    <a:pt x="2966" y="2013"/>
                    <a:pt x="3180" y="1846"/>
                    <a:pt x="3394" y="1727"/>
                  </a:cubicBezTo>
                  <a:cubicBezTo>
                    <a:pt x="4144" y="1347"/>
                    <a:pt x="3985" y="367"/>
                    <a:pt x="3491" y="367"/>
                  </a:cubicBezTo>
                  <a:cubicBezTo>
                    <a:pt x="3428" y="367"/>
                    <a:pt x="3360" y="383"/>
                    <a:pt x="3287" y="418"/>
                  </a:cubicBezTo>
                  <a:cubicBezTo>
                    <a:pt x="3170" y="475"/>
                    <a:pt x="3036" y="499"/>
                    <a:pt x="2894" y="499"/>
                  </a:cubicBezTo>
                  <a:cubicBezTo>
                    <a:pt x="2245" y="499"/>
                    <a:pt x="1442" y="1"/>
                    <a:pt x="1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>
              <a:off x="9561941" y="2617749"/>
              <a:ext cx="299035" cy="348718"/>
            </a:xfrm>
            <a:custGeom>
              <a:avLst/>
              <a:gdLst/>
              <a:ahLst/>
              <a:cxnLst/>
              <a:rect l="l" t="t" r="r" b="b"/>
              <a:pathLst>
                <a:path w="3871" h="4514" extrusionOk="0">
                  <a:moveTo>
                    <a:pt x="2144" y="1"/>
                  </a:moveTo>
                  <a:cubicBezTo>
                    <a:pt x="2144" y="1"/>
                    <a:pt x="739" y="1310"/>
                    <a:pt x="370" y="1620"/>
                  </a:cubicBezTo>
                  <a:cubicBezTo>
                    <a:pt x="1" y="1918"/>
                    <a:pt x="810" y="4513"/>
                    <a:pt x="810" y="4513"/>
                  </a:cubicBezTo>
                  <a:cubicBezTo>
                    <a:pt x="1441" y="3989"/>
                    <a:pt x="3870" y="1763"/>
                    <a:pt x="3834" y="1465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>
              <a:off x="9379859" y="3371966"/>
              <a:ext cx="584087" cy="1090033"/>
            </a:xfrm>
            <a:custGeom>
              <a:avLst/>
              <a:gdLst/>
              <a:ahLst/>
              <a:cxnLst/>
              <a:rect l="l" t="t" r="r" b="b"/>
              <a:pathLst>
                <a:path w="7561" h="14110" extrusionOk="0">
                  <a:moveTo>
                    <a:pt x="3012" y="1"/>
                  </a:moveTo>
                  <a:cubicBezTo>
                    <a:pt x="3012" y="1"/>
                    <a:pt x="0" y="3620"/>
                    <a:pt x="119" y="4347"/>
                  </a:cubicBezTo>
                  <a:cubicBezTo>
                    <a:pt x="274" y="5073"/>
                    <a:pt x="1858" y="7216"/>
                    <a:pt x="2191" y="8549"/>
                  </a:cubicBezTo>
                  <a:cubicBezTo>
                    <a:pt x="2417" y="9419"/>
                    <a:pt x="4203" y="14110"/>
                    <a:pt x="4501" y="14110"/>
                  </a:cubicBezTo>
                  <a:cubicBezTo>
                    <a:pt x="4798" y="14110"/>
                    <a:pt x="7120" y="13324"/>
                    <a:pt x="7561" y="12598"/>
                  </a:cubicBezTo>
                  <a:cubicBezTo>
                    <a:pt x="7430" y="12217"/>
                    <a:pt x="5429" y="7073"/>
                    <a:pt x="5429" y="7073"/>
                  </a:cubicBezTo>
                  <a:cubicBezTo>
                    <a:pt x="5358" y="6263"/>
                    <a:pt x="3227" y="1108"/>
                    <a:pt x="30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>
              <a:off x="9652093" y="4205290"/>
              <a:ext cx="288838" cy="179380"/>
            </a:xfrm>
            <a:custGeom>
              <a:avLst/>
              <a:gdLst/>
              <a:ahLst/>
              <a:cxnLst/>
              <a:rect l="l" t="t" r="r" b="b"/>
              <a:pathLst>
                <a:path w="3739" h="2322" extrusionOk="0">
                  <a:moveTo>
                    <a:pt x="3358" y="1"/>
                  </a:moveTo>
                  <a:cubicBezTo>
                    <a:pt x="3358" y="1"/>
                    <a:pt x="2358" y="953"/>
                    <a:pt x="1155" y="1215"/>
                  </a:cubicBezTo>
                  <a:cubicBezTo>
                    <a:pt x="500" y="1430"/>
                    <a:pt x="0" y="1358"/>
                    <a:pt x="0" y="1418"/>
                  </a:cubicBezTo>
                  <a:cubicBezTo>
                    <a:pt x="298" y="2144"/>
                    <a:pt x="405" y="2287"/>
                    <a:pt x="405" y="2287"/>
                  </a:cubicBezTo>
                  <a:cubicBezTo>
                    <a:pt x="498" y="2306"/>
                    <a:pt x="631" y="2322"/>
                    <a:pt x="797" y="2322"/>
                  </a:cubicBezTo>
                  <a:cubicBezTo>
                    <a:pt x="1035" y="2322"/>
                    <a:pt x="1340" y="2290"/>
                    <a:pt x="1691" y="2192"/>
                  </a:cubicBezTo>
                  <a:cubicBezTo>
                    <a:pt x="3037" y="1739"/>
                    <a:pt x="3620" y="1120"/>
                    <a:pt x="3739" y="1013"/>
                  </a:cubicBezTo>
                  <a:cubicBezTo>
                    <a:pt x="3441" y="156"/>
                    <a:pt x="3358" y="1"/>
                    <a:pt x="3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>
              <a:off x="9661286" y="4232020"/>
              <a:ext cx="274160" cy="130170"/>
            </a:xfrm>
            <a:custGeom>
              <a:avLst/>
              <a:gdLst/>
              <a:ahLst/>
              <a:cxnLst/>
              <a:rect l="l" t="t" r="r" b="b"/>
              <a:pathLst>
                <a:path w="3549" h="1685" extrusionOk="0">
                  <a:moveTo>
                    <a:pt x="3358" y="0"/>
                  </a:moveTo>
                  <a:cubicBezTo>
                    <a:pt x="1691" y="1465"/>
                    <a:pt x="381" y="1286"/>
                    <a:pt x="0" y="1346"/>
                  </a:cubicBezTo>
                  <a:cubicBezTo>
                    <a:pt x="0" y="1346"/>
                    <a:pt x="84" y="1560"/>
                    <a:pt x="155" y="1667"/>
                  </a:cubicBezTo>
                  <a:cubicBezTo>
                    <a:pt x="261" y="1679"/>
                    <a:pt x="366" y="1684"/>
                    <a:pt x="470" y="1684"/>
                  </a:cubicBezTo>
                  <a:cubicBezTo>
                    <a:pt x="2063" y="1684"/>
                    <a:pt x="3489" y="405"/>
                    <a:pt x="3489" y="405"/>
                  </a:cubicBezTo>
                  <a:cubicBezTo>
                    <a:pt x="3489" y="405"/>
                    <a:pt x="3549" y="334"/>
                    <a:pt x="3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>
              <a:off x="9035858" y="2701414"/>
              <a:ext cx="224488" cy="633007"/>
            </a:xfrm>
            <a:custGeom>
              <a:avLst/>
              <a:gdLst/>
              <a:ahLst/>
              <a:cxnLst/>
              <a:rect l="l" t="t" r="r" b="b"/>
              <a:pathLst>
                <a:path w="2906" h="8194" extrusionOk="0">
                  <a:moveTo>
                    <a:pt x="1485" y="0"/>
                  </a:moveTo>
                  <a:cubicBezTo>
                    <a:pt x="822" y="0"/>
                    <a:pt x="261" y="361"/>
                    <a:pt x="238" y="835"/>
                  </a:cubicBezTo>
                  <a:lnTo>
                    <a:pt x="24" y="7264"/>
                  </a:lnTo>
                  <a:cubicBezTo>
                    <a:pt x="0" y="7740"/>
                    <a:pt x="560" y="8157"/>
                    <a:pt x="1274" y="8193"/>
                  </a:cubicBezTo>
                  <a:lnTo>
                    <a:pt x="1358" y="8193"/>
                  </a:lnTo>
                  <a:cubicBezTo>
                    <a:pt x="1379" y="8193"/>
                    <a:pt x="1400" y="8194"/>
                    <a:pt x="1422" y="8194"/>
                  </a:cubicBezTo>
                  <a:cubicBezTo>
                    <a:pt x="2096" y="8194"/>
                    <a:pt x="2656" y="7832"/>
                    <a:pt x="2667" y="7359"/>
                  </a:cubicBezTo>
                  <a:lnTo>
                    <a:pt x="2893" y="930"/>
                  </a:lnTo>
                  <a:cubicBezTo>
                    <a:pt x="2905" y="454"/>
                    <a:pt x="2346" y="37"/>
                    <a:pt x="1643" y="1"/>
                  </a:cubicBezTo>
                  <a:lnTo>
                    <a:pt x="1548" y="1"/>
                  </a:lnTo>
                  <a:cubicBezTo>
                    <a:pt x="1527" y="0"/>
                    <a:pt x="1506" y="0"/>
                    <a:pt x="1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>
              <a:off x="9033077" y="2870674"/>
              <a:ext cx="226343" cy="63965"/>
            </a:xfrm>
            <a:custGeom>
              <a:avLst/>
              <a:gdLst/>
              <a:ahLst/>
              <a:cxnLst/>
              <a:rect l="l" t="t" r="r" b="b"/>
              <a:pathLst>
                <a:path w="2930" h="828" extrusionOk="0">
                  <a:moveTo>
                    <a:pt x="131" y="1"/>
                  </a:moveTo>
                  <a:cubicBezTo>
                    <a:pt x="131" y="1"/>
                    <a:pt x="1" y="608"/>
                    <a:pt x="108" y="644"/>
                  </a:cubicBezTo>
                  <a:cubicBezTo>
                    <a:pt x="735" y="795"/>
                    <a:pt x="1582" y="827"/>
                    <a:pt x="2184" y="827"/>
                  </a:cubicBezTo>
                  <a:cubicBezTo>
                    <a:pt x="2621" y="827"/>
                    <a:pt x="2929" y="811"/>
                    <a:pt x="2929" y="811"/>
                  </a:cubicBezTo>
                  <a:lnTo>
                    <a:pt x="2929" y="37"/>
                  </a:lnTo>
                  <a:cubicBezTo>
                    <a:pt x="2929" y="37"/>
                    <a:pt x="1992" y="112"/>
                    <a:pt x="1191" y="112"/>
                  </a:cubicBezTo>
                  <a:cubicBezTo>
                    <a:pt x="715" y="112"/>
                    <a:pt x="287" y="85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>
              <a:off x="9025738" y="3144766"/>
              <a:ext cx="229973" cy="80111"/>
            </a:xfrm>
            <a:custGeom>
              <a:avLst/>
              <a:gdLst/>
              <a:ahLst/>
              <a:cxnLst/>
              <a:rect l="l" t="t" r="r" b="b"/>
              <a:pathLst>
                <a:path w="2977" h="1037" extrusionOk="0">
                  <a:moveTo>
                    <a:pt x="2977" y="1"/>
                  </a:moveTo>
                  <a:cubicBezTo>
                    <a:pt x="2831" y="186"/>
                    <a:pt x="2323" y="252"/>
                    <a:pt x="1778" y="252"/>
                  </a:cubicBezTo>
                  <a:cubicBezTo>
                    <a:pt x="1028" y="252"/>
                    <a:pt x="208" y="128"/>
                    <a:pt x="167" y="25"/>
                  </a:cubicBezTo>
                  <a:lnTo>
                    <a:pt x="167" y="25"/>
                  </a:lnTo>
                  <a:cubicBezTo>
                    <a:pt x="167" y="25"/>
                    <a:pt x="0" y="632"/>
                    <a:pt x="191" y="727"/>
                  </a:cubicBezTo>
                  <a:cubicBezTo>
                    <a:pt x="697" y="959"/>
                    <a:pt x="1172" y="1036"/>
                    <a:pt x="1582" y="1036"/>
                  </a:cubicBezTo>
                  <a:cubicBezTo>
                    <a:pt x="2415" y="1036"/>
                    <a:pt x="2977" y="715"/>
                    <a:pt x="2977" y="715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>
              <a:off x="9378932" y="2270112"/>
              <a:ext cx="272306" cy="321293"/>
            </a:xfrm>
            <a:custGeom>
              <a:avLst/>
              <a:gdLst/>
              <a:ahLst/>
              <a:cxnLst/>
              <a:rect l="l" t="t" r="r" b="b"/>
              <a:pathLst>
                <a:path w="3525" h="4159" extrusionOk="0">
                  <a:moveTo>
                    <a:pt x="1910" y="0"/>
                  </a:moveTo>
                  <a:cubicBezTo>
                    <a:pt x="1780" y="0"/>
                    <a:pt x="1643" y="12"/>
                    <a:pt x="1500" y="36"/>
                  </a:cubicBezTo>
                  <a:cubicBezTo>
                    <a:pt x="381" y="226"/>
                    <a:pt x="0" y="1393"/>
                    <a:pt x="369" y="2512"/>
                  </a:cubicBezTo>
                  <a:cubicBezTo>
                    <a:pt x="714" y="3524"/>
                    <a:pt x="1835" y="4158"/>
                    <a:pt x="2459" y="4158"/>
                  </a:cubicBezTo>
                  <a:cubicBezTo>
                    <a:pt x="2481" y="4158"/>
                    <a:pt x="2503" y="4157"/>
                    <a:pt x="2524" y="4155"/>
                  </a:cubicBezTo>
                  <a:cubicBezTo>
                    <a:pt x="2524" y="4155"/>
                    <a:pt x="2535" y="4159"/>
                    <a:pt x="2557" y="4159"/>
                  </a:cubicBezTo>
                  <a:cubicBezTo>
                    <a:pt x="2607" y="4159"/>
                    <a:pt x="2715" y="4141"/>
                    <a:pt x="2882" y="4024"/>
                  </a:cubicBezTo>
                  <a:cubicBezTo>
                    <a:pt x="3358" y="3667"/>
                    <a:pt x="3405" y="3060"/>
                    <a:pt x="3465" y="2810"/>
                  </a:cubicBezTo>
                  <a:cubicBezTo>
                    <a:pt x="3525" y="2536"/>
                    <a:pt x="3513" y="976"/>
                    <a:pt x="3477" y="643"/>
                  </a:cubicBezTo>
                  <a:cubicBezTo>
                    <a:pt x="3477" y="643"/>
                    <a:pt x="3370" y="631"/>
                    <a:pt x="3239" y="607"/>
                  </a:cubicBezTo>
                  <a:cubicBezTo>
                    <a:pt x="2947" y="228"/>
                    <a:pt x="2489" y="0"/>
                    <a:pt x="1910" y="0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>
              <a:off x="9535443" y="2627406"/>
              <a:ext cx="230746" cy="886318"/>
            </a:xfrm>
            <a:custGeom>
              <a:avLst/>
              <a:gdLst/>
              <a:ahLst/>
              <a:cxnLst/>
              <a:rect l="l" t="t" r="r" b="b"/>
              <a:pathLst>
                <a:path w="2987" h="11473" extrusionOk="0">
                  <a:moveTo>
                    <a:pt x="191" y="1"/>
                  </a:moveTo>
                  <a:cubicBezTo>
                    <a:pt x="85" y="1"/>
                    <a:pt x="0" y="48"/>
                    <a:pt x="70" y="233"/>
                  </a:cubicBezTo>
                  <a:cubicBezTo>
                    <a:pt x="856" y="2138"/>
                    <a:pt x="475" y="4317"/>
                    <a:pt x="617" y="5984"/>
                  </a:cubicBezTo>
                  <a:cubicBezTo>
                    <a:pt x="760" y="7484"/>
                    <a:pt x="1510" y="11472"/>
                    <a:pt x="1510" y="11472"/>
                  </a:cubicBezTo>
                  <a:cubicBezTo>
                    <a:pt x="1510" y="11472"/>
                    <a:pt x="2987" y="10877"/>
                    <a:pt x="2963" y="10567"/>
                  </a:cubicBezTo>
                  <a:cubicBezTo>
                    <a:pt x="2725" y="8805"/>
                    <a:pt x="2046" y="6638"/>
                    <a:pt x="2034" y="6496"/>
                  </a:cubicBezTo>
                  <a:cubicBezTo>
                    <a:pt x="1903" y="4614"/>
                    <a:pt x="1927" y="3579"/>
                    <a:pt x="1891" y="3245"/>
                  </a:cubicBezTo>
                  <a:cubicBezTo>
                    <a:pt x="1832" y="2805"/>
                    <a:pt x="1439" y="1483"/>
                    <a:pt x="1129" y="876"/>
                  </a:cubicBezTo>
                  <a:cubicBezTo>
                    <a:pt x="737" y="281"/>
                    <a:pt x="1034" y="364"/>
                    <a:pt x="439" y="54"/>
                  </a:cubicBezTo>
                  <a:cubicBezTo>
                    <a:pt x="439" y="54"/>
                    <a:pt x="303" y="1"/>
                    <a:pt x="1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>
              <a:off x="9379859" y="2525819"/>
              <a:ext cx="239166" cy="156436"/>
            </a:xfrm>
            <a:custGeom>
              <a:avLst/>
              <a:gdLst/>
              <a:ahLst/>
              <a:cxnLst/>
              <a:rect l="l" t="t" r="r" b="b"/>
              <a:pathLst>
                <a:path w="3096" h="2025" extrusionOk="0">
                  <a:moveTo>
                    <a:pt x="131" y="0"/>
                  </a:moveTo>
                  <a:lnTo>
                    <a:pt x="0" y="1131"/>
                  </a:lnTo>
                  <a:cubicBezTo>
                    <a:pt x="0" y="1131"/>
                    <a:pt x="1449" y="2025"/>
                    <a:pt x="2361" y="2025"/>
                  </a:cubicBezTo>
                  <a:cubicBezTo>
                    <a:pt x="2559" y="2025"/>
                    <a:pt x="2731" y="1983"/>
                    <a:pt x="2858" y="1881"/>
                  </a:cubicBezTo>
                  <a:cubicBezTo>
                    <a:pt x="3096" y="1679"/>
                    <a:pt x="3012" y="964"/>
                    <a:pt x="3012" y="964"/>
                  </a:cubicBezTo>
                  <a:cubicBezTo>
                    <a:pt x="3012" y="964"/>
                    <a:pt x="1798" y="810"/>
                    <a:pt x="429" y="286"/>
                  </a:cubicBezTo>
                  <a:cubicBezTo>
                    <a:pt x="155" y="167"/>
                    <a:pt x="131" y="0"/>
                    <a:pt x="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>
              <a:off x="9051463" y="4383744"/>
              <a:ext cx="343299" cy="229903"/>
            </a:xfrm>
            <a:custGeom>
              <a:avLst/>
              <a:gdLst/>
              <a:ahLst/>
              <a:cxnLst/>
              <a:rect l="l" t="t" r="r" b="b"/>
              <a:pathLst>
                <a:path w="4444" h="2976" extrusionOk="0">
                  <a:moveTo>
                    <a:pt x="536" y="1"/>
                  </a:moveTo>
                  <a:lnTo>
                    <a:pt x="536" y="1"/>
                  </a:lnTo>
                  <a:cubicBezTo>
                    <a:pt x="1" y="1084"/>
                    <a:pt x="132" y="1822"/>
                    <a:pt x="667" y="1882"/>
                  </a:cubicBezTo>
                  <a:cubicBezTo>
                    <a:pt x="858" y="1894"/>
                    <a:pt x="1036" y="1941"/>
                    <a:pt x="1275" y="2144"/>
                  </a:cubicBezTo>
                  <a:cubicBezTo>
                    <a:pt x="1977" y="2787"/>
                    <a:pt x="2846" y="2930"/>
                    <a:pt x="3072" y="2965"/>
                  </a:cubicBezTo>
                  <a:cubicBezTo>
                    <a:pt x="3125" y="2972"/>
                    <a:pt x="3176" y="2975"/>
                    <a:pt x="3225" y="2975"/>
                  </a:cubicBezTo>
                  <a:cubicBezTo>
                    <a:pt x="4051" y="2975"/>
                    <a:pt x="4444" y="2080"/>
                    <a:pt x="3882" y="1810"/>
                  </a:cubicBezTo>
                  <a:cubicBezTo>
                    <a:pt x="2930" y="1370"/>
                    <a:pt x="2037" y="60"/>
                    <a:pt x="2037" y="60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>
              <a:off x="9006425" y="3156741"/>
              <a:ext cx="708305" cy="1339945"/>
            </a:xfrm>
            <a:custGeom>
              <a:avLst/>
              <a:gdLst/>
              <a:ahLst/>
              <a:cxnLst/>
              <a:rect l="l" t="t" r="r" b="b"/>
              <a:pathLst>
                <a:path w="9169" h="17345" extrusionOk="0">
                  <a:moveTo>
                    <a:pt x="4965" y="1"/>
                  </a:moveTo>
                  <a:cubicBezTo>
                    <a:pt x="4334" y="1060"/>
                    <a:pt x="3739" y="2072"/>
                    <a:pt x="3560" y="2858"/>
                  </a:cubicBezTo>
                  <a:cubicBezTo>
                    <a:pt x="2929" y="5573"/>
                    <a:pt x="2798" y="9264"/>
                    <a:pt x="2679" y="9704"/>
                  </a:cubicBezTo>
                  <a:cubicBezTo>
                    <a:pt x="1369" y="11145"/>
                    <a:pt x="369" y="15312"/>
                    <a:pt x="0" y="16527"/>
                  </a:cubicBezTo>
                  <a:cubicBezTo>
                    <a:pt x="669" y="17173"/>
                    <a:pt x="1545" y="17345"/>
                    <a:pt x="2289" y="17345"/>
                  </a:cubicBezTo>
                  <a:cubicBezTo>
                    <a:pt x="3136" y="17345"/>
                    <a:pt x="3810" y="17122"/>
                    <a:pt x="3810" y="17122"/>
                  </a:cubicBezTo>
                  <a:cubicBezTo>
                    <a:pt x="3810" y="17122"/>
                    <a:pt x="5501" y="11812"/>
                    <a:pt x="5977" y="11002"/>
                  </a:cubicBezTo>
                  <a:cubicBezTo>
                    <a:pt x="6465" y="10204"/>
                    <a:pt x="7942" y="5228"/>
                    <a:pt x="9049" y="2263"/>
                  </a:cubicBezTo>
                  <a:cubicBezTo>
                    <a:pt x="9168" y="1906"/>
                    <a:pt x="4965" y="1"/>
                    <a:pt x="4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>
              <a:off x="9029369" y="4277521"/>
              <a:ext cx="308227" cy="165938"/>
            </a:xfrm>
            <a:custGeom>
              <a:avLst/>
              <a:gdLst/>
              <a:ahLst/>
              <a:cxnLst/>
              <a:rect l="l" t="t" r="r" b="b"/>
              <a:pathLst>
                <a:path w="3990" h="2148" extrusionOk="0">
                  <a:moveTo>
                    <a:pt x="276" y="0"/>
                  </a:moveTo>
                  <a:cubicBezTo>
                    <a:pt x="270" y="0"/>
                    <a:pt x="265" y="2"/>
                    <a:pt x="263" y="6"/>
                  </a:cubicBezTo>
                  <a:cubicBezTo>
                    <a:pt x="13" y="757"/>
                    <a:pt x="1" y="911"/>
                    <a:pt x="1" y="911"/>
                  </a:cubicBezTo>
                  <a:cubicBezTo>
                    <a:pt x="132" y="1114"/>
                    <a:pt x="489" y="1423"/>
                    <a:pt x="1084" y="1685"/>
                  </a:cubicBezTo>
                  <a:cubicBezTo>
                    <a:pt x="2126" y="2089"/>
                    <a:pt x="2902" y="2148"/>
                    <a:pt x="3322" y="2148"/>
                  </a:cubicBezTo>
                  <a:cubicBezTo>
                    <a:pt x="3497" y="2148"/>
                    <a:pt x="3611" y="2138"/>
                    <a:pt x="3656" y="2138"/>
                  </a:cubicBezTo>
                  <a:cubicBezTo>
                    <a:pt x="3966" y="1197"/>
                    <a:pt x="3989" y="1030"/>
                    <a:pt x="3989" y="1030"/>
                  </a:cubicBezTo>
                  <a:lnTo>
                    <a:pt x="3989" y="1030"/>
                  </a:lnTo>
                  <a:cubicBezTo>
                    <a:pt x="3989" y="1030"/>
                    <a:pt x="3881" y="1038"/>
                    <a:pt x="3700" y="1038"/>
                  </a:cubicBezTo>
                  <a:cubicBezTo>
                    <a:pt x="3207" y="1038"/>
                    <a:pt x="2173" y="981"/>
                    <a:pt x="1311" y="554"/>
                  </a:cubicBezTo>
                  <a:cubicBezTo>
                    <a:pt x="692" y="333"/>
                    <a:pt x="351" y="0"/>
                    <a:pt x="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>
              <a:off x="9034004" y="4299152"/>
              <a:ext cx="295327" cy="119741"/>
            </a:xfrm>
            <a:custGeom>
              <a:avLst/>
              <a:gdLst/>
              <a:ahLst/>
              <a:cxnLst/>
              <a:rect l="l" t="t" r="r" b="b"/>
              <a:pathLst>
                <a:path w="3823" h="1550" extrusionOk="0">
                  <a:moveTo>
                    <a:pt x="131" y="0"/>
                  </a:moveTo>
                  <a:cubicBezTo>
                    <a:pt x="131" y="0"/>
                    <a:pt x="24" y="215"/>
                    <a:pt x="0" y="357"/>
                  </a:cubicBezTo>
                  <a:cubicBezTo>
                    <a:pt x="1116" y="1484"/>
                    <a:pt x="3136" y="1549"/>
                    <a:pt x="3588" y="1549"/>
                  </a:cubicBezTo>
                  <a:cubicBezTo>
                    <a:pt x="3647" y="1549"/>
                    <a:pt x="3679" y="1548"/>
                    <a:pt x="3679" y="1548"/>
                  </a:cubicBezTo>
                  <a:cubicBezTo>
                    <a:pt x="3679" y="1548"/>
                    <a:pt x="3775" y="1512"/>
                    <a:pt x="3822" y="1108"/>
                  </a:cubicBezTo>
                  <a:lnTo>
                    <a:pt x="3822" y="1108"/>
                  </a:lnTo>
                  <a:cubicBezTo>
                    <a:pt x="3726" y="1111"/>
                    <a:pt x="3631" y="1112"/>
                    <a:pt x="3539" y="1112"/>
                  </a:cubicBezTo>
                  <a:cubicBezTo>
                    <a:pt x="1320" y="1112"/>
                    <a:pt x="451" y="183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>
              <a:off x="9188507" y="2575492"/>
              <a:ext cx="538124" cy="943176"/>
            </a:xfrm>
            <a:custGeom>
              <a:avLst/>
              <a:gdLst/>
              <a:ahLst/>
              <a:cxnLst/>
              <a:rect l="l" t="t" r="r" b="b"/>
              <a:pathLst>
                <a:path w="6966" h="12209" extrusionOk="0">
                  <a:moveTo>
                    <a:pt x="2715" y="0"/>
                  </a:moveTo>
                  <a:cubicBezTo>
                    <a:pt x="2370" y="310"/>
                    <a:pt x="1918" y="655"/>
                    <a:pt x="1691" y="1000"/>
                  </a:cubicBezTo>
                  <a:cubicBezTo>
                    <a:pt x="1048" y="1953"/>
                    <a:pt x="989" y="2215"/>
                    <a:pt x="989" y="2215"/>
                  </a:cubicBezTo>
                  <a:cubicBezTo>
                    <a:pt x="989" y="2215"/>
                    <a:pt x="810" y="5322"/>
                    <a:pt x="858" y="6572"/>
                  </a:cubicBezTo>
                  <a:cubicBezTo>
                    <a:pt x="917" y="8001"/>
                    <a:pt x="596" y="7168"/>
                    <a:pt x="48" y="11359"/>
                  </a:cubicBezTo>
                  <a:cubicBezTo>
                    <a:pt x="1" y="11755"/>
                    <a:pt x="2473" y="12209"/>
                    <a:pt x="4536" y="12209"/>
                  </a:cubicBezTo>
                  <a:cubicBezTo>
                    <a:pt x="5574" y="12209"/>
                    <a:pt x="6508" y="12094"/>
                    <a:pt x="6966" y="11799"/>
                  </a:cubicBezTo>
                  <a:cubicBezTo>
                    <a:pt x="6966" y="11799"/>
                    <a:pt x="6132" y="5060"/>
                    <a:pt x="6061" y="4131"/>
                  </a:cubicBezTo>
                  <a:cubicBezTo>
                    <a:pt x="5954" y="2846"/>
                    <a:pt x="5168" y="738"/>
                    <a:pt x="4966" y="738"/>
                  </a:cubicBezTo>
                  <a:cubicBezTo>
                    <a:pt x="4954" y="739"/>
                    <a:pt x="4942" y="739"/>
                    <a:pt x="4930" y="739"/>
                  </a:cubicBezTo>
                  <a:cubicBezTo>
                    <a:pt x="4170" y="739"/>
                    <a:pt x="2715" y="0"/>
                    <a:pt x="27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1"/>
            <p:cNvSpPr/>
            <p:nvPr/>
          </p:nvSpPr>
          <p:spPr>
            <a:xfrm>
              <a:off x="9269466" y="2844022"/>
              <a:ext cx="427733" cy="122986"/>
            </a:xfrm>
            <a:custGeom>
              <a:avLst/>
              <a:gdLst/>
              <a:ahLst/>
              <a:cxnLst/>
              <a:rect l="l" t="t" r="r" b="b"/>
              <a:pathLst>
                <a:path w="5537" h="1592" extrusionOk="0">
                  <a:moveTo>
                    <a:pt x="5418" y="1"/>
                  </a:moveTo>
                  <a:cubicBezTo>
                    <a:pt x="5216" y="144"/>
                    <a:pt x="3419" y="531"/>
                    <a:pt x="1803" y="531"/>
                  </a:cubicBezTo>
                  <a:cubicBezTo>
                    <a:pt x="1133" y="531"/>
                    <a:pt x="494" y="464"/>
                    <a:pt x="12" y="286"/>
                  </a:cubicBezTo>
                  <a:cubicBezTo>
                    <a:pt x="0" y="906"/>
                    <a:pt x="0" y="1275"/>
                    <a:pt x="0" y="1275"/>
                  </a:cubicBezTo>
                  <a:cubicBezTo>
                    <a:pt x="0" y="1275"/>
                    <a:pt x="942" y="1591"/>
                    <a:pt x="2362" y="1591"/>
                  </a:cubicBezTo>
                  <a:cubicBezTo>
                    <a:pt x="3263" y="1591"/>
                    <a:pt x="4356" y="1464"/>
                    <a:pt x="5525" y="1048"/>
                  </a:cubicBezTo>
                  <a:cubicBezTo>
                    <a:pt x="5537" y="227"/>
                    <a:pt x="5418" y="1"/>
                    <a:pt x="5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1"/>
            <p:cNvSpPr/>
            <p:nvPr/>
          </p:nvSpPr>
          <p:spPr>
            <a:xfrm>
              <a:off x="9269466" y="2867043"/>
              <a:ext cx="428660" cy="77330"/>
            </a:xfrm>
            <a:custGeom>
              <a:avLst/>
              <a:gdLst/>
              <a:ahLst/>
              <a:cxnLst/>
              <a:rect l="l" t="t" r="r" b="b"/>
              <a:pathLst>
                <a:path w="5549" h="1001" extrusionOk="0">
                  <a:moveTo>
                    <a:pt x="5513" y="0"/>
                  </a:moveTo>
                  <a:cubicBezTo>
                    <a:pt x="5310" y="144"/>
                    <a:pt x="3463" y="550"/>
                    <a:pt x="1815" y="550"/>
                  </a:cubicBezTo>
                  <a:cubicBezTo>
                    <a:pt x="1138" y="550"/>
                    <a:pt x="494" y="482"/>
                    <a:pt x="12" y="298"/>
                  </a:cubicBezTo>
                  <a:cubicBezTo>
                    <a:pt x="12" y="536"/>
                    <a:pt x="0" y="715"/>
                    <a:pt x="0" y="715"/>
                  </a:cubicBezTo>
                  <a:cubicBezTo>
                    <a:pt x="0" y="715"/>
                    <a:pt x="894" y="1000"/>
                    <a:pt x="2308" y="1000"/>
                  </a:cubicBezTo>
                  <a:cubicBezTo>
                    <a:pt x="3203" y="1000"/>
                    <a:pt x="4307" y="886"/>
                    <a:pt x="5525" y="512"/>
                  </a:cubicBezTo>
                  <a:cubicBezTo>
                    <a:pt x="5549" y="179"/>
                    <a:pt x="5513" y="0"/>
                    <a:pt x="5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9216781" y="2651354"/>
              <a:ext cx="403554" cy="496270"/>
            </a:xfrm>
            <a:custGeom>
              <a:avLst/>
              <a:gdLst/>
              <a:ahLst/>
              <a:cxnLst/>
              <a:rect l="l" t="t" r="r" b="b"/>
              <a:pathLst>
                <a:path w="5224" h="6424" extrusionOk="0">
                  <a:moveTo>
                    <a:pt x="2697" y="1"/>
                  </a:moveTo>
                  <a:cubicBezTo>
                    <a:pt x="2018" y="1"/>
                    <a:pt x="1288" y="270"/>
                    <a:pt x="682" y="887"/>
                  </a:cubicBezTo>
                  <a:cubicBezTo>
                    <a:pt x="423" y="1147"/>
                    <a:pt x="419" y="2455"/>
                    <a:pt x="509" y="2455"/>
                  </a:cubicBezTo>
                  <a:cubicBezTo>
                    <a:pt x="518" y="2455"/>
                    <a:pt x="529" y="2441"/>
                    <a:pt x="540" y="2411"/>
                  </a:cubicBezTo>
                  <a:cubicBezTo>
                    <a:pt x="1047" y="1066"/>
                    <a:pt x="2199" y="515"/>
                    <a:pt x="3115" y="515"/>
                  </a:cubicBezTo>
                  <a:cubicBezTo>
                    <a:pt x="3813" y="515"/>
                    <a:pt x="4373" y="834"/>
                    <a:pt x="4409" y="1364"/>
                  </a:cubicBezTo>
                  <a:cubicBezTo>
                    <a:pt x="4555" y="3848"/>
                    <a:pt x="2113" y="5648"/>
                    <a:pt x="830" y="5648"/>
                  </a:cubicBezTo>
                  <a:cubicBezTo>
                    <a:pt x="748" y="5648"/>
                    <a:pt x="671" y="5641"/>
                    <a:pt x="599" y="5626"/>
                  </a:cubicBezTo>
                  <a:cubicBezTo>
                    <a:pt x="588" y="5624"/>
                    <a:pt x="578" y="5623"/>
                    <a:pt x="567" y="5623"/>
                  </a:cubicBezTo>
                  <a:cubicBezTo>
                    <a:pt x="290" y="5623"/>
                    <a:pt x="0" y="6332"/>
                    <a:pt x="516" y="6412"/>
                  </a:cubicBezTo>
                  <a:cubicBezTo>
                    <a:pt x="558" y="6419"/>
                    <a:pt x="601" y="6423"/>
                    <a:pt x="647" y="6423"/>
                  </a:cubicBezTo>
                  <a:cubicBezTo>
                    <a:pt x="1877" y="6423"/>
                    <a:pt x="4445" y="3727"/>
                    <a:pt x="4778" y="2602"/>
                  </a:cubicBezTo>
                  <a:cubicBezTo>
                    <a:pt x="5223" y="1084"/>
                    <a:pt x="4061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1"/>
            <p:cNvSpPr/>
            <p:nvPr/>
          </p:nvSpPr>
          <p:spPr>
            <a:xfrm>
              <a:off x="9246445" y="3097102"/>
              <a:ext cx="443879" cy="96566"/>
            </a:xfrm>
            <a:custGeom>
              <a:avLst/>
              <a:gdLst/>
              <a:ahLst/>
              <a:cxnLst/>
              <a:rect l="l" t="t" r="r" b="b"/>
              <a:pathLst>
                <a:path w="5746" h="1250" extrusionOk="0">
                  <a:moveTo>
                    <a:pt x="866" y="1"/>
                  </a:moveTo>
                  <a:cubicBezTo>
                    <a:pt x="528" y="1"/>
                    <a:pt x="1" y="511"/>
                    <a:pt x="1" y="511"/>
                  </a:cubicBezTo>
                  <a:cubicBezTo>
                    <a:pt x="1" y="511"/>
                    <a:pt x="632" y="928"/>
                    <a:pt x="5537" y="1249"/>
                  </a:cubicBezTo>
                  <a:cubicBezTo>
                    <a:pt x="5540" y="1249"/>
                    <a:pt x="5542" y="1249"/>
                    <a:pt x="5544" y="1249"/>
                  </a:cubicBezTo>
                  <a:cubicBezTo>
                    <a:pt x="5745" y="1249"/>
                    <a:pt x="5478" y="225"/>
                    <a:pt x="5478" y="225"/>
                  </a:cubicBezTo>
                  <a:cubicBezTo>
                    <a:pt x="4632" y="201"/>
                    <a:pt x="1310" y="273"/>
                    <a:pt x="1013" y="46"/>
                  </a:cubicBezTo>
                  <a:cubicBezTo>
                    <a:pt x="971" y="15"/>
                    <a:pt x="921" y="1"/>
                    <a:pt x="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1"/>
            <p:cNvSpPr/>
            <p:nvPr/>
          </p:nvSpPr>
          <p:spPr>
            <a:xfrm>
              <a:off x="9683380" y="3104363"/>
              <a:ext cx="207957" cy="145544"/>
            </a:xfrm>
            <a:custGeom>
              <a:avLst/>
              <a:gdLst/>
              <a:ahLst/>
              <a:cxnLst/>
              <a:rect l="l" t="t" r="r" b="b"/>
              <a:pathLst>
                <a:path w="2692" h="1884" extrusionOk="0">
                  <a:moveTo>
                    <a:pt x="512" y="0"/>
                  </a:moveTo>
                  <a:lnTo>
                    <a:pt x="0" y="1607"/>
                  </a:lnTo>
                  <a:cubicBezTo>
                    <a:pt x="0" y="1607"/>
                    <a:pt x="20" y="1606"/>
                    <a:pt x="55" y="1606"/>
                  </a:cubicBezTo>
                  <a:cubicBezTo>
                    <a:pt x="162" y="1606"/>
                    <a:pt x="417" y="1619"/>
                    <a:pt x="738" y="1726"/>
                  </a:cubicBezTo>
                  <a:cubicBezTo>
                    <a:pt x="1005" y="1805"/>
                    <a:pt x="1422" y="1884"/>
                    <a:pt x="1761" y="1884"/>
                  </a:cubicBezTo>
                  <a:cubicBezTo>
                    <a:pt x="1936" y="1884"/>
                    <a:pt x="2090" y="1863"/>
                    <a:pt x="2191" y="1810"/>
                  </a:cubicBezTo>
                  <a:cubicBezTo>
                    <a:pt x="2381" y="1810"/>
                    <a:pt x="2512" y="1846"/>
                    <a:pt x="2512" y="1846"/>
                  </a:cubicBezTo>
                  <a:cubicBezTo>
                    <a:pt x="2512" y="1846"/>
                    <a:pt x="2691" y="1774"/>
                    <a:pt x="2560" y="1596"/>
                  </a:cubicBezTo>
                  <a:lnTo>
                    <a:pt x="2512" y="1548"/>
                  </a:lnTo>
                  <a:cubicBezTo>
                    <a:pt x="2560" y="1536"/>
                    <a:pt x="2632" y="1488"/>
                    <a:pt x="2632" y="1369"/>
                  </a:cubicBezTo>
                  <a:cubicBezTo>
                    <a:pt x="2632" y="1179"/>
                    <a:pt x="2536" y="1119"/>
                    <a:pt x="2501" y="1095"/>
                  </a:cubicBezTo>
                  <a:lnTo>
                    <a:pt x="2501" y="1084"/>
                  </a:lnTo>
                  <a:cubicBezTo>
                    <a:pt x="2548" y="1060"/>
                    <a:pt x="2667" y="965"/>
                    <a:pt x="2620" y="774"/>
                  </a:cubicBezTo>
                  <a:cubicBezTo>
                    <a:pt x="2572" y="643"/>
                    <a:pt x="2441" y="536"/>
                    <a:pt x="2441" y="536"/>
                  </a:cubicBezTo>
                  <a:cubicBezTo>
                    <a:pt x="2441" y="536"/>
                    <a:pt x="2548" y="500"/>
                    <a:pt x="2405" y="262"/>
                  </a:cubicBezTo>
                  <a:cubicBezTo>
                    <a:pt x="2370" y="191"/>
                    <a:pt x="2298" y="143"/>
                    <a:pt x="2191" y="95"/>
                  </a:cubicBezTo>
                  <a:cubicBezTo>
                    <a:pt x="2097" y="37"/>
                    <a:pt x="1989" y="19"/>
                    <a:pt x="1887" y="19"/>
                  </a:cubicBezTo>
                  <a:cubicBezTo>
                    <a:pt x="1822" y="19"/>
                    <a:pt x="1759" y="27"/>
                    <a:pt x="1703" y="36"/>
                  </a:cubicBezTo>
                  <a:cubicBezTo>
                    <a:pt x="1580" y="60"/>
                    <a:pt x="1365" y="85"/>
                    <a:pt x="1135" y="85"/>
                  </a:cubicBezTo>
                  <a:cubicBezTo>
                    <a:pt x="919" y="85"/>
                    <a:pt x="691" y="63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1"/>
            <p:cNvSpPr/>
            <p:nvPr/>
          </p:nvSpPr>
          <p:spPr>
            <a:xfrm>
              <a:off x="9293337" y="2690444"/>
              <a:ext cx="470993" cy="566647"/>
            </a:xfrm>
            <a:custGeom>
              <a:avLst/>
              <a:gdLst/>
              <a:ahLst/>
              <a:cxnLst/>
              <a:rect l="l" t="t" r="r" b="b"/>
              <a:pathLst>
                <a:path w="6097" h="7335" extrusionOk="0">
                  <a:moveTo>
                    <a:pt x="2287" y="0"/>
                  </a:moveTo>
                  <a:cubicBezTo>
                    <a:pt x="1882" y="24"/>
                    <a:pt x="1" y="12"/>
                    <a:pt x="561" y="2524"/>
                  </a:cubicBezTo>
                  <a:cubicBezTo>
                    <a:pt x="561" y="2524"/>
                    <a:pt x="823" y="4072"/>
                    <a:pt x="1430" y="5227"/>
                  </a:cubicBezTo>
                  <a:cubicBezTo>
                    <a:pt x="2085" y="6192"/>
                    <a:pt x="3359" y="6870"/>
                    <a:pt x="5109" y="7335"/>
                  </a:cubicBezTo>
                  <a:cubicBezTo>
                    <a:pt x="6097" y="6727"/>
                    <a:pt x="6097" y="5858"/>
                    <a:pt x="5918" y="5346"/>
                  </a:cubicBezTo>
                  <a:cubicBezTo>
                    <a:pt x="5264" y="4810"/>
                    <a:pt x="4382" y="4513"/>
                    <a:pt x="4097" y="3989"/>
                  </a:cubicBezTo>
                  <a:cubicBezTo>
                    <a:pt x="3656" y="3334"/>
                    <a:pt x="3906" y="2739"/>
                    <a:pt x="3359" y="1131"/>
                  </a:cubicBezTo>
                  <a:cubicBezTo>
                    <a:pt x="3120" y="310"/>
                    <a:pt x="2847" y="72"/>
                    <a:pt x="2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1"/>
            <p:cNvSpPr/>
            <p:nvPr/>
          </p:nvSpPr>
          <p:spPr>
            <a:xfrm>
              <a:off x="9607905" y="3049128"/>
              <a:ext cx="135342" cy="202479"/>
            </a:xfrm>
            <a:custGeom>
              <a:avLst/>
              <a:gdLst/>
              <a:ahLst/>
              <a:cxnLst/>
              <a:rect l="l" t="t" r="r" b="b"/>
              <a:pathLst>
                <a:path w="1752" h="2621" extrusionOk="0">
                  <a:moveTo>
                    <a:pt x="799" y="1"/>
                  </a:moveTo>
                  <a:cubicBezTo>
                    <a:pt x="858" y="239"/>
                    <a:pt x="1084" y="644"/>
                    <a:pt x="799" y="1203"/>
                  </a:cubicBezTo>
                  <a:cubicBezTo>
                    <a:pt x="394" y="2156"/>
                    <a:pt x="144" y="2168"/>
                    <a:pt x="1" y="2394"/>
                  </a:cubicBezTo>
                  <a:cubicBezTo>
                    <a:pt x="477" y="2525"/>
                    <a:pt x="775" y="2620"/>
                    <a:pt x="775" y="2620"/>
                  </a:cubicBezTo>
                  <a:cubicBezTo>
                    <a:pt x="775" y="2620"/>
                    <a:pt x="1382" y="2084"/>
                    <a:pt x="1561" y="1537"/>
                  </a:cubicBezTo>
                  <a:cubicBezTo>
                    <a:pt x="1751" y="1025"/>
                    <a:pt x="1596" y="560"/>
                    <a:pt x="1549" y="477"/>
                  </a:cubicBezTo>
                  <a:cubicBezTo>
                    <a:pt x="1227" y="239"/>
                    <a:pt x="799" y="1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1"/>
            <p:cNvSpPr/>
            <p:nvPr/>
          </p:nvSpPr>
          <p:spPr>
            <a:xfrm>
              <a:off x="9631853" y="3058321"/>
              <a:ext cx="100348" cy="188651"/>
            </a:xfrm>
            <a:custGeom>
              <a:avLst/>
              <a:gdLst/>
              <a:ahLst/>
              <a:cxnLst/>
              <a:rect l="l" t="t" r="r" b="b"/>
              <a:pathLst>
                <a:path w="1299" h="2442" extrusionOk="0">
                  <a:moveTo>
                    <a:pt x="715" y="1"/>
                  </a:moveTo>
                  <a:lnTo>
                    <a:pt x="715" y="1"/>
                  </a:lnTo>
                  <a:cubicBezTo>
                    <a:pt x="1179" y="1299"/>
                    <a:pt x="12" y="2334"/>
                    <a:pt x="12" y="2334"/>
                  </a:cubicBezTo>
                  <a:cubicBezTo>
                    <a:pt x="12" y="2334"/>
                    <a:pt x="0" y="2346"/>
                    <a:pt x="310" y="2442"/>
                  </a:cubicBezTo>
                  <a:cubicBezTo>
                    <a:pt x="882" y="1787"/>
                    <a:pt x="1298" y="1084"/>
                    <a:pt x="1013" y="191"/>
                  </a:cubicBezTo>
                  <a:cubicBezTo>
                    <a:pt x="1013" y="191"/>
                    <a:pt x="941" y="167"/>
                    <a:pt x="7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1"/>
            <p:cNvSpPr/>
            <p:nvPr/>
          </p:nvSpPr>
          <p:spPr>
            <a:xfrm>
              <a:off x="9351353" y="2874228"/>
              <a:ext cx="241947" cy="152033"/>
            </a:xfrm>
            <a:custGeom>
              <a:avLst/>
              <a:gdLst/>
              <a:ahLst/>
              <a:cxnLst/>
              <a:rect l="l" t="t" r="r" b="b"/>
              <a:pathLst>
                <a:path w="3132" h="1968" extrusionOk="0">
                  <a:moveTo>
                    <a:pt x="2307" y="0"/>
                  </a:moveTo>
                  <a:cubicBezTo>
                    <a:pt x="2181" y="0"/>
                    <a:pt x="2036" y="14"/>
                    <a:pt x="1869" y="50"/>
                  </a:cubicBezTo>
                  <a:cubicBezTo>
                    <a:pt x="1167" y="181"/>
                    <a:pt x="0" y="824"/>
                    <a:pt x="0" y="943"/>
                  </a:cubicBezTo>
                  <a:cubicBezTo>
                    <a:pt x="83" y="1598"/>
                    <a:pt x="322" y="1967"/>
                    <a:pt x="322" y="1967"/>
                  </a:cubicBezTo>
                  <a:cubicBezTo>
                    <a:pt x="798" y="1693"/>
                    <a:pt x="1215" y="1300"/>
                    <a:pt x="1786" y="1122"/>
                  </a:cubicBezTo>
                  <a:cubicBezTo>
                    <a:pt x="2051" y="1033"/>
                    <a:pt x="2274" y="1002"/>
                    <a:pt x="2466" y="1002"/>
                  </a:cubicBezTo>
                  <a:cubicBezTo>
                    <a:pt x="2739" y="1002"/>
                    <a:pt x="2950" y="1066"/>
                    <a:pt x="3131" y="1122"/>
                  </a:cubicBezTo>
                  <a:cubicBezTo>
                    <a:pt x="3108" y="645"/>
                    <a:pt x="3000" y="229"/>
                    <a:pt x="3000" y="229"/>
                  </a:cubicBezTo>
                  <a:cubicBezTo>
                    <a:pt x="3000" y="229"/>
                    <a:pt x="2810" y="0"/>
                    <a:pt x="2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1"/>
            <p:cNvSpPr/>
            <p:nvPr/>
          </p:nvSpPr>
          <p:spPr>
            <a:xfrm>
              <a:off x="9353130" y="2900417"/>
              <a:ext cx="238316" cy="107381"/>
            </a:xfrm>
            <a:custGeom>
              <a:avLst/>
              <a:gdLst/>
              <a:ahLst/>
              <a:cxnLst/>
              <a:rect l="l" t="t" r="r" b="b"/>
              <a:pathLst>
                <a:path w="3085" h="1390" extrusionOk="0">
                  <a:moveTo>
                    <a:pt x="2186" y="0"/>
                  </a:moveTo>
                  <a:cubicBezTo>
                    <a:pt x="2067" y="0"/>
                    <a:pt x="1948" y="10"/>
                    <a:pt x="1834" y="33"/>
                  </a:cubicBezTo>
                  <a:cubicBezTo>
                    <a:pt x="977" y="211"/>
                    <a:pt x="1" y="807"/>
                    <a:pt x="1" y="807"/>
                  </a:cubicBezTo>
                  <a:cubicBezTo>
                    <a:pt x="1" y="807"/>
                    <a:pt x="84" y="1104"/>
                    <a:pt x="179" y="1390"/>
                  </a:cubicBezTo>
                  <a:cubicBezTo>
                    <a:pt x="322" y="1319"/>
                    <a:pt x="1192" y="628"/>
                    <a:pt x="1811" y="449"/>
                  </a:cubicBezTo>
                  <a:cubicBezTo>
                    <a:pt x="2068" y="396"/>
                    <a:pt x="2279" y="377"/>
                    <a:pt x="2452" y="377"/>
                  </a:cubicBezTo>
                  <a:cubicBezTo>
                    <a:pt x="2814" y="377"/>
                    <a:pt x="3004" y="461"/>
                    <a:pt x="3085" y="485"/>
                  </a:cubicBezTo>
                  <a:cubicBezTo>
                    <a:pt x="3085" y="485"/>
                    <a:pt x="3085" y="283"/>
                    <a:pt x="3013" y="128"/>
                  </a:cubicBezTo>
                  <a:cubicBezTo>
                    <a:pt x="2814" y="67"/>
                    <a:pt x="2502" y="0"/>
                    <a:pt x="21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1"/>
            <p:cNvSpPr/>
            <p:nvPr/>
          </p:nvSpPr>
          <p:spPr>
            <a:xfrm>
              <a:off x="9351353" y="2368532"/>
              <a:ext cx="282426" cy="231371"/>
            </a:xfrm>
            <a:custGeom>
              <a:avLst/>
              <a:gdLst/>
              <a:ahLst/>
              <a:cxnLst/>
              <a:rect l="l" t="t" r="r" b="b"/>
              <a:pathLst>
                <a:path w="3656" h="2995" extrusionOk="0">
                  <a:moveTo>
                    <a:pt x="3286" y="0"/>
                  </a:moveTo>
                  <a:cubicBezTo>
                    <a:pt x="3286" y="0"/>
                    <a:pt x="429" y="488"/>
                    <a:pt x="202" y="762"/>
                  </a:cubicBezTo>
                  <a:cubicBezTo>
                    <a:pt x="0" y="1012"/>
                    <a:pt x="119" y="2631"/>
                    <a:pt x="143" y="2786"/>
                  </a:cubicBezTo>
                  <a:cubicBezTo>
                    <a:pt x="187" y="2930"/>
                    <a:pt x="641" y="2995"/>
                    <a:pt x="1119" y="2995"/>
                  </a:cubicBezTo>
                  <a:cubicBezTo>
                    <a:pt x="1552" y="2995"/>
                    <a:pt x="2004" y="2942"/>
                    <a:pt x="2191" y="2846"/>
                  </a:cubicBezTo>
                  <a:cubicBezTo>
                    <a:pt x="2703" y="2560"/>
                    <a:pt x="2524" y="2584"/>
                    <a:pt x="3096" y="2131"/>
                  </a:cubicBezTo>
                  <a:cubicBezTo>
                    <a:pt x="3655" y="1667"/>
                    <a:pt x="3215" y="203"/>
                    <a:pt x="3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1"/>
            <p:cNvSpPr/>
            <p:nvPr/>
          </p:nvSpPr>
          <p:spPr>
            <a:xfrm>
              <a:off x="9238180" y="2312215"/>
              <a:ext cx="480032" cy="168179"/>
            </a:xfrm>
            <a:custGeom>
              <a:avLst/>
              <a:gdLst/>
              <a:ahLst/>
              <a:cxnLst/>
              <a:rect l="l" t="t" r="r" b="b"/>
              <a:pathLst>
                <a:path w="6214" h="2177" extrusionOk="0">
                  <a:moveTo>
                    <a:pt x="5754" y="0"/>
                  </a:moveTo>
                  <a:cubicBezTo>
                    <a:pt x="5740" y="0"/>
                    <a:pt x="5728" y="1"/>
                    <a:pt x="5716" y="3"/>
                  </a:cubicBezTo>
                  <a:cubicBezTo>
                    <a:pt x="5561" y="3"/>
                    <a:pt x="358" y="1705"/>
                    <a:pt x="358" y="1705"/>
                  </a:cubicBezTo>
                  <a:cubicBezTo>
                    <a:pt x="143" y="1801"/>
                    <a:pt x="1" y="1908"/>
                    <a:pt x="96" y="2110"/>
                  </a:cubicBezTo>
                  <a:cubicBezTo>
                    <a:pt x="122" y="2156"/>
                    <a:pt x="269" y="2177"/>
                    <a:pt x="484" y="2177"/>
                  </a:cubicBezTo>
                  <a:cubicBezTo>
                    <a:pt x="1157" y="2177"/>
                    <a:pt x="2497" y="1979"/>
                    <a:pt x="2894" y="1753"/>
                  </a:cubicBezTo>
                  <a:cubicBezTo>
                    <a:pt x="3430" y="1455"/>
                    <a:pt x="4561" y="979"/>
                    <a:pt x="5085" y="872"/>
                  </a:cubicBezTo>
                  <a:cubicBezTo>
                    <a:pt x="5620" y="777"/>
                    <a:pt x="6156" y="634"/>
                    <a:pt x="6180" y="384"/>
                  </a:cubicBezTo>
                  <a:cubicBezTo>
                    <a:pt x="6213" y="151"/>
                    <a:pt x="5936" y="0"/>
                    <a:pt x="5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1"/>
            <p:cNvSpPr/>
            <p:nvPr/>
          </p:nvSpPr>
          <p:spPr>
            <a:xfrm>
              <a:off x="9250540" y="2304104"/>
              <a:ext cx="455852" cy="154969"/>
            </a:xfrm>
            <a:custGeom>
              <a:avLst/>
              <a:gdLst/>
              <a:ahLst/>
              <a:cxnLst/>
              <a:rect l="l" t="t" r="r" b="b"/>
              <a:pathLst>
                <a:path w="5901" h="2006" extrusionOk="0">
                  <a:moveTo>
                    <a:pt x="5008" y="1"/>
                  </a:moveTo>
                  <a:cubicBezTo>
                    <a:pt x="4544" y="1"/>
                    <a:pt x="1507" y="1096"/>
                    <a:pt x="1507" y="1096"/>
                  </a:cubicBezTo>
                  <a:cubicBezTo>
                    <a:pt x="1507" y="1096"/>
                    <a:pt x="162" y="1751"/>
                    <a:pt x="43" y="1918"/>
                  </a:cubicBezTo>
                  <a:cubicBezTo>
                    <a:pt x="1" y="1976"/>
                    <a:pt x="226" y="2006"/>
                    <a:pt x="560" y="2006"/>
                  </a:cubicBezTo>
                  <a:cubicBezTo>
                    <a:pt x="1171" y="2006"/>
                    <a:pt x="2146" y="1908"/>
                    <a:pt x="2508" y="1715"/>
                  </a:cubicBezTo>
                  <a:cubicBezTo>
                    <a:pt x="3186" y="1358"/>
                    <a:pt x="3829" y="1120"/>
                    <a:pt x="4413" y="917"/>
                  </a:cubicBezTo>
                  <a:cubicBezTo>
                    <a:pt x="5008" y="739"/>
                    <a:pt x="5901" y="620"/>
                    <a:pt x="5901" y="346"/>
                  </a:cubicBezTo>
                  <a:cubicBezTo>
                    <a:pt x="5901" y="60"/>
                    <a:pt x="5472" y="13"/>
                    <a:pt x="50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1"/>
            <p:cNvSpPr/>
            <p:nvPr/>
          </p:nvSpPr>
          <p:spPr>
            <a:xfrm>
              <a:off x="9334744" y="2195950"/>
              <a:ext cx="347779" cy="225964"/>
            </a:xfrm>
            <a:custGeom>
              <a:avLst/>
              <a:gdLst/>
              <a:ahLst/>
              <a:cxnLst/>
              <a:rect l="l" t="t" r="r" b="b"/>
              <a:pathLst>
                <a:path w="4502" h="2925" extrusionOk="0">
                  <a:moveTo>
                    <a:pt x="2367" y="0"/>
                  </a:moveTo>
                  <a:cubicBezTo>
                    <a:pt x="2238" y="0"/>
                    <a:pt x="2104" y="14"/>
                    <a:pt x="1965" y="43"/>
                  </a:cubicBezTo>
                  <a:cubicBezTo>
                    <a:pt x="1489" y="151"/>
                    <a:pt x="322" y="472"/>
                    <a:pt x="156" y="1460"/>
                  </a:cubicBezTo>
                  <a:cubicBezTo>
                    <a:pt x="1" y="2437"/>
                    <a:pt x="179" y="2925"/>
                    <a:pt x="179" y="2925"/>
                  </a:cubicBezTo>
                  <a:cubicBezTo>
                    <a:pt x="179" y="2925"/>
                    <a:pt x="3335" y="1901"/>
                    <a:pt x="4287" y="1770"/>
                  </a:cubicBezTo>
                  <a:cubicBezTo>
                    <a:pt x="4501" y="1746"/>
                    <a:pt x="3930" y="651"/>
                    <a:pt x="3680" y="460"/>
                  </a:cubicBezTo>
                  <a:cubicBezTo>
                    <a:pt x="3435" y="274"/>
                    <a:pt x="2958" y="0"/>
                    <a:pt x="2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1"/>
            <p:cNvSpPr/>
            <p:nvPr/>
          </p:nvSpPr>
          <p:spPr>
            <a:xfrm>
              <a:off x="9337525" y="2202053"/>
              <a:ext cx="167478" cy="229981"/>
            </a:xfrm>
            <a:custGeom>
              <a:avLst/>
              <a:gdLst/>
              <a:ahLst/>
              <a:cxnLst/>
              <a:rect l="l" t="t" r="r" b="b"/>
              <a:pathLst>
                <a:path w="2168" h="2977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358" y="95"/>
                    <a:pt x="298" y="453"/>
                    <a:pt x="143" y="1381"/>
                  </a:cubicBezTo>
                  <a:cubicBezTo>
                    <a:pt x="0" y="2358"/>
                    <a:pt x="24" y="2977"/>
                    <a:pt x="24" y="2977"/>
                  </a:cubicBezTo>
                  <a:cubicBezTo>
                    <a:pt x="1358" y="2560"/>
                    <a:pt x="1596" y="2465"/>
                    <a:pt x="2167" y="2274"/>
                  </a:cubicBezTo>
                  <a:cubicBezTo>
                    <a:pt x="1834" y="1560"/>
                    <a:pt x="1501" y="500"/>
                    <a:pt x="1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1"/>
            <p:cNvSpPr/>
            <p:nvPr/>
          </p:nvSpPr>
          <p:spPr>
            <a:xfrm>
              <a:off x="9808450" y="2540110"/>
              <a:ext cx="114871" cy="88995"/>
            </a:xfrm>
            <a:custGeom>
              <a:avLst/>
              <a:gdLst/>
              <a:ahLst/>
              <a:cxnLst/>
              <a:rect l="l" t="t" r="r" b="b"/>
              <a:pathLst>
                <a:path w="1487" h="1152" extrusionOk="0">
                  <a:moveTo>
                    <a:pt x="672" y="1"/>
                  </a:moveTo>
                  <a:cubicBezTo>
                    <a:pt x="527" y="1"/>
                    <a:pt x="383" y="24"/>
                    <a:pt x="274" y="89"/>
                  </a:cubicBezTo>
                  <a:cubicBezTo>
                    <a:pt x="0" y="220"/>
                    <a:pt x="0" y="518"/>
                    <a:pt x="0" y="518"/>
                  </a:cubicBezTo>
                  <a:cubicBezTo>
                    <a:pt x="60" y="518"/>
                    <a:pt x="36" y="518"/>
                    <a:pt x="108" y="637"/>
                  </a:cubicBezTo>
                  <a:cubicBezTo>
                    <a:pt x="179" y="744"/>
                    <a:pt x="286" y="1041"/>
                    <a:pt x="441" y="1077"/>
                  </a:cubicBezTo>
                  <a:cubicBezTo>
                    <a:pt x="450" y="1079"/>
                    <a:pt x="458" y="1080"/>
                    <a:pt x="466" y="1080"/>
                  </a:cubicBezTo>
                  <a:cubicBezTo>
                    <a:pt x="591" y="1080"/>
                    <a:pt x="639" y="824"/>
                    <a:pt x="572" y="589"/>
                  </a:cubicBezTo>
                  <a:cubicBezTo>
                    <a:pt x="534" y="464"/>
                    <a:pt x="526" y="434"/>
                    <a:pt x="527" y="434"/>
                  </a:cubicBezTo>
                  <a:lnTo>
                    <a:pt x="527" y="434"/>
                  </a:lnTo>
                  <a:cubicBezTo>
                    <a:pt x="528" y="434"/>
                    <a:pt x="536" y="458"/>
                    <a:pt x="536" y="458"/>
                  </a:cubicBezTo>
                  <a:cubicBezTo>
                    <a:pt x="536" y="458"/>
                    <a:pt x="572" y="518"/>
                    <a:pt x="596" y="601"/>
                  </a:cubicBezTo>
                  <a:cubicBezTo>
                    <a:pt x="632" y="696"/>
                    <a:pt x="572" y="1101"/>
                    <a:pt x="691" y="1137"/>
                  </a:cubicBezTo>
                  <a:cubicBezTo>
                    <a:pt x="715" y="1147"/>
                    <a:pt x="737" y="1152"/>
                    <a:pt x="756" y="1152"/>
                  </a:cubicBezTo>
                  <a:cubicBezTo>
                    <a:pt x="939" y="1152"/>
                    <a:pt x="929" y="735"/>
                    <a:pt x="929" y="649"/>
                  </a:cubicBezTo>
                  <a:lnTo>
                    <a:pt x="929" y="387"/>
                  </a:lnTo>
                  <a:cubicBezTo>
                    <a:pt x="929" y="387"/>
                    <a:pt x="941" y="934"/>
                    <a:pt x="989" y="1018"/>
                  </a:cubicBezTo>
                  <a:cubicBezTo>
                    <a:pt x="996" y="1034"/>
                    <a:pt x="1006" y="1041"/>
                    <a:pt x="1019" y="1041"/>
                  </a:cubicBezTo>
                  <a:cubicBezTo>
                    <a:pt x="1075" y="1041"/>
                    <a:pt x="1176" y="910"/>
                    <a:pt x="1234" y="817"/>
                  </a:cubicBezTo>
                  <a:lnTo>
                    <a:pt x="1234" y="817"/>
                  </a:lnTo>
                  <a:cubicBezTo>
                    <a:pt x="1239" y="902"/>
                    <a:pt x="1253" y="973"/>
                    <a:pt x="1286" y="994"/>
                  </a:cubicBezTo>
                  <a:cubicBezTo>
                    <a:pt x="1292" y="998"/>
                    <a:pt x="1299" y="1000"/>
                    <a:pt x="1305" y="1000"/>
                  </a:cubicBezTo>
                  <a:cubicBezTo>
                    <a:pt x="1386" y="1000"/>
                    <a:pt x="1486" y="669"/>
                    <a:pt x="1453" y="470"/>
                  </a:cubicBezTo>
                  <a:cubicBezTo>
                    <a:pt x="1417" y="279"/>
                    <a:pt x="1358" y="148"/>
                    <a:pt x="1132" y="65"/>
                  </a:cubicBezTo>
                  <a:cubicBezTo>
                    <a:pt x="1015" y="33"/>
                    <a:pt x="843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8" name="Google Shape;1678;p51"/>
          <p:cNvGrpSpPr/>
          <p:nvPr/>
        </p:nvGrpSpPr>
        <p:grpSpPr>
          <a:xfrm>
            <a:off x="440220" y="2305022"/>
            <a:ext cx="1056656" cy="2310421"/>
            <a:chOff x="7607770" y="2778194"/>
            <a:chExt cx="840283" cy="1837313"/>
          </a:xfrm>
        </p:grpSpPr>
        <p:sp>
          <p:nvSpPr>
            <p:cNvPr id="1679" name="Google Shape;1679;p51"/>
            <p:cNvSpPr/>
            <p:nvPr/>
          </p:nvSpPr>
          <p:spPr>
            <a:xfrm>
              <a:off x="7684337" y="3119780"/>
              <a:ext cx="177862" cy="501024"/>
            </a:xfrm>
            <a:custGeom>
              <a:avLst/>
              <a:gdLst/>
              <a:ahLst/>
              <a:cxnLst/>
              <a:rect l="l" t="t" r="r" b="b"/>
              <a:pathLst>
                <a:path w="2906" h="8186" extrusionOk="0">
                  <a:moveTo>
                    <a:pt x="1458" y="1"/>
                  </a:moveTo>
                  <a:cubicBezTo>
                    <a:pt x="807" y="1"/>
                    <a:pt x="261" y="370"/>
                    <a:pt x="238" y="837"/>
                  </a:cubicBezTo>
                  <a:lnTo>
                    <a:pt x="24" y="7266"/>
                  </a:lnTo>
                  <a:cubicBezTo>
                    <a:pt x="0" y="7742"/>
                    <a:pt x="560" y="8159"/>
                    <a:pt x="1274" y="8183"/>
                  </a:cubicBezTo>
                  <a:lnTo>
                    <a:pt x="1357" y="8183"/>
                  </a:lnTo>
                  <a:cubicBezTo>
                    <a:pt x="1389" y="8184"/>
                    <a:pt x="1421" y="8185"/>
                    <a:pt x="1453" y="8185"/>
                  </a:cubicBezTo>
                  <a:cubicBezTo>
                    <a:pt x="2123" y="8185"/>
                    <a:pt x="2656" y="7827"/>
                    <a:pt x="2667" y="7349"/>
                  </a:cubicBezTo>
                  <a:lnTo>
                    <a:pt x="2893" y="920"/>
                  </a:lnTo>
                  <a:cubicBezTo>
                    <a:pt x="2905" y="444"/>
                    <a:pt x="2346" y="27"/>
                    <a:pt x="1643" y="3"/>
                  </a:cubicBezTo>
                  <a:lnTo>
                    <a:pt x="1548" y="3"/>
                  </a:lnTo>
                  <a:cubicBezTo>
                    <a:pt x="1518" y="2"/>
                    <a:pt x="1488" y="1"/>
                    <a:pt x="1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1"/>
            <p:cNvSpPr/>
            <p:nvPr/>
          </p:nvSpPr>
          <p:spPr>
            <a:xfrm>
              <a:off x="7680665" y="3254002"/>
              <a:ext cx="180800" cy="50188"/>
            </a:xfrm>
            <a:custGeom>
              <a:avLst/>
              <a:gdLst/>
              <a:ahLst/>
              <a:cxnLst/>
              <a:rect l="l" t="t" r="r" b="b"/>
              <a:pathLst>
                <a:path w="2954" h="820" extrusionOk="0">
                  <a:moveTo>
                    <a:pt x="155" y="1"/>
                  </a:moveTo>
                  <a:cubicBezTo>
                    <a:pt x="155" y="1"/>
                    <a:pt x="1" y="608"/>
                    <a:pt x="131" y="632"/>
                  </a:cubicBezTo>
                  <a:cubicBezTo>
                    <a:pt x="739" y="786"/>
                    <a:pt x="1553" y="819"/>
                    <a:pt x="2151" y="819"/>
                  </a:cubicBezTo>
                  <a:cubicBezTo>
                    <a:pt x="2618" y="819"/>
                    <a:pt x="2953" y="799"/>
                    <a:pt x="2953" y="799"/>
                  </a:cubicBezTo>
                  <a:lnTo>
                    <a:pt x="2953" y="25"/>
                  </a:lnTo>
                  <a:cubicBezTo>
                    <a:pt x="2953" y="25"/>
                    <a:pt x="1978" y="103"/>
                    <a:pt x="1166" y="103"/>
                  </a:cubicBezTo>
                  <a:cubicBezTo>
                    <a:pt x="710" y="103"/>
                    <a:pt x="305" y="78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1"/>
            <p:cNvSpPr/>
            <p:nvPr/>
          </p:nvSpPr>
          <p:spPr>
            <a:xfrm>
              <a:off x="7676319" y="3469750"/>
              <a:ext cx="182207" cy="63408"/>
            </a:xfrm>
            <a:custGeom>
              <a:avLst/>
              <a:gdLst/>
              <a:ahLst/>
              <a:cxnLst/>
              <a:rect l="l" t="t" r="r" b="b"/>
              <a:pathLst>
                <a:path w="2977" h="1036" extrusionOk="0">
                  <a:moveTo>
                    <a:pt x="2977" y="0"/>
                  </a:moveTo>
                  <a:cubicBezTo>
                    <a:pt x="2831" y="186"/>
                    <a:pt x="2323" y="251"/>
                    <a:pt x="1778" y="251"/>
                  </a:cubicBezTo>
                  <a:cubicBezTo>
                    <a:pt x="1028" y="251"/>
                    <a:pt x="208" y="127"/>
                    <a:pt x="167" y="24"/>
                  </a:cubicBezTo>
                  <a:lnTo>
                    <a:pt x="167" y="24"/>
                  </a:lnTo>
                  <a:cubicBezTo>
                    <a:pt x="167" y="24"/>
                    <a:pt x="0" y="655"/>
                    <a:pt x="191" y="726"/>
                  </a:cubicBezTo>
                  <a:cubicBezTo>
                    <a:pt x="697" y="958"/>
                    <a:pt x="1172" y="1036"/>
                    <a:pt x="1582" y="1036"/>
                  </a:cubicBezTo>
                  <a:cubicBezTo>
                    <a:pt x="2415" y="1036"/>
                    <a:pt x="2977" y="715"/>
                    <a:pt x="2977" y="715"/>
                  </a:cubicBezTo>
                  <a:lnTo>
                    <a:pt x="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1"/>
            <p:cNvSpPr/>
            <p:nvPr/>
          </p:nvSpPr>
          <p:spPr>
            <a:xfrm>
              <a:off x="7607770" y="4393027"/>
              <a:ext cx="230620" cy="201426"/>
            </a:xfrm>
            <a:custGeom>
              <a:avLst/>
              <a:gdLst/>
              <a:ahLst/>
              <a:cxnLst/>
              <a:rect l="l" t="t" r="r" b="b"/>
              <a:pathLst>
                <a:path w="3768" h="3291" extrusionOk="0">
                  <a:moveTo>
                    <a:pt x="858" y="0"/>
                  </a:moveTo>
                  <a:cubicBezTo>
                    <a:pt x="203" y="798"/>
                    <a:pt x="1" y="1405"/>
                    <a:pt x="477" y="1667"/>
                  </a:cubicBezTo>
                  <a:cubicBezTo>
                    <a:pt x="644" y="1762"/>
                    <a:pt x="918" y="1929"/>
                    <a:pt x="1120" y="2167"/>
                  </a:cubicBezTo>
                  <a:cubicBezTo>
                    <a:pt x="1775" y="2941"/>
                    <a:pt x="2049" y="3036"/>
                    <a:pt x="2239" y="3155"/>
                  </a:cubicBezTo>
                  <a:cubicBezTo>
                    <a:pt x="2404" y="3251"/>
                    <a:pt x="2569" y="3291"/>
                    <a:pt x="2722" y="3291"/>
                  </a:cubicBezTo>
                  <a:cubicBezTo>
                    <a:pt x="3336" y="3291"/>
                    <a:pt x="3768" y="2653"/>
                    <a:pt x="3263" y="2358"/>
                  </a:cubicBezTo>
                  <a:cubicBezTo>
                    <a:pt x="2644" y="1989"/>
                    <a:pt x="2608" y="584"/>
                    <a:pt x="2608" y="584"/>
                  </a:cubicBezTo>
                  <a:lnTo>
                    <a:pt x="8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1"/>
            <p:cNvSpPr/>
            <p:nvPr/>
          </p:nvSpPr>
          <p:spPr>
            <a:xfrm>
              <a:off x="7646390" y="3952168"/>
              <a:ext cx="427088" cy="563331"/>
            </a:xfrm>
            <a:custGeom>
              <a:avLst/>
              <a:gdLst/>
              <a:ahLst/>
              <a:cxnLst/>
              <a:rect l="l" t="t" r="r" b="b"/>
              <a:pathLst>
                <a:path w="6978" h="9204" extrusionOk="0">
                  <a:moveTo>
                    <a:pt x="4132" y="0"/>
                  </a:moveTo>
                  <a:cubicBezTo>
                    <a:pt x="1418" y="3751"/>
                    <a:pt x="584" y="5941"/>
                    <a:pt x="1" y="7203"/>
                  </a:cubicBezTo>
                  <a:lnTo>
                    <a:pt x="2454" y="9204"/>
                  </a:lnTo>
                  <a:cubicBezTo>
                    <a:pt x="2454" y="9204"/>
                    <a:pt x="6835" y="2322"/>
                    <a:pt x="6907" y="1512"/>
                  </a:cubicBezTo>
                  <a:cubicBezTo>
                    <a:pt x="6978" y="691"/>
                    <a:pt x="4132" y="0"/>
                    <a:pt x="4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1"/>
            <p:cNvSpPr/>
            <p:nvPr/>
          </p:nvSpPr>
          <p:spPr>
            <a:xfrm>
              <a:off x="7664629" y="4285918"/>
              <a:ext cx="194632" cy="197509"/>
            </a:xfrm>
            <a:custGeom>
              <a:avLst/>
              <a:gdLst/>
              <a:ahLst/>
              <a:cxnLst/>
              <a:rect l="l" t="t" r="r" b="b"/>
              <a:pathLst>
                <a:path w="3180" h="3227" extrusionOk="0">
                  <a:moveTo>
                    <a:pt x="524" y="0"/>
                  </a:moveTo>
                  <a:cubicBezTo>
                    <a:pt x="501" y="0"/>
                    <a:pt x="24" y="1036"/>
                    <a:pt x="1" y="1084"/>
                  </a:cubicBezTo>
                  <a:lnTo>
                    <a:pt x="2489" y="3227"/>
                  </a:lnTo>
                  <a:lnTo>
                    <a:pt x="3180" y="210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1"/>
            <p:cNvSpPr/>
            <p:nvPr/>
          </p:nvSpPr>
          <p:spPr>
            <a:xfrm>
              <a:off x="7672647" y="4304096"/>
              <a:ext cx="172047" cy="156746"/>
            </a:xfrm>
            <a:custGeom>
              <a:avLst/>
              <a:gdLst/>
              <a:ahLst/>
              <a:cxnLst/>
              <a:rect l="l" t="t" r="r" b="b"/>
              <a:pathLst>
                <a:path w="2811" h="2561" extrusionOk="0">
                  <a:moveTo>
                    <a:pt x="239" y="1"/>
                  </a:moveTo>
                  <a:lnTo>
                    <a:pt x="1" y="489"/>
                  </a:lnTo>
                  <a:lnTo>
                    <a:pt x="2572" y="2561"/>
                  </a:lnTo>
                  <a:lnTo>
                    <a:pt x="2810" y="2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1"/>
            <p:cNvSpPr/>
            <p:nvPr/>
          </p:nvSpPr>
          <p:spPr>
            <a:xfrm>
              <a:off x="7970838" y="2833524"/>
              <a:ext cx="218563" cy="261590"/>
            </a:xfrm>
            <a:custGeom>
              <a:avLst/>
              <a:gdLst/>
              <a:ahLst/>
              <a:cxnLst/>
              <a:rect l="l" t="t" r="r" b="b"/>
              <a:pathLst>
                <a:path w="3571" h="4274" extrusionOk="0">
                  <a:moveTo>
                    <a:pt x="1692" y="0"/>
                  </a:moveTo>
                  <a:cubicBezTo>
                    <a:pt x="597" y="0"/>
                    <a:pt x="0" y="1033"/>
                    <a:pt x="129" y="2192"/>
                  </a:cubicBezTo>
                  <a:cubicBezTo>
                    <a:pt x="260" y="3311"/>
                    <a:pt x="1284" y="4192"/>
                    <a:pt x="1903" y="4263"/>
                  </a:cubicBezTo>
                  <a:cubicBezTo>
                    <a:pt x="1903" y="4263"/>
                    <a:pt x="1930" y="4274"/>
                    <a:pt x="1984" y="4274"/>
                  </a:cubicBezTo>
                  <a:cubicBezTo>
                    <a:pt x="2044" y="4274"/>
                    <a:pt x="2140" y="4261"/>
                    <a:pt x="2272" y="4204"/>
                  </a:cubicBezTo>
                  <a:cubicBezTo>
                    <a:pt x="2820" y="3978"/>
                    <a:pt x="2999" y="3382"/>
                    <a:pt x="3106" y="3144"/>
                  </a:cubicBezTo>
                  <a:cubicBezTo>
                    <a:pt x="3225" y="2906"/>
                    <a:pt x="3522" y="1358"/>
                    <a:pt x="3570" y="1037"/>
                  </a:cubicBezTo>
                  <a:cubicBezTo>
                    <a:pt x="3570" y="1037"/>
                    <a:pt x="3463" y="989"/>
                    <a:pt x="3344" y="930"/>
                  </a:cubicBezTo>
                  <a:cubicBezTo>
                    <a:pt x="3094" y="406"/>
                    <a:pt x="2534" y="37"/>
                    <a:pt x="1748" y="1"/>
                  </a:cubicBezTo>
                  <a:cubicBezTo>
                    <a:pt x="1730" y="0"/>
                    <a:pt x="1711" y="0"/>
                    <a:pt x="1692" y="0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1"/>
            <p:cNvSpPr/>
            <p:nvPr/>
          </p:nvSpPr>
          <p:spPr>
            <a:xfrm>
              <a:off x="8034124" y="3086423"/>
              <a:ext cx="180004" cy="737398"/>
            </a:xfrm>
            <a:custGeom>
              <a:avLst/>
              <a:gdLst/>
              <a:ahLst/>
              <a:cxnLst/>
              <a:rect l="l" t="t" r="r" b="b"/>
              <a:pathLst>
                <a:path w="2941" h="12048" extrusionOk="0">
                  <a:moveTo>
                    <a:pt x="0" y="0"/>
                  </a:moveTo>
                  <a:cubicBezTo>
                    <a:pt x="0" y="1"/>
                    <a:pt x="476" y="429"/>
                    <a:pt x="643" y="798"/>
                  </a:cubicBezTo>
                  <a:cubicBezTo>
                    <a:pt x="1417" y="2703"/>
                    <a:pt x="1048" y="4882"/>
                    <a:pt x="1191" y="6549"/>
                  </a:cubicBezTo>
                  <a:cubicBezTo>
                    <a:pt x="1334" y="8049"/>
                    <a:pt x="2084" y="12038"/>
                    <a:pt x="2084" y="12038"/>
                  </a:cubicBezTo>
                  <a:cubicBezTo>
                    <a:pt x="2084" y="12038"/>
                    <a:pt x="2189" y="12048"/>
                    <a:pt x="2325" y="12048"/>
                  </a:cubicBezTo>
                  <a:cubicBezTo>
                    <a:pt x="2579" y="12048"/>
                    <a:pt x="2941" y="12013"/>
                    <a:pt x="2941" y="11811"/>
                  </a:cubicBezTo>
                  <a:cubicBezTo>
                    <a:pt x="2893" y="9823"/>
                    <a:pt x="2608" y="7204"/>
                    <a:pt x="2596" y="7061"/>
                  </a:cubicBezTo>
                  <a:cubicBezTo>
                    <a:pt x="2465" y="5180"/>
                    <a:pt x="2488" y="4144"/>
                    <a:pt x="2441" y="3810"/>
                  </a:cubicBezTo>
                  <a:cubicBezTo>
                    <a:pt x="2381" y="3370"/>
                    <a:pt x="2000" y="2048"/>
                    <a:pt x="1691" y="1441"/>
                  </a:cubicBezTo>
                  <a:cubicBezTo>
                    <a:pt x="1298" y="846"/>
                    <a:pt x="583" y="31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1"/>
            <p:cNvSpPr/>
            <p:nvPr/>
          </p:nvSpPr>
          <p:spPr>
            <a:xfrm>
              <a:off x="7939378" y="3032501"/>
              <a:ext cx="189491" cy="123573"/>
            </a:xfrm>
            <a:custGeom>
              <a:avLst/>
              <a:gdLst/>
              <a:ahLst/>
              <a:cxnLst/>
              <a:rect l="l" t="t" r="r" b="b"/>
              <a:pathLst>
                <a:path w="3096" h="2019" extrusionOk="0">
                  <a:moveTo>
                    <a:pt x="143" y="0"/>
                  </a:moveTo>
                  <a:lnTo>
                    <a:pt x="0" y="1132"/>
                  </a:lnTo>
                  <a:cubicBezTo>
                    <a:pt x="0" y="1132"/>
                    <a:pt x="1438" y="2018"/>
                    <a:pt x="2351" y="2018"/>
                  </a:cubicBezTo>
                  <a:cubicBezTo>
                    <a:pt x="2553" y="2018"/>
                    <a:pt x="2729" y="1975"/>
                    <a:pt x="2858" y="1870"/>
                  </a:cubicBezTo>
                  <a:cubicBezTo>
                    <a:pt x="3096" y="1679"/>
                    <a:pt x="3013" y="965"/>
                    <a:pt x="3013" y="965"/>
                  </a:cubicBezTo>
                  <a:cubicBezTo>
                    <a:pt x="3013" y="965"/>
                    <a:pt x="1810" y="798"/>
                    <a:pt x="441" y="286"/>
                  </a:cubicBezTo>
                  <a:cubicBezTo>
                    <a:pt x="143" y="167"/>
                    <a:pt x="143" y="0"/>
                    <a:pt x="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1"/>
            <p:cNvSpPr/>
            <p:nvPr/>
          </p:nvSpPr>
          <p:spPr>
            <a:xfrm>
              <a:off x="7937175" y="2925943"/>
              <a:ext cx="211402" cy="162928"/>
            </a:xfrm>
            <a:custGeom>
              <a:avLst/>
              <a:gdLst/>
              <a:ahLst/>
              <a:cxnLst/>
              <a:rect l="l" t="t" r="r" b="b"/>
              <a:pathLst>
                <a:path w="3454" h="2662" extrusionOk="0">
                  <a:moveTo>
                    <a:pt x="1974" y="0"/>
                  </a:moveTo>
                  <a:cubicBezTo>
                    <a:pt x="1218" y="0"/>
                    <a:pt x="429" y="27"/>
                    <a:pt x="298" y="134"/>
                  </a:cubicBezTo>
                  <a:cubicBezTo>
                    <a:pt x="24" y="336"/>
                    <a:pt x="1" y="2265"/>
                    <a:pt x="1" y="2408"/>
                  </a:cubicBezTo>
                  <a:cubicBezTo>
                    <a:pt x="8" y="2591"/>
                    <a:pt x="520" y="2661"/>
                    <a:pt x="1011" y="2661"/>
                  </a:cubicBezTo>
                  <a:cubicBezTo>
                    <a:pt x="1322" y="2661"/>
                    <a:pt x="1625" y="2633"/>
                    <a:pt x="1786" y="2587"/>
                  </a:cubicBezTo>
                  <a:cubicBezTo>
                    <a:pt x="2346" y="2408"/>
                    <a:pt x="2036" y="2396"/>
                    <a:pt x="2691" y="2063"/>
                  </a:cubicBezTo>
                  <a:cubicBezTo>
                    <a:pt x="3346" y="1741"/>
                    <a:pt x="3334" y="206"/>
                    <a:pt x="3453" y="27"/>
                  </a:cubicBezTo>
                  <a:cubicBezTo>
                    <a:pt x="3453" y="27"/>
                    <a:pt x="2730" y="0"/>
                    <a:pt x="19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1"/>
            <p:cNvSpPr/>
            <p:nvPr/>
          </p:nvSpPr>
          <p:spPr>
            <a:xfrm>
              <a:off x="7848244" y="2896810"/>
              <a:ext cx="395078" cy="73630"/>
            </a:xfrm>
            <a:custGeom>
              <a:avLst/>
              <a:gdLst/>
              <a:ahLst/>
              <a:cxnLst/>
              <a:rect l="l" t="t" r="r" b="b"/>
              <a:pathLst>
                <a:path w="6455" h="1203" extrusionOk="0">
                  <a:moveTo>
                    <a:pt x="5972" y="0"/>
                  </a:moveTo>
                  <a:cubicBezTo>
                    <a:pt x="5433" y="0"/>
                    <a:pt x="406" y="562"/>
                    <a:pt x="406" y="562"/>
                  </a:cubicBezTo>
                  <a:cubicBezTo>
                    <a:pt x="168" y="610"/>
                    <a:pt x="1" y="682"/>
                    <a:pt x="60" y="896"/>
                  </a:cubicBezTo>
                  <a:cubicBezTo>
                    <a:pt x="104" y="1052"/>
                    <a:pt x="1278" y="1203"/>
                    <a:pt x="2135" y="1203"/>
                  </a:cubicBezTo>
                  <a:cubicBezTo>
                    <a:pt x="2452" y="1203"/>
                    <a:pt x="2725" y="1182"/>
                    <a:pt x="2882" y="1134"/>
                  </a:cubicBezTo>
                  <a:cubicBezTo>
                    <a:pt x="3440" y="960"/>
                    <a:pt x="4610" y="729"/>
                    <a:pt x="5164" y="729"/>
                  </a:cubicBezTo>
                  <a:cubicBezTo>
                    <a:pt x="5178" y="729"/>
                    <a:pt x="5191" y="729"/>
                    <a:pt x="5204" y="729"/>
                  </a:cubicBezTo>
                  <a:cubicBezTo>
                    <a:pt x="5752" y="729"/>
                    <a:pt x="6299" y="717"/>
                    <a:pt x="6371" y="479"/>
                  </a:cubicBezTo>
                  <a:cubicBezTo>
                    <a:pt x="6454" y="241"/>
                    <a:pt x="6180" y="27"/>
                    <a:pt x="6014" y="3"/>
                  </a:cubicBezTo>
                  <a:cubicBezTo>
                    <a:pt x="6007" y="1"/>
                    <a:pt x="5993" y="0"/>
                    <a:pt x="59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1"/>
            <p:cNvSpPr/>
            <p:nvPr/>
          </p:nvSpPr>
          <p:spPr>
            <a:xfrm>
              <a:off x="7853752" y="2882304"/>
              <a:ext cx="382960" cy="74548"/>
            </a:xfrm>
            <a:custGeom>
              <a:avLst/>
              <a:gdLst/>
              <a:ahLst/>
              <a:cxnLst/>
              <a:rect l="l" t="t" r="r" b="b"/>
              <a:pathLst>
                <a:path w="6257" h="1218" extrusionOk="0">
                  <a:moveTo>
                    <a:pt x="5204" y="0"/>
                  </a:moveTo>
                  <a:cubicBezTo>
                    <a:pt x="4376" y="0"/>
                    <a:pt x="1745" y="371"/>
                    <a:pt x="1745" y="371"/>
                  </a:cubicBezTo>
                  <a:cubicBezTo>
                    <a:pt x="1745" y="371"/>
                    <a:pt x="292" y="728"/>
                    <a:pt x="125" y="859"/>
                  </a:cubicBezTo>
                  <a:cubicBezTo>
                    <a:pt x="0" y="965"/>
                    <a:pt x="1278" y="1218"/>
                    <a:pt x="2102" y="1218"/>
                  </a:cubicBezTo>
                  <a:cubicBezTo>
                    <a:pt x="2299" y="1218"/>
                    <a:pt x="2470" y="1203"/>
                    <a:pt x="2590" y="1169"/>
                  </a:cubicBezTo>
                  <a:cubicBezTo>
                    <a:pt x="3340" y="966"/>
                    <a:pt x="4007" y="859"/>
                    <a:pt x="4614" y="799"/>
                  </a:cubicBezTo>
                  <a:cubicBezTo>
                    <a:pt x="5221" y="740"/>
                    <a:pt x="6138" y="811"/>
                    <a:pt x="6197" y="538"/>
                  </a:cubicBezTo>
                  <a:cubicBezTo>
                    <a:pt x="6257" y="252"/>
                    <a:pt x="5852" y="121"/>
                    <a:pt x="5400" y="14"/>
                  </a:cubicBezTo>
                  <a:cubicBezTo>
                    <a:pt x="5358" y="5"/>
                    <a:pt x="5291" y="0"/>
                    <a:pt x="5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1"/>
            <p:cNvSpPr/>
            <p:nvPr/>
          </p:nvSpPr>
          <p:spPr>
            <a:xfrm>
              <a:off x="7937175" y="2778194"/>
              <a:ext cx="277320" cy="150136"/>
            </a:xfrm>
            <a:custGeom>
              <a:avLst/>
              <a:gdLst/>
              <a:ahLst/>
              <a:cxnLst/>
              <a:rect l="l" t="t" r="r" b="b"/>
              <a:pathLst>
                <a:path w="4531" h="2453" extrusionOk="0">
                  <a:moveTo>
                    <a:pt x="2417" y="0"/>
                  </a:moveTo>
                  <a:cubicBezTo>
                    <a:pt x="1929" y="0"/>
                    <a:pt x="715" y="95"/>
                    <a:pt x="358" y="1012"/>
                  </a:cubicBezTo>
                  <a:cubicBezTo>
                    <a:pt x="1" y="1941"/>
                    <a:pt x="72" y="2453"/>
                    <a:pt x="72" y="2453"/>
                  </a:cubicBezTo>
                  <a:cubicBezTo>
                    <a:pt x="72" y="2453"/>
                    <a:pt x="2872" y="2148"/>
                    <a:pt x="4061" y="2148"/>
                  </a:cubicBezTo>
                  <a:cubicBezTo>
                    <a:pt x="4160" y="2148"/>
                    <a:pt x="4248" y="2151"/>
                    <a:pt x="4322" y="2155"/>
                  </a:cubicBezTo>
                  <a:cubicBezTo>
                    <a:pt x="4325" y="2155"/>
                    <a:pt x="4327" y="2156"/>
                    <a:pt x="4329" y="2156"/>
                  </a:cubicBezTo>
                  <a:cubicBezTo>
                    <a:pt x="4530" y="2156"/>
                    <a:pt x="4201" y="998"/>
                    <a:pt x="4001" y="762"/>
                  </a:cubicBezTo>
                  <a:cubicBezTo>
                    <a:pt x="3763" y="476"/>
                    <a:pt x="3191" y="0"/>
                    <a:pt x="24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1"/>
            <p:cNvSpPr/>
            <p:nvPr/>
          </p:nvSpPr>
          <p:spPr>
            <a:xfrm>
              <a:off x="7932095" y="2778868"/>
              <a:ext cx="148728" cy="155338"/>
            </a:xfrm>
            <a:custGeom>
              <a:avLst/>
              <a:gdLst/>
              <a:ahLst/>
              <a:cxnLst/>
              <a:rect l="l" t="t" r="r" b="b"/>
              <a:pathLst>
                <a:path w="2430" h="2538" extrusionOk="0">
                  <a:moveTo>
                    <a:pt x="2366" y="0"/>
                  </a:moveTo>
                  <a:cubicBezTo>
                    <a:pt x="1819" y="0"/>
                    <a:pt x="762" y="154"/>
                    <a:pt x="453" y="1001"/>
                  </a:cubicBezTo>
                  <a:cubicBezTo>
                    <a:pt x="95" y="1930"/>
                    <a:pt x="0" y="2537"/>
                    <a:pt x="0" y="2537"/>
                  </a:cubicBezTo>
                  <a:cubicBezTo>
                    <a:pt x="1393" y="2406"/>
                    <a:pt x="1631" y="2358"/>
                    <a:pt x="2250" y="2299"/>
                  </a:cubicBezTo>
                  <a:cubicBezTo>
                    <a:pt x="2060" y="1525"/>
                    <a:pt x="1953" y="442"/>
                    <a:pt x="2429" y="1"/>
                  </a:cubicBezTo>
                  <a:cubicBezTo>
                    <a:pt x="2409" y="1"/>
                    <a:pt x="2388" y="0"/>
                    <a:pt x="2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1"/>
            <p:cNvSpPr/>
            <p:nvPr/>
          </p:nvSpPr>
          <p:spPr>
            <a:xfrm>
              <a:off x="8052301" y="4473206"/>
              <a:ext cx="275545" cy="142302"/>
            </a:xfrm>
            <a:custGeom>
              <a:avLst/>
              <a:gdLst/>
              <a:ahLst/>
              <a:cxnLst/>
              <a:rect l="l" t="t" r="r" b="b"/>
              <a:pathLst>
                <a:path w="4502" h="2325" extrusionOk="0">
                  <a:moveTo>
                    <a:pt x="1394" y="0"/>
                  </a:moveTo>
                  <a:lnTo>
                    <a:pt x="1" y="619"/>
                  </a:lnTo>
                  <a:cubicBezTo>
                    <a:pt x="1" y="1676"/>
                    <a:pt x="350" y="2273"/>
                    <a:pt x="774" y="2273"/>
                  </a:cubicBezTo>
                  <a:cubicBezTo>
                    <a:pt x="833" y="2273"/>
                    <a:pt x="893" y="2262"/>
                    <a:pt x="953" y="2238"/>
                  </a:cubicBezTo>
                  <a:cubicBezTo>
                    <a:pt x="1068" y="2200"/>
                    <a:pt x="1184" y="2162"/>
                    <a:pt x="1337" y="2162"/>
                  </a:cubicBezTo>
                  <a:cubicBezTo>
                    <a:pt x="1422" y="2162"/>
                    <a:pt x="1518" y="2173"/>
                    <a:pt x="1632" y="2203"/>
                  </a:cubicBezTo>
                  <a:cubicBezTo>
                    <a:pt x="1929" y="2293"/>
                    <a:pt x="2221" y="2325"/>
                    <a:pt x="2485" y="2325"/>
                  </a:cubicBezTo>
                  <a:cubicBezTo>
                    <a:pt x="3026" y="2325"/>
                    <a:pt x="3456" y="2191"/>
                    <a:pt x="3608" y="2143"/>
                  </a:cubicBezTo>
                  <a:cubicBezTo>
                    <a:pt x="4501" y="1845"/>
                    <a:pt x="4489" y="762"/>
                    <a:pt x="3811" y="762"/>
                  </a:cubicBezTo>
                  <a:cubicBezTo>
                    <a:pt x="3803" y="762"/>
                    <a:pt x="3795" y="762"/>
                    <a:pt x="3787" y="762"/>
                  </a:cubicBezTo>
                  <a:cubicBezTo>
                    <a:pt x="2754" y="762"/>
                    <a:pt x="1394" y="0"/>
                    <a:pt x="1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1"/>
            <p:cNvSpPr/>
            <p:nvPr/>
          </p:nvSpPr>
          <p:spPr>
            <a:xfrm>
              <a:off x="7824252" y="3587386"/>
              <a:ext cx="408849" cy="998131"/>
            </a:xfrm>
            <a:custGeom>
              <a:avLst/>
              <a:gdLst/>
              <a:ahLst/>
              <a:cxnLst/>
              <a:rect l="l" t="t" r="r" b="b"/>
              <a:pathLst>
                <a:path w="6680" h="16308" extrusionOk="0">
                  <a:moveTo>
                    <a:pt x="2105" y="1"/>
                  </a:moveTo>
                  <a:cubicBezTo>
                    <a:pt x="1100" y="1"/>
                    <a:pt x="202" y="31"/>
                    <a:pt x="202" y="31"/>
                  </a:cubicBezTo>
                  <a:cubicBezTo>
                    <a:pt x="83" y="1245"/>
                    <a:pt x="0" y="2424"/>
                    <a:pt x="191" y="3222"/>
                  </a:cubicBezTo>
                  <a:cubicBezTo>
                    <a:pt x="810" y="5936"/>
                    <a:pt x="1738" y="8806"/>
                    <a:pt x="1846" y="9258"/>
                  </a:cubicBezTo>
                  <a:cubicBezTo>
                    <a:pt x="1310" y="11127"/>
                    <a:pt x="2822" y="14937"/>
                    <a:pt x="3000" y="16176"/>
                  </a:cubicBezTo>
                  <a:cubicBezTo>
                    <a:pt x="3283" y="16268"/>
                    <a:pt x="3564" y="16307"/>
                    <a:pt x="3836" y="16307"/>
                  </a:cubicBezTo>
                  <a:cubicBezTo>
                    <a:pt x="5387" y="16307"/>
                    <a:pt x="6679" y="15033"/>
                    <a:pt x="6679" y="15033"/>
                  </a:cubicBezTo>
                  <a:cubicBezTo>
                    <a:pt x="6679" y="15033"/>
                    <a:pt x="5275" y="9889"/>
                    <a:pt x="5370" y="8960"/>
                  </a:cubicBezTo>
                  <a:cubicBezTo>
                    <a:pt x="5441" y="8020"/>
                    <a:pt x="5179" y="3424"/>
                    <a:pt x="4846" y="269"/>
                  </a:cubicBezTo>
                  <a:cubicBezTo>
                    <a:pt x="4833" y="49"/>
                    <a:pt x="3381" y="1"/>
                    <a:pt x="21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1"/>
            <p:cNvSpPr/>
            <p:nvPr/>
          </p:nvSpPr>
          <p:spPr>
            <a:xfrm>
              <a:off x="7978733" y="4395904"/>
              <a:ext cx="244881" cy="132080"/>
            </a:xfrm>
            <a:custGeom>
              <a:avLst/>
              <a:gdLst/>
              <a:ahLst/>
              <a:cxnLst/>
              <a:rect l="l" t="t" r="r" b="b"/>
              <a:pathLst>
                <a:path w="4001" h="2158" extrusionOk="0">
                  <a:moveTo>
                    <a:pt x="3691" y="1"/>
                  </a:moveTo>
                  <a:cubicBezTo>
                    <a:pt x="3691" y="1"/>
                    <a:pt x="2477" y="894"/>
                    <a:pt x="1179" y="1013"/>
                  </a:cubicBezTo>
                  <a:cubicBezTo>
                    <a:pt x="896" y="1075"/>
                    <a:pt x="650" y="1089"/>
                    <a:pt x="457" y="1089"/>
                  </a:cubicBezTo>
                  <a:cubicBezTo>
                    <a:pt x="298" y="1089"/>
                    <a:pt x="175" y="1080"/>
                    <a:pt x="97" y="1080"/>
                  </a:cubicBezTo>
                  <a:cubicBezTo>
                    <a:pt x="34" y="1080"/>
                    <a:pt x="0" y="1086"/>
                    <a:pt x="0" y="1108"/>
                  </a:cubicBezTo>
                  <a:cubicBezTo>
                    <a:pt x="167" y="1906"/>
                    <a:pt x="238" y="2037"/>
                    <a:pt x="238" y="2037"/>
                  </a:cubicBezTo>
                  <a:cubicBezTo>
                    <a:pt x="386" y="2103"/>
                    <a:pt x="653" y="2157"/>
                    <a:pt x="1024" y="2157"/>
                  </a:cubicBezTo>
                  <a:cubicBezTo>
                    <a:pt x="1190" y="2157"/>
                    <a:pt x="1377" y="2146"/>
                    <a:pt x="1584" y="2120"/>
                  </a:cubicBezTo>
                  <a:cubicBezTo>
                    <a:pt x="3132" y="1823"/>
                    <a:pt x="3870" y="1203"/>
                    <a:pt x="4001" y="1120"/>
                  </a:cubicBezTo>
                  <a:cubicBezTo>
                    <a:pt x="3786" y="168"/>
                    <a:pt x="3691" y="1"/>
                    <a:pt x="3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1"/>
            <p:cNvSpPr/>
            <p:nvPr/>
          </p:nvSpPr>
          <p:spPr>
            <a:xfrm>
              <a:off x="7983079" y="4419957"/>
              <a:ext cx="239067" cy="89482"/>
            </a:xfrm>
            <a:custGeom>
              <a:avLst/>
              <a:gdLst/>
              <a:ahLst/>
              <a:cxnLst/>
              <a:rect l="l" t="t" r="r" b="b"/>
              <a:pathLst>
                <a:path w="3906" h="1462" extrusionOk="0">
                  <a:moveTo>
                    <a:pt x="3727" y="1"/>
                  </a:moveTo>
                  <a:cubicBezTo>
                    <a:pt x="2382" y="901"/>
                    <a:pt x="1345" y="1039"/>
                    <a:pt x="688" y="1039"/>
                  </a:cubicBezTo>
                  <a:cubicBezTo>
                    <a:pt x="397" y="1039"/>
                    <a:pt x="180" y="1012"/>
                    <a:pt x="45" y="1012"/>
                  </a:cubicBezTo>
                  <a:cubicBezTo>
                    <a:pt x="29" y="1012"/>
                    <a:pt x="14" y="1012"/>
                    <a:pt x="1" y="1013"/>
                  </a:cubicBezTo>
                  <a:cubicBezTo>
                    <a:pt x="1" y="1013"/>
                    <a:pt x="36" y="1251"/>
                    <a:pt x="84" y="1382"/>
                  </a:cubicBezTo>
                  <a:cubicBezTo>
                    <a:pt x="317" y="1437"/>
                    <a:pt x="554" y="1461"/>
                    <a:pt x="791" y="1461"/>
                  </a:cubicBezTo>
                  <a:cubicBezTo>
                    <a:pt x="2331" y="1461"/>
                    <a:pt x="3834" y="441"/>
                    <a:pt x="3834" y="441"/>
                  </a:cubicBezTo>
                  <a:cubicBezTo>
                    <a:pt x="3834" y="441"/>
                    <a:pt x="3906" y="346"/>
                    <a:pt x="3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1"/>
            <p:cNvSpPr/>
            <p:nvPr/>
          </p:nvSpPr>
          <p:spPr>
            <a:xfrm>
              <a:off x="7773574" y="3079874"/>
              <a:ext cx="402668" cy="748415"/>
            </a:xfrm>
            <a:custGeom>
              <a:avLst/>
              <a:gdLst/>
              <a:ahLst/>
              <a:cxnLst/>
              <a:rect l="l" t="t" r="r" b="b"/>
              <a:pathLst>
                <a:path w="6579" h="12228" extrusionOk="0">
                  <a:moveTo>
                    <a:pt x="2793" y="0"/>
                  </a:moveTo>
                  <a:cubicBezTo>
                    <a:pt x="1483" y="1179"/>
                    <a:pt x="1316" y="2858"/>
                    <a:pt x="1316" y="2858"/>
                  </a:cubicBezTo>
                  <a:cubicBezTo>
                    <a:pt x="1316" y="2858"/>
                    <a:pt x="1102" y="5322"/>
                    <a:pt x="1150" y="6573"/>
                  </a:cubicBezTo>
                  <a:cubicBezTo>
                    <a:pt x="1209" y="8001"/>
                    <a:pt x="626" y="6692"/>
                    <a:pt x="66" y="10883"/>
                  </a:cubicBezTo>
                  <a:cubicBezTo>
                    <a:pt x="1" y="11426"/>
                    <a:pt x="5212" y="12227"/>
                    <a:pt x="6367" y="12227"/>
                  </a:cubicBezTo>
                  <a:cubicBezTo>
                    <a:pt x="6477" y="12227"/>
                    <a:pt x="6551" y="12220"/>
                    <a:pt x="6579" y="12204"/>
                  </a:cubicBezTo>
                  <a:cubicBezTo>
                    <a:pt x="6579" y="12204"/>
                    <a:pt x="6281" y="5180"/>
                    <a:pt x="6186" y="4263"/>
                  </a:cubicBezTo>
                  <a:cubicBezTo>
                    <a:pt x="6079" y="3346"/>
                    <a:pt x="5114" y="572"/>
                    <a:pt x="4900" y="572"/>
                  </a:cubicBezTo>
                  <a:cubicBezTo>
                    <a:pt x="4893" y="572"/>
                    <a:pt x="4885" y="572"/>
                    <a:pt x="4878" y="572"/>
                  </a:cubicBezTo>
                  <a:cubicBezTo>
                    <a:pt x="4146" y="572"/>
                    <a:pt x="2793" y="0"/>
                    <a:pt x="27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1"/>
            <p:cNvSpPr/>
            <p:nvPr/>
          </p:nvSpPr>
          <p:spPr>
            <a:xfrm>
              <a:off x="7846836" y="3275913"/>
              <a:ext cx="341830" cy="105579"/>
            </a:xfrm>
            <a:custGeom>
              <a:avLst/>
              <a:gdLst/>
              <a:ahLst/>
              <a:cxnLst/>
              <a:rect l="l" t="t" r="r" b="b"/>
              <a:pathLst>
                <a:path w="5585" h="1725" extrusionOk="0">
                  <a:moveTo>
                    <a:pt x="5584" y="0"/>
                  </a:moveTo>
                  <a:cubicBezTo>
                    <a:pt x="5364" y="147"/>
                    <a:pt x="3164" y="751"/>
                    <a:pt x="1407" y="751"/>
                  </a:cubicBezTo>
                  <a:cubicBezTo>
                    <a:pt x="881" y="751"/>
                    <a:pt x="394" y="697"/>
                    <a:pt x="12" y="560"/>
                  </a:cubicBezTo>
                  <a:cubicBezTo>
                    <a:pt x="0" y="1191"/>
                    <a:pt x="0" y="1548"/>
                    <a:pt x="0" y="1548"/>
                  </a:cubicBezTo>
                  <a:cubicBezTo>
                    <a:pt x="0" y="1548"/>
                    <a:pt x="715" y="1724"/>
                    <a:pt x="1839" y="1724"/>
                  </a:cubicBezTo>
                  <a:cubicBezTo>
                    <a:pt x="2822" y="1724"/>
                    <a:pt x="4119" y="1589"/>
                    <a:pt x="5525" y="1084"/>
                  </a:cubicBezTo>
                  <a:cubicBezTo>
                    <a:pt x="5537" y="262"/>
                    <a:pt x="5584" y="0"/>
                    <a:pt x="5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1"/>
            <p:cNvSpPr/>
            <p:nvPr/>
          </p:nvSpPr>
          <p:spPr>
            <a:xfrm>
              <a:off x="7846836" y="3295560"/>
              <a:ext cx="343238" cy="69162"/>
            </a:xfrm>
            <a:custGeom>
              <a:avLst/>
              <a:gdLst/>
              <a:ahLst/>
              <a:cxnLst/>
              <a:rect l="l" t="t" r="r" b="b"/>
              <a:pathLst>
                <a:path w="5608" h="1130" extrusionOk="0">
                  <a:moveTo>
                    <a:pt x="5608" y="1"/>
                  </a:moveTo>
                  <a:lnTo>
                    <a:pt x="5608" y="1"/>
                  </a:lnTo>
                  <a:cubicBezTo>
                    <a:pt x="5389" y="146"/>
                    <a:pt x="3201" y="751"/>
                    <a:pt x="1443" y="751"/>
                  </a:cubicBezTo>
                  <a:cubicBezTo>
                    <a:pt x="902" y="751"/>
                    <a:pt x="402" y="694"/>
                    <a:pt x="12" y="548"/>
                  </a:cubicBezTo>
                  <a:cubicBezTo>
                    <a:pt x="12" y="786"/>
                    <a:pt x="0" y="965"/>
                    <a:pt x="0" y="965"/>
                  </a:cubicBezTo>
                  <a:cubicBezTo>
                    <a:pt x="0" y="965"/>
                    <a:pt x="699" y="1130"/>
                    <a:pt x="1799" y="1130"/>
                  </a:cubicBezTo>
                  <a:cubicBezTo>
                    <a:pt x="2789" y="1130"/>
                    <a:pt x="4103" y="996"/>
                    <a:pt x="5525" y="489"/>
                  </a:cubicBezTo>
                  <a:cubicBezTo>
                    <a:pt x="5560" y="155"/>
                    <a:pt x="5608" y="1"/>
                    <a:pt x="5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1"/>
            <p:cNvSpPr/>
            <p:nvPr/>
          </p:nvSpPr>
          <p:spPr>
            <a:xfrm>
              <a:off x="7816907" y="3100010"/>
              <a:ext cx="251308" cy="438779"/>
            </a:xfrm>
            <a:custGeom>
              <a:avLst/>
              <a:gdLst/>
              <a:ahLst/>
              <a:cxnLst/>
              <a:rect l="l" t="t" r="r" b="b"/>
              <a:pathLst>
                <a:path w="4106" h="7169" extrusionOk="0">
                  <a:moveTo>
                    <a:pt x="2452" y="0"/>
                  </a:moveTo>
                  <a:cubicBezTo>
                    <a:pt x="1921" y="0"/>
                    <a:pt x="1301" y="360"/>
                    <a:pt x="715" y="1243"/>
                  </a:cubicBezTo>
                  <a:cubicBezTo>
                    <a:pt x="503" y="1582"/>
                    <a:pt x="508" y="2752"/>
                    <a:pt x="613" y="2752"/>
                  </a:cubicBezTo>
                  <a:cubicBezTo>
                    <a:pt x="626" y="2752"/>
                    <a:pt x="640" y="2735"/>
                    <a:pt x="656" y="2696"/>
                  </a:cubicBezTo>
                  <a:cubicBezTo>
                    <a:pt x="1160" y="1309"/>
                    <a:pt x="1725" y="780"/>
                    <a:pt x="2186" y="780"/>
                  </a:cubicBezTo>
                  <a:cubicBezTo>
                    <a:pt x="2597" y="780"/>
                    <a:pt x="2926" y="1197"/>
                    <a:pt x="3061" y="1803"/>
                  </a:cubicBezTo>
                  <a:cubicBezTo>
                    <a:pt x="3466" y="3648"/>
                    <a:pt x="894" y="6541"/>
                    <a:pt x="596" y="6541"/>
                  </a:cubicBezTo>
                  <a:cubicBezTo>
                    <a:pt x="299" y="6541"/>
                    <a:pt x="1" y="7065"/>
                    <a:pt x="537" y="7160"/>
                  </a:cubicBezTo>
                  <a:cubicBezTo>
                    <a:pt x="569" y="7166"/>
                    <a:pt x="602" y="7169"/>
                    <a:pt x="635" y="7169"/>
                  </a:cubicBezTo>
                  <a:cubicBezTo>
                    <a:pt x="1772" y="7169"/>
                    <a:pt x="3345" y="3874"/>
                    <a:pt x="3704" y="2636"/>
                  </a:cubicBezTo>
                  <a:cubicBezTo>
                    <a:pt x="4105" y="1223"/>
                    <a:pt x="3430" y="0"/>
                    <a:pt x="2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1"/>
            <p:cNvSpPr/>
            <p:nvPr/>
          </p:nvSpPr>
          <p:spPr>
            <a:xfrm>
              <a:off x="8295714" y="3006550"/>
              <a:ext cx="152339" cy="167396"/>
            </a:xfrm>
            <a:custGeom>
              <a:avLst/>
              <a:gdLst/>
              <a:ahLst/>
              <a:cxnLst/>
              <a:rect l="l" t="t" r="r" b="b"/>
              <a:pathLst>
                <a:path w="2489" h="2735" extrusionOk="0">
                  <a:moveTo>
                    <a:pt x="1058" y="0"/>
                  </a:moveTo>
                  <a:cubicBezTo>
                    <a:pt x="1028" y="0"/>
                    <a:pt x="994" y="3"/>
                    <a:pt x="953" y="8"/>
                  </a:cubicBezTo>
                  <a:cubicBezTo>
                    <a:pt x="881" y="20"/>
                    <a:pt x="786" y="79"/>
                    <a:pt x="715" y="139"/>
                  </a:cubicBezTo>
                  <a:cubicBezTo>
                    <a:pt x="572" y="246"/>
                    <a:pt x="512" y="424"/>
                    <a:pt x="477" y="567"/>
                  </a:cubicBezTo>
                  <a:cubicBezTo>
                    <a:pt x="429" y="805"/>
                    <a:pt x="250" y="1377"/>
                    <a:pt x="0" y="1663"/>
                  </a:cubicBezTo>
                  <a:lnTo>
                    <a:pt x="1310" y="2734"/>
                  </a:lnTo>
                  <a:cubicBezTo>
                    <a:pt x="1310" y="2734"/>
                    <a:pt x="1417" y="2437"/>
                    <a:pt x="1703" y="2079"/>
                  </a:cubicBezTo>
                  <a:cubicBezTo>
                    <a:pt x="1953" y="1746"/>
                    <a:pt x="2334" y="1103"/>
                    <a:pt x="2322" y="770"/>
                  </a:cubicBezTo>
                  <a:cubicBezTo>
                    <a:pt x="2394" y="591"/>
                    <a:pt x="2489" y="472"/>
                    <a:pt x="2489" y="472"/>
                  </a:cubicBezTo>
                  <a:cubicBezTo>
                    <a:pt x="2489" y="472"/>
                    <a:pt x="2481" y="348"/>
                    <a:pt x="2347" y="348"/>
                  </a:cubicBezTo>
                  <a:cubicBezTo>
                    <a:pt x="2320" y="348"/>
                    <a:pt x="2288" y="353"/>
                    <a:pt x="2251" y="365"/>
                  </a:cubicBezTo>
                  <a:cubicBezTo>
                    <a:pt x="2215" y="365"/>
                    <a:pt x="2203" y="377"/>
                    <a:pt x="2191" y="377"/>
                  </a:cubicBezTo>
                  <a:cubicBezTo>
                    <a:pt x="2191" y="317"/>
                    <a:pt x="2179" y="246"/>
                    <a:pt x="2072" y="198"/>
                  </a:cubicBezTo>
                  <a:cubicBezTo>
                    <a:pt x="2017" y="176"/>
                    <a:pt x="1969" y="168"/>
                    <a:pt x="1930" y="168"/>
                  </a:cubicBezTo>
                  <a:cubicBezTo>
                    <a:pt x="1841" y="168"/>
                    <a:pt x="1791" y="209"/>
                    <a:pt x="1774" y="234"/>
                  </a:cubicBezTo>
                  <a:lnTo>
                    <a:pt x="1763" y="234"/>
                  </a:lnTo>
                  <a:cubicBezTo>
                    <a:pt x="1739" y="174"/>
                    <a:pt x="1715" y="20"/>
                    <a:pt x="1501" y="8"/>
                  </a:cubicBezTo>
                  <a:cubicBezTo>
                    <a:pt x="1491" y="7"/>
                    <a:pt x="1482" y="7"/>
                    <a:pt x="1472" y="7"/>
                  </a:cubicBezTo>
                  <a:cubicBezTo>
                    <a:pt x="1341" y="7"/>
                    <a:pt x="1227" y="79"/>
                    <a:pt x="1227" y="79"/>
                  </a:cubicBezTo>
                  <a:cubicBezTo>
                    <a:pt x="1227" y="79"/>
                    <a:pt x="1235" y="0"/>
                    <a:pt x="1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1"/>
            <p:cNvSpPr/>
            <p:nvPr/>
          </p:nvSpPr>
          <p:spPr>
            <a:xfrm>
              <a:off x="7866483" y="3087892"/>
              <a:ext cx="532055" cy="246350"/>
            </a:xfrm>
            <a:custGeom>
              <a:avLst/>
              <a:gdLst/>
              <a:ahLst/>
              <a:cxnLst/>
              <a:rect l="l" t="t" r="r" b="b"/>
              <a:pathLst>
                <a:path w="8693" h="4025" extrusionOk="0">
                  <a:moveTo>
                    <a:pt x="7144" y="0"/>
                  </a:moveTo>
                  <a:cubicBezTo>
                    <a:pt x="6406" y="417"/>
                    <a:pt x="5775" y="1084"/>
                    <a:pt x="5394" y="1119"/>
                  </a:cubicBezTo>
                  <a:cubicBezTo>
                    <a:pt x="5263" y="1148"/>
                    <a:pt x="5135" y="1160"/>
                    <a:pt x="5005" y="1160"/>
                  </a:cubicBezTo>
                  <a:cubicBezTo>
                    <a:pt x="4376" y="1160"/>
                    <a:pt x="3685" y="879"/>
                    <a:pt x="2275" y="810"/>
                  </a:cubicBezTo>
                  <a:cubicBezTo>
                    <a:pt x="2123" y="793"/>
                    <a:pt x="1988" y="784"/>
                    <a:pt x="1867" y="784"/>
                  </a:cubicBezTo>
                  <a:cubicBezTo>
                    <a:pt x="1309" y="784"/>
                    <a:pt x="1059" y="970"/>
                    <a:pt x="834" y="1381"/>
                  </a:cubicBezTo>
                  <a:cubicBezTo>
                    <a:pt x="715" y="1774"/>
                    <a:pt x="1" y="3513"/>
                    <a:pt x="2549" y="3929"/>
                  </a:cubicBezTo>
                  <a:cubicBezTo>
                    <a:pt x="2549" y="3929"/>
                    <a:pt x="3511" y="4025"/>
                    <a:pt x="4531" y="4025"/>
                  </a:cubicBezTo>
                  <a:cubicBezTo>
                    <a:pt x="4905" y="4025"/>
                    <a:pt x="5287" y="4012"/>
                    <a:pt x="5632" y="3977"/>
                  </a:cubicBezTo>
                  <a:cubicBezTo>
                    <a:pt x="6775" y="3727"/>
                    <a:pt x="7609" y="2953"/>
                    <a:pt x="8692" y="1489"/>
                  </a:cubicBezTo>
                  <a:cubicBezTo>
                    <a:pt x="8490" y="357"/>
                    <a:pt x="7680" y="36"/>
                    <a:pt x="7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1"/>
            <p:cNvSpPr/>
            <p:nvPr/>
          </p:nvSpPr>
          <p:spPr>
            <a:xfrm>
              <a:off x="8239589" y="3099153"/>
              <a:ext cx="147994" cy="131591"/>
            </a:xfrm>
            <a:custGeom>
              <a:avLst/>
              <a:gdLst/>
              <a:ahLst/>
              <a:cxnLst/>
              <a:rect l="l" t="t" r="r" b="b"/>
              <a:pathLst>
                <a:path w="2418" h="2150" extrusionOk="0">
                  <a:moveTo>
                    <a:pt x="808" y="0"/>
                  </a:moveTo>
                  <a:cubicBezTo>
                    <a:pt x="772" y="0"/>
                    <a:pt x="745" y="3"/>
                    <a:pt x="727" y="7"/>
                  </a:cubicBezTo>
                  <a:cubicBezTo>
                    <a:pt x="394" y="209"/>
                    <a:pt x="1" y="519"/>
                    <a:pt x="1" y="519"/>
                  </a:cubicBezTo>
                  <a:cubicBezTo>
                    <a:pt x="227" y="543"/>
                    <a:pt x="691" y="483"/>
                    <a:pt x="1108" y="959"/>
                  </a:cubicBezTo>
                  <a:cubicBezTo>
                    <a:pt x="1858" y="1674"/>
                    <a:pt x="1763" y="1936"/>
                    <a:pt x="1918" y="2150"/>
                  </a:cubicBezTo>
                  <a:cubicBezTo>
                    <a:pt x="2215" y="1769"/>
                    <a:pt x="2418" y="1519"/>
                    <a:pt x="2418" y="1519"/>
                  </a:cubicBezTo>
                  <a:cubicBezTo>
                    <a:pt x="2418" y="1519"/>
                    <a:pt x="2156" y="757"/>
                    <a:pt x="1703" y="376"/>
                  </a:cubicBezTo>
                  <a:cubicBezTo>
                    <a:pt x="1375" y="68"/>
                    <a:pt x="989" y="0"/>
                    <a:pt x="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1"/>
            <p:cNvSpPr/>
            <p:nvPr/>
          </p:nvSpPr>
          <p:spPr>
            <a:xfrm>
              <a:off x="8252687" y="3109007"/>
              <a:ext cx="129816" cy="105762"/>
            </a:xfrm>
            <a:custGeom>
              <a:avLst/>
              <a:gdLst/>
              <a:ahLst/>
              <a:cxnLst/>
              <a:rect l="l" t="t" r="r" b="b"/>
              <a:pathLst>
                <a:path w="2121" h="1728" extrusionOk="0">
                  <a:moveTo>
                    <a:pt x="287" y="1"/>
                  </a:moveTo>
                  <a:cubicBezTo>
                    <a:pt x="287" y="1"/>
                    <a:pt x="227" y="60"/>
                    <a:pt x="1" y="203"/>
                  </a:cubicBezTo>
                  <a:cubicBezTo>
                    <a:pt x="1370" y="263"/>
                    <a:pt x="1906" y="1727"/>
                    <a:pt x="1906" y="1727"/>
                  </a:cubicBezTo>
                  <a:cubicBezTo>
                    <a:pt x="1906" y="1727"/>
                    <a:pt x="1906" y="1727"/>
                    <a:pt x="1907" y="1727"/>
                  </a:cubicBezTo>
                  <a:cubicBezTo>
                    <a:pt x="1911" y="1727"/>
                    <a:pt x="1946" y="1717"/>
                    <a:pt x="2120" y="1489"/>
                  </a:cubicBezTo>
                  <a:cubicBezTo>
                    <a:pt x="1715" y="715"/>
                    <a:pt x="1215" y="72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1"/>
            <p:cNvSpPr/>
            <p:nvPr/>
          </p:nvSpPr>
          <p:spPr>
            <a:xfrm>
              <a:off x="8055974" y="3147628"/>
              <a:ext cx="96949" cy="188022"/>
            </a:xfrm>
            <a:custGeom>
              <a:avLst/>
              <a:gdLst/>
              <a:ahLst/>
              <a:cxnLst/>
              <a:rect l="l" t="t" r="r" b="b"/>
              <a:pathLst>
                <a:path w="1584" h="3072" extrusionOk="0">
                  <a:moveTo>
                    <a:pt x="715" y="1"/>
                  </a:moveTo>
                  <a:cubicBezTo>
                    <a:pt x="715" y="1"/>
                    <a:pt x="286" y="155"/>
                    <a:pt x="143" y="1001"/>
                  </a:cubicBezTo>
                  <a:cubicBezTo>
                    <a:pt x="0" y="1703"/>
                    <a:pt x="238" y="2941"/>
                    <a:pt x="346" y="2977"/>
                  </a:cubicBezTo>
                  <a:cubicBezTo>
                    <a:pt x="638" y="3052"/>
                    <a:pt x="894" y="3071"/>
                    <a:pt x="1082" y="3071"/>
                  </a:cubicBezTo>
                  <a:cubicBezTo>
                    <a:pt x="1284" y="3071"/>
                    <a:pt x="1405" y="3049"/>
                    <a:pt x="1405" y="3049"/>
                  </a:cubicBezTo>
                  <a:cubicBezTo>
                    <a:pt x="1346" y="2489"/>
                    <a:pt x="1096" y="1810"/>
                    <a:pt x="1131" y="1227"/>
                  </a:cubicBezTo>
                  <a:cubicBezTo>
                    <a:pt x="1179" y="548"/>
                    <a:pt x="1393" y="429"/>
                    <a:pt x="1584" y="167"/>
                  </a:cubicBezTo>
                  <a:cubicBezTo>
                    <a:pt x="1131" y="24"/>
                    <a:pt x="715" y="1"/>
                    <a:pt x="7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1"/>
            <p:cNvSpPr/>
            <p:nvPr/>
          </p:nvSpPr>
          <p:spPr>
            <a:xfrm>
              <a:off x="8077089" y="3149709"/>
              <a:ext cx="57655" cy="185268"/>
            </a:xfrm>
            <a:custGeom>
              <a:avLst/>
              <a:gdLst/>
              <a:ahLst/>
              <a:cxnLst/>
              <a:rect l="l" t="t" r="r" b="b"/>
              <a:pathLst>
                <a:path w="942" h="3027" extrusionOk="0">
                  <a:moveTo>
                    <a:pt x="641" y="1"/>
                  </a:moveTo>
                  <a:cubicBezTo>
                    <a:pt x="626" y="1"/>
                    <a:pt x="611" y="1"/>
                    <a:pt x="596" y="2"/>
                  </a:cubicBezTo>
                  <a:cubicBezTo>
                    <a:pt x="417" y="217"/>
                    <a:pt x="227" y="586"/>
                    <a:pt x="155" y="1002"/>
                  </a:cubicBezTo>
                  <a:cubicBezTo>
                    <a:pt x="1" y="1860"/>
                    <a:pt x="346" y="3015"/>
                    <a:pt x="346" y="3015"/>
                  </a:cubicBezTo>
                  <a:cubicBezTo>
                    <a:pt x="346" y="3015"/>
                    <a:pt x="524" y="3015"/>
                    <a:pt x="822" y="3027"/>
                  </a:cubicBezTo>
                  <a:cubicBezTo>
                    <a:pt x="810" y="2872"/>
                    <a:pt x="429" y="2431"/>
                    <a:pt x="524" y="1002"/>
                  </a:cubicBezTo>
                  <a:cubicBezTo>
                    <a:pt x="655" y="181"/>
                    <a:pt x="882" y="157"/>
                    <a:pt x="941" y="50"/>
                  </a:cubicBezTo>
                  <a:cubicBezTo>
                    <a:pt x="941" y="50"/>
                    <a:pt x="794" y="1"/>
                    <a:pt x="6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1"/>
            <p:cNvSpPr/>
            <p:nvPr/>
          </p:nvSpPr>
          <p:spPr>
            <a:xfrm>
              <a:off x="7858465" y="3482236"/>
              <a:ext cx="351684" cy="76506"/>
            </a:xfrm>
            <a:custGeom>
              <a:avLst/>
              <a:gdLst/>
              <a:ahLst/>
              <a:cxnLst/>
              <a:rect l="l" t="t" r="r" b="b"/>
              <a:pathLst>
                <a:path w="5746" h="1250" extrusionOk="0">
                  <a:moveTo>
                    <a:pt x="865" y="1"/>
                  </a:moveTo>
                  <a:cubicBezTo>
                    <a:pt x="528" y="1"/>
                    <a:pt x="1" y="511"/>
                    <a:pt x="1" y="511"/>
                  </a:cubicBezTo>
                  <a:cubicBezTo>
                    <a:pt x="1" y="511"/>
                    <a:pt x="632" y="927"/>
                    <a:pt x="5537" y="1249"/>
                  </a:cubicBezTo>
                  <a:cubicBezTo>
                    <a:pt x="5539" y="1249"/>
                    <a:pt x="5542" y="1249"/>
                    <a:pt x="5544" y="1249"/>
                  </a:cubicBezTo>
                  <a:cubicBezTo>
                    <a:pt x="5745" y="1249"/>
                    <a:pt x="5478" y="225"/>
                    <a:pt x="5478" y="225"/>
                  </a:cubicBezTo>
                  <a:cubicBezTo>
                    <a:pt x="4632" y="201"/>
                    <a:pt x="1310" y="272"/>
                    <a:pt x="1013" y="46"/>
                  </a:cubicBezTo>
                  <a:cubicBezTo>
                    <a:pt x="971" y="14"/>
                    <a:pt x="921" y="1"/>
                    <a:pt x="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7576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62"/>
          <p:cNvSpPr/>
          <p:nvPr/>
        </p:nvSpPr>
        <p:spPr>
          <a:xfrm>
            <a:off x="806824" y="1591375"/>
            <a:ext cx="6738129" cy="3149354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62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1050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TREIBER STACK</a:t>
            </a:r>
            <a:br>
              <a:rPr lang="en" dirty="0"/>
            </a:br>
            <a:r>
              <a:rPr lang="en" sz="2400" dirty="0"/>
              <a:t>LOCK-FREE EXAMPLE</a:t>
            </a:r>
            <a:endParaRPr dirty="0"/>
          </a:p>
        </p:txBody>
      </p:sp>
      <p:sp>
        <p:nvSpPr>
          <p:cNvPr id="2046" name="Google Shape;2046;p62"/>
          <p:cNvSpPr txBox="1">
            <a:spLocks noGrp="1"/>
          </p:cNvSpPr>
          <p:nvPr>
            <p:ph type="subTitle" idx="2"/>
          </p:nvPr>
        </p:nvSpPr>
        <p:spPr>
          <a:xfrm>
            <a:off x="806824" y="1728915"/>
            <a:ext cx="3335189" cy="2821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class stack &lt;node*&gt; top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CA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stack.push</a:t>
            </a: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(node* n):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repeat: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o := top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n-&gt;next := 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CA" sz="1200" dirty="0">
                <a:highlight>
                  <a:srgbClr val="800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until CAS(&amp;top, o, n)</a:t>
            </a:r>
            <a:endParaRPr sz="1200" dirty="0">
              <a:highlight>
                <a:srgbClr val="80000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2058" name="Google Shape;2058;p62"/>
          <p:cNvGrpSpPr/>
          <p:nvPr/>
        </p:nvGrpSpPr>
        <p:grpSpPr>
          <a:xfrm>
            <a:off x="7217585" y="306877"/>
            <a:ext cx="2301836" cy="3034985"/>
            <a:chOff x="7217585" y="306877"/>
            <a:chExt cx="2301836" cy="3034985"/>
          </a:xfrm>
        </p:grpSpPr>
        <p:sp>
          <p:nvSpPr>
            <p:cNvPr id="2059" name="Google Shape;2059;p62"/>
            <p:cNvSpPr/>
            <p:nvPr/>
          </p:nvSpPr>
          <p:spPr>
            <a:xfrm>
              <a:off x="7831411" y="1380317"/>
              <a:ext cx="1609675" cy="1462542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2"/>
            <p:cNvSpPr/>
            <p:nvPr/>
          </p:nvSpPr>
          <p:spPr>
            <a:xfrm rot="1287223">
              <a:off x="8046735" y="2252775"/>
              <a:ext cx="1335755" cy="875126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2"/>
            <p:cNvSpPr/>
            <p:nvPr/>
          </p:nvSpPr>
          <p:spPr>
            <a:xfrm rot="293693">
              <a:off x="7691321" y="834474"/>
              <a:ext cx="1776157" cy="1293391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2"/>
            <p:cNvSpPr/>
            <p:nvPr/>
          </p:nvSpPr>
          <p:spPr>
            <a:xfrm rot="-457077">
              <a:off x="7289136" y="411019"/>
              <a:ext cx="1650346" cy="1189342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3" name="Google Shape;2063;p62"/>
          <p:cNvGrpSpPr/>
          <p:nvPr/>
        </p:nvGrpSpPr>
        <p:grpSpPr>
          <a:xfrm>
            <a:off x="8129787" y="3243932"/>
            <a:ext cx="1856085" cy="1983164"/>
            <a:chOff x="8050724" y="3243932"/>
            <a:chExt cx="1856085" cy="1983164"/>
          </a:xfrm>
        </p:grpSpPr>
        <p:sp>
          <p:nvSpPr>
            <p:cNvPr id="2064" name="Google Shape;2064;p62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2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2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2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2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046;p62">
            <a:extLst>
              <a:ext uri="{FF2B5EF4-FFF2-40B4-BE49-F238E27FC236}">
                <a16:creationId xmlns:a16="http://schemas.microsoft.com/office/drawing/2014/main" id="{E74F610D-FB76-F6F8-67A0-B0EABD85B9C6}"/>
              </a:ext>
            </a:extLst>
          </p:cNvPr>
          <p:cNvSpPr txBox="1">
            <a:spLocks/>
          </p:cNvSpPr>
          <p:nvPr/>
        </p:nvSpPr>
        <p:spPr>
          <a:xfrm>
            <a:off x="4076699" y="1728914"/>
            <a:ext cx="3650483" cy="28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node*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stack.pop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():</a:t>
            </a:r>
          </a:p>
          <a:p>
            <a:pPr marL="0" indent="0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repeat:</a:t>
            </a:r>
          </a:p>
          <a:p>
            <a:pPr marL="0" indent="0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o := top</a:t>
            </a:r>
          </a:p>
          <a:p>
            <a:pPr marL="0" indent="0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200" dirty="0">
                <a:highlight>
                  <a:srgbClr val="800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o = null: return null</a:t>
            </a:r>
          </a:p>
          <a:p>
            <a:pPr marL="0" indent="0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n := o-&gt;next</a:t>
            </a:r>
          </a:p>
          <a:p>
            <a:pPr marL="0" indent="0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200" dirty="0">
                <a:highlight>
                  <a:srgbClr val="800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until CAS(&amp;top, o, n)</a:t>
            </a:r>
          </a:p>
          <a:p>
            <a:pPr marL="0" indent="0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return o</a:t>
            </a:r>
          </a:p>
        </p:txBody>
      </p:sp>
    </p:spTree>
    <p:extLst>
      <p:ext uri="{BB962C8B-B14F-4D97-AF65-F5344CB8AC3E}">
        <p14:creationId xmlns:p14="http://schemas.microsoft.com/office/powerpoint/2010/main" val="315616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6" grpId="0" uiExpand="1" build="p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2"/>
          <p:cNvSpPr txBox="1">
            <a:spLocks noGrp="1"/>
          </p:cNvSpPr>
          <p:nvPr>
            <p:ph type="title"/>
          </p:nvPr>
        </p:nvSpPr>
        <p:spPr>
          <a:xfrm>
            <a:off x="717697" y="3108400"/>
            <a:ext cx="6359433" cy="10534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IMPLEMENTATION</a:t>
            </a:r>
            <a:endParaRPr dirty="0"/>
          </a:p>
        </p:txBody>
      </p:sp>
      <p:sp>
        <p:nvSpPr>
          <p:cNvPr id="1171" name="Google Shape;1171;p42"/>
          <p:cNvSpPr txBox="1">
            <a:spLocks noGrp="1"/>
          </p:cNvSpPr>
          <p:nvPr>
            <p:ph type="title" idx="2"/>
          </p:nvPr>
        </p:nvSpPr>
        <p:spPr>
          <a:xfrm>
            <a:off x="717700" y="1653875"/>
            <a:ext cx="1949400" cy="13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72" name="Google Shape;1172;p42"/>
          <p:cNvSpPr/>
          <p:nvPr/>
        </p:nvSpPr>
        <p:spPr>
          <a:xfrm rot="-1066182">
            <a:off x="5515465" y="-547496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2"/>
          <p:cNvSpPr/>
          <p:nvPr/>
        </p:nvSpPr>
        <p:spPr>
          <a:xfrm rot="-1066182">
            <a:off x="4642606" y="73578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2"/>
          <p:cNvSpPr/>
          <p:nvPr/>
        </p:nvSpPr>
        <p:spPr>
          <a:xfrm rot="-1066182">
            <a:off x="4860472" y="1676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2"/>
          <p:cNvSpPr/>
          <p:nvPr/>
        </p:nvSpPr>
        <p:spPr>
          <a:xfrm>
            <a:off x="7420370" y="1943073"/>
            <a:ext cx="2262595" cy="2117059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2"/>
          <p:cNvSpPr/>
          <p:nvPr/>
        </p:nvSpPr>
        <p:spPr>
          <a:xfrm>
            <a:off x="7484225" y="2169922"/>
            <a:ext cx="1578859" cy="1034382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2"/>
          <p:cNvSpPr/>
          <p:nvPr/>
        </p:nvSpPr>
        <p:spPr>
          <a:xfrm rot="-1066182">
            <a:off x="6736494" y="6372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42"/>
          <p:cNvSpPr/>
          <p:nvPr/>
        </p:nvSpPr>
        <p:spPr>
          <a:xfrm>
            <a:off x="7391496" y="1333516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2"/>
          <p:cNvSpPr/>
          <p:nvPr/>
        </p:nvSpPr>
        <p:spPr>
          <a:xfrm>
            <a:off x="6230306" y="880585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2"/>
          <p:cNvSpPr/>
          <p:nvPr/>
        </p:nvSpPr>
        <p:spPr>
          <a:xfrm>
            <a:off x="6617879" y="981632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2"/>
          <p:cNvSpPr/>
          <p:nvPr/>
        </p:nvSpPr>
        <p:spPr>
          <a:xfrm rot="-1066182">
            <a:off x="7391487" y="-500540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2"/>
          <p:cNvSpPr/>
          <p:nvPr/>
        </p:nvSpPr>
        <p:spPr>
          <a:xfrm rot="-1066182">
            <a:off x="6518628" y="120534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42"/>
          <p:cNvSpPr/>
          <p:nvPr/>
        </p:nvSpPr>
        <p:spPr>
          <a:xfrm>
            <a:off x="7744987" y="701672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63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3"/>
          <p:cNvSpPr/>
          <p:nvPr/>
        </p:nvSpPr>
        <p:spPr>
          <a:xfrm>
            <a:off x="806825" y="2408881"/>
            <a:ext cx="5935200" cy="10356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43"/>
          <p:cNvSpPr/>
          <p:nvPr/>
        </p:nvSpPr>
        <p:spPr>
          <a:xfrm>
            <a:off x="806825" y="3482625"/>
            <a:ext cx="5935200" cy="10356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3"/>
          <p:cNvSpPr/>
          <p:nvPr/>
        </p:nvSpPr>
        <p:spPr>
          <a:xfrm>
            <a:off x="806825" y="1335125"/>
            <a:ext cx="5935200" cy="10356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43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ARCHITECTURE</a:t>
            </a:r>
            <a:endParaRPr dirty="0"/>
          </a:p>
        </p:txBody>
      </p:sp>
      <p:sp>
        <p:nvSpPr>
          <p:cNvPr id="1192" name="Google Shape;1192;p43"/>
          <p:cNvSpPr txBox="1">
            <a:spLocks noGrp="1"/>
          </p:cNvSpPr>
          <p:nvPr>
            <p:ph type="subTitle" idx="5"/>
          </p:nvPr>
        </p:nvSpPr>
        <p:spPr>
          <a:xfrm>
            <a:off x="2085000" y="3999950"/>
            <a:ext cx="4169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bit per vehicle represents its </a:t>
            </a:r>
            <a:r>
              <a:rPr lang="en-CA" dirty="0"/>
              <a:t>availability</a:t>
            </a:r>
            <a:endParaRPr dirty="0"/>
          </a:p>
        </p:txBody>
      </p:sp>
      <p:sp>
        <p:nvSpPr>
          <p:cNvPr id="1193" name="Google Shape;1193;p43"/>
          <p:cNvSpPr txBox="1">
            <a:spLocks noGrp="1"/>
          </p:cNvSpPr>
          <p:nvPr>
            <p:ph type="subTitle" idx="1"/>
          </p:nvPr>
        </p:nvSpPr>
        <p:spPr>
          <a:xfrm>
            <a:off x="2085000" y="2929925"/>
            <a:ext cx="4169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Events moved from pending queue to active queue at start time</a:t>
            </a:r>
            <a:endParaRPr dirty="0"/>
          </a:p>
        </p:txBody>
      </p:sp>
      <p:sp>
        <p:nvSpPr>
          <p:cNvPr id="1194" name="Google Shape;1194;p43"/>
          <p:cNvSpPr txBox="1">
            <a:spLocks noGrp="1"/>
          </p:cNvSpPr>
          <p:nvPr>
            <p:ph type="subTitle" idx="2"/>
          </p:nvPr>
        </p:nvSpPr>
        <p:spPr>
          <a:xfrm>
            <a:off x="2085000" y="1859900"/>
            <a:ext cx="4169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Vehicles, events, fire stations, etc. are individual classes</a:t>
            </a:r>
            <a:endParaRPr dirty="0"/>
          </a:p>
        </p:txBody>
      </p:sp>
      <p:sp>
        <p:nvSpPr>
          <p:cNvPr id="1195" name="Google Shape;1195;p43"/>
          <p:cNvSpPr txBox="1">
            <a:spLocks noGrp="1"/>
          </p:cNvSpPr>
          <p:nvPr>
            <p:ph type="subTitle" idx="3"/>
          </p:nvPr>
        </p:nvSpPr>
        <p:spPr>
          <a:xfrm>
            <a:off x="2084974" y="1421675"/>
            <a:ext cx="4169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OBJECT-ORIENTED DESIGN</a:t>
            </a:r>
            <a:endParaRPr dirty="0"/>
          </a:p>
        </p:txBody>
      </p:sp>
      <p:sp>
        <p:nvSpPr>
          <p:cNvPr id="1196" name="Google Shape;1196;p43"/>
          <p:cNvSpPr txBox="1">
            <a:spLocks noGrp="1"/>
          </p:cNvSpPr>
          <p:nvPr>
            <p:ph type="subTitle" idx="4"/>
          </p:nvPr>
        </p:nvSpPr>
        <p:spPr>
          <a:xfrm>
            <a:off x="2084974" y="2491725"/>
            <a:ext cx="4169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 QUEUE</a:t>
            </a:r>
            <a:endParaRPr dirty="0"/>
          </a:p>
        </p:txBody>
      </p:sp>
      <p:sp>
        <p:nvSpPr>
          <p:cNvPr id="1197" name="Google Shape;1197;p43"/>
          <p:cNvSpPr txBox="1">
            <a:spLocks noGrp="1"/>
          </p:cNvSpPr>
          <p:nvPr>
            <p:ph type="subTitle" idx="6"/>
          </p:nvPr>
        </p:nvSpPr>
        <p:spPr>
          <a:xfrm flipH="1">
            <a:off x="2084826" y="3561775"/>
            <a:ext cx="4169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BIT ARRAY</a:t>
            </a:r>
            <a:endParaRPr dirty="0"/>
          </a:p>
        </p:txBody>
      </p:sp>
      <p:grpSp>
        <p:nvGrpSpPr>
          <p:cNvPr id="2" name="Google Shape;10088;p85">
            <a:extLst>
              <a:ext uri="{FF2B5EF4-FFF2-40B4-BE49-F238E27FC236}">
                <a16:creationId xmlns:a16="http://schemas.microsoft.com/office/drawing/2014/main" id="{4945B0DE-1D7F-C612-75D4-093FAEE78CB8}"/>
              </a:ext>
            </a:extLst>
          </p:cNvPr>
          <p:cNvGrpSpPr/>
          <p:nvPr/>
        </p:nvGrpSpPr>
        <p:grpSpPr>
          <a:xfrm>
            <a:off x="999565" y="1510288"/>
            <a:ext cx="679877" cy="568414"/>
            <a:chOff x="-49764975" y="3183375"/>
            <a:chExt cx="299300" cy="299125"/>
          </a:xfrm>
          <a:solidFill>
            <a:schemeClr val="tx2"/>
          </a:solidFill>
        </p:grpSpPr>
        <p:sp>
          <p:nvSpPr>
            <p:cNvPr id="3" name="Google Shape;10089;p85">
              <a:extLst>
                <a:ext uri="{FF2B5EF4-FFF2-40B4-BE49-F238E27FC236}">
                  <a16:creationId xmlns:a16="http://schemas.microsoft.com/office/drawing/2014/main" id="{1833880A-F20E-2B2B-B98D-AE727E0E40D3}"/>
                </a:ext>
              </a:extLst>
            </p:cNvPr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090;p85">
              <a:extLst>
                <a:ext uri="{FF2B5EF4-FFF2-40B4-BE49-F238E27FC236}">
                  <a16:creationId xmlns:a16="http://schemas.microsoft.com/office/drawing/2014/main" id="{51450221-0357-53CF-879D-9E9CDFEF6EB4}"/>
                </a:ext>
              </a:extLst>
            </p:cNvPr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091;p85">
              <a:extLst>
                <a:ext uri="{FF2B5EF4-FFF2-40B4-BE49-F238E27FC236}">
                  <a16:creationId xmlns:a16="http://schemas.microsoft.com/office/drawing/2014/main" id="{A05174C4-175F-374B-BF99-2D4E6CCAF216}"/>
                </a:ext>
              </a:extLst>
            </p:cNvPr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092;p85">
              <a:extLst>
                <a:ext uri="{FF2B5EF4-FFF2-40B4-BE49-F238E27FC236}">
                  <a16:creationId xmlns:a16="http://schemas.microsoft.com/office/drawing/2014/main" id="{E88304F3-450A-1E6E-B377-9A26673BDFDE}"/>
                </a:ext>
              </a:extLst>
            </p:cNvPr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093;p85">
              <a:extLst>
                <a:ext uri="{FF2B5EF4-FFF2-40B4-BE49-F238E27FC236}">
                  <a16:creationId xmlns:a16="http://schemas.microsoft.com/office/drawing/2014/main" id="{FFA8A906-ACA7-0584-B59C-C8546887B578}"/>
                </a:ext>
              </a:extLst>
            </p:cNvPr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094;p85">
              <a:extLst>
                <a:ext uri="{FF2B5EF4-FFF2-40B4-BE49-F238E27FC236}">
                  <a16:creationId xmlns:a16="http://schemas.microsoft.com/office/drawing/2014/main" id="{BC69D7A8-FF86-13DE-1B7A-E28B06C83745}"/>
                </a:ext>
              </a:extLst>
            </p:cNvPr>
            <p:cNvSpPr/>
            <p:nvPr/>
          </p:nvSpPr>
          <p:spPr>
            <a:xfrm>
              <a:off x="-4959568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095;p85">
              <a:extLst>
                <a:ext uri="{FF2B5EF4-FFF2-40B4-BE49-F238E27FC236}">
                  <a16:creationId xmlns:a16="http://schemas.microsoft.com/office/drawing/2014/main" id="{80C1BB3E-CD1C-B71C-8E63-3E3F0B1790FC}"/>
                </a:ext>
              </a:extLst>
            </p:cNvPr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096;p85">
              <a:extLst>
                <a:ext uri="{FF2B5EF4-FFF2-40B4-BE49-F238E27FC236}">
                  <a16:creationId xmlns:a16="http://schemas.microsoft.com/office/drawing/2014/main" id="{5522745A-0DAB-C9C9-0F04-7C5BD09F4403}"/>
                </a:ext>
              </a:extLst>
            </p:cNvPr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097;p85">
              <a:extLst>
                <a:ext uri="{FF2B5EF4-FFF2-40B4-BE49-F238E27FC236}">
                  <a16:creationId xmlns:a16="http://schemas.microsoft.com/office/drawing/2014/main" id="{BA2838AD-5B86-9F3D-6372-663F560110B2}"/>
                </a:ext>
              </a:extLst>
            </p:cNvPr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Graphic 12" descr="List with solid fill">
            <a:extLst>
              <a:ext uri="{FF2B5EF4-FFF2-40B4-BE49-F238E27FC236}">
                <a16:creationId xmlns:a16="http://schemas.microsoft.com/office/drawing/2014/main" id="{F23C42CC-1947-6587-E7C7-AC3C3F7EA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242" y="2581738"/>
            <a:ext cx="703898" cy="703898"/>
          </a:xfrm>
          <a:prstGeom prst="rect">
            <a:avLst/>
          </a:prstGeom>
        </p:spPr>
      </p:pic>
      <p:grpSp>
        <p:nvGrpSpPr>
          <p:cNvPr id="14" name="Google Shape;2584;p68">
            <a:extLst>
              <a:ext uri="{FF2B5EF4-FFF2-40B4-BE49-F238E27FC236}">
                <a16:creationId xmlns:a16="http://schemas.microsoft.com/office/drawing/2014/main" id="{E79C9641-48F2-C4EA-A86F-F7FE7027984B}"/>
              </a:ext>
            </a:extLst>
          </p:cNvPr>
          <p:cNvGrpSpPr/>
          <p:nvPr/>
        </p:nvGrpSpPr>
        <p:grpSpPr>
          <a:xfrm>
            <a:off x="1047326" y="3714895"/>
            <a:ext cx="632116" cy="570110"/>
            <a:chOff x="4773575" y="2323150"/>
            <a:chExt cx="264975" cy="222100"/>
          </a:xfrm>
        </p:grpSpPr>
        <p:sp>
          <p:nvSpPr>
            <p:cNvPr id="15" name="Google Shape;2585;p68">
              <a:extLst>
                <a:ext uri="{FF2B5EF4-FFF2-40B4-BE49-F238E27FC236}">
                  <a16:creationId xmlns:a16="http://schemas.microsoft.com/office/drawing/2014/main" id="{F4466499-8FFD-9519-B4B0-645C1FBA1C41}"/>
                </a:ext>
              </a:extLst>
            </p:cNvPr>
            <p:cNvSpPr/>
            <p:nvPr/>
          </p:nvSpPr>
          <p:spPr>
            <a:xfrm>
              <a:off x="4774175" y="2381500"/>
              <a:ext cx="113150" cy="14900"/>
            </a:xfrm>
            <a:custGeom>
              <a:avLst/>
              <a:gdLst/>
              <a:ahLst/>
              <a:cxnLst/>
              <a:rect l="l" t="t" r="r" b="b"/>
              <a:pathLst>
                <a:path w="4526" h="596" extrusionOk="0">
                  <a:moveTo>
                    <a:pt x="286" y="0"/>
                  </a:moveTo>
                  <a:cubicBezTo>
                    <a:pt x="120" y="0"/>
                    <a:pt x="1" y="143"/>
                    <a:pt x="1" y="286"/>
                  </a:cubicBezTo>
                  <a:lnTo>
                    <a:pt x="1" y="596"/>
                  </a:lnTo>
                  <a:lnTo>
                    <a:pt x="4525" y="596"/>
                  </a:lnTo>
                  <a:lnTo>
                    <a:pt x="45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86;p68">
              <a:extLst>
                <a:ext uri="{FF2B5EF4-FFF2-40B4-BE49-F238E27FC236}">
                  <a16:creationId xmlns:a16="http://schemas.microsoft.com/office/drawing/2014/main" id="{0C99E4D4-1F16-F29A-336B-23A35876305A}"/>
                </a:ext>
              </a:extLst>
            </p:cNvPr>
            <p:cNvSpPr/>
            <p:nvPr/>
          </p:nvSpPr>
          <p:spPr>
            <a:xfrm>
              <a:off x="4773575" y="2411850"/>
              <a:ext cx="113150" cy="14925"/>
            </a:xfrm>
            <a:custGeom>
              <a:avLst/>
              <a:gdLst/>
              <a:ahLst/>
              <a:cxnLst/>
              <a:rect l="l" t="t" r="r" b="b"/>
              <a:pathLst>
                <a:path w="4526" h="597" extrusionOk="0">
                  <a:moveTo>
                    <a:pt x="1" y="1"/>
                  </a:moveTo>
                  <a:lnTo>
                    <a:pt x="1" y="596"/>
                  </a:lnTo>
                  <a:lnTo>
                    <a:pt x="4526" y="596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87;p68">
              <a:extLst>
                <a:ext uri="{FF2B5EF4-FFF2-40B4-BE49-F238E27FC236}">
                  <a16:creationId xmlns:a16="http://schemas.microsoft.com/office/drawing/2014/main" id="{C9D64227-7248-E5CE-E7C1-F1414101AD83}"/>
                </a:ext>
              </a:extLst>
            </p:cNvPr>
            <p:cNvSpPr/>
            <p:nvPr/>
          </p:nvSpPr>
          <p:spPr>
            <a:xfrm>
              <a:off x="5001600" y="2361250"/>
              <a:ext cx="35150" cy="44675"/>
            </a:xfrm>
            <a:custGeom>
              <a:avLst/>
              <a:gdLst/>
              <a:ahLst/>
              <a:cxnLst/>
              <a:rect l="l" t="t" r="r" b="b"/>
              <a:pathLst>
                <a:path w="1406" h="1787" extrusionOk="0">
                  <a:moveTo>
                    <a:pt x="1" y="1"/>
                  </a:moveTo>
                  <a:lnTo>
                    <a:pt x="1" y="834"/>
                  </a:lnTo>
                  <a:cubicBezTo>
                    <a:pt x="1" y="1358"/>
                    <a:pt x="429" y="1787"/>
                    <a:pt x="929" y="1787"/>
                  </a:cubicBezTo>
                  <a:lnTo>
                    <a:pt x="1406" y="1787"/>
                  </a:lnTo>
                  <a:cubicBezTo>
                    <a:pt x="1263" y="977"/>
                    <a:pt x="715" y="33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88;p68">
              <a:extLst>
                <a:ext uri="{FF2B5EF4-FFF2-40B4-BE49-F238E27FC236}">
                  <a16:creationId xmlns:a16="http://schemas.microsoft.com/office/drawing/2014/main" id="{0E4692E4-C69F-27D0-9CB0-5DFA17734B14}"/>
                </a:ext>
              </a:extLst>
            </p:cNvPr>
            <p:cNvSpPr/>
            <p:nvPr/>
          </p:nvSpPr>
          <p:spPr>
            <a:xfrm>
              <a:off x="4943250" y="2356500"/>
              <a:ext cx="95300" cy="88125"/>
            </a:xfrm>
            <a:custGeom>
              <a:avLst/>
              <a:gdLst/>
              <a:ahLst/>
              <a:cxnLst/>
              <a:rect l="l" t="t" r="r" b="b"/>
              <a:pathLst>
                <a:path w="3812" h="3525" extrusionOk="0">
                  <a:moveTo>
                    <a:pt x="287" y="0"/>
                  </a:moveTo>
                  <a:cubicBezTo>
                    <a:pt x="120" y="0"/>
                    <a:pt x="1" y="167"/>
                    <a:pt x="1" y="310"/>
                  </a:cubicBezTo>
                  <a:lnTo>
                    <a:pt x="1" y="3525"/>
                  </a:lnTo>
                  <a:lnTo>
                    <a:pt x="3811" y="3525"/>
                  </a:lnTo>
                  <a:lnTo>
                    <a:pt x="3811" y="2572"/>
                  </a:lnTo>
                  <a:lnTo>
                    <a:pt x="3263" y="2572"/>
                  </a:lnTo>
                  <a:lnTo>
                    <a:pt x="3263" y="2596"/>
                  </a:lnTo>
                  <a:cubicBezTo>
                    <a:pt x="2406" y="2596"/>
                    <a:pt x="1716" y="1905"/>
                    <a:pt x="1716" y="1048"/>
                  </a:cubicBezTo>
                  <a:lnTo>
                    <a:pt x="1716" y="48"/>
                  </a:lnTo>
                  <a:cubicBezTo>
                    <a:pt x="1620" y="48"/>
                    <a:pt x="1501" y="0"/>
                    <a:pt x="1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89;p68">
              <a:extLst>
                <a:ext uri="{FF2B5EF4-FFF2-40B4-BE49-F238E27FC236}">
                  <a16:creationId xmlns:a16="http://schemas.microsoft.com/office/drawing/2014/main" id="{69E5B931-AC62-A836-C938-0D55D8B058CF}"/>
                </a:ext>
              </a:extLst>
            </p:cNvPr>
            <p:cNvSpPr/>
            <p:nvPr/>
          </p:nvSpPr>
          <p:spPr>
            <a:xfrm>
              <a:off x="4942075" y="2460075"/>
              <a:ext cx="95275" cy="58975"/>
            </a:xfrm>
            <a:custGeom>
              <a:avLst/>
              <a:gdLst/>
              <a:ahLst/>
              <a:cxnLst/>
              <a:rect l="l" t="t" r="r" b="b"/>
              <a:pathLst>
                <a:path w="3811" h="2359" extrusionOk="0">
                  <a:moveTo>
                    <a:pt x="0" y="1"/>
                  </a:moveTo>
                  <a:lnTo>
                    <a:pt x="0" y="2359"/>
                  </a:lnTo>
                  <a:lnTo>
                    <a:pt x="357" y="2359"/>
                  </a:lnTo>
                  <a:cubicBezTo>
                    <a:pt x="429" y="1549"/>
                    <a:pt x="1072" y="930"/>
                    <a:pt x="1905" y="930"/>
                  </a:cubicBezTo>
                  <a:cubicBezTo>
                    <a:pt x="2715" y="930"/>
                    <a:pt x="3406" y="1549"/>
                    <a:pt x="3453" y="2359"/>
                  </a:cubicBezTo>
                  <a:lnTo>
                    <a:pt x="3525" y="2359"/>
                  </a:lnTo>
                  <a:cubicBezTo>
                    <a:pt x="3691" y="2359"/>
                    <a:pt x="3811" y="2216"/>
                    <a:pt x="3811" y="2049"/>
                  </a:cubicBezTo>
                  <a:lnTo>
                    <a:pt x="38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90;p68">
              <a:extLst>
                <a:ext uri="{FF2B5EF4-FFF2-40B4-BE49-F238E27FC236}">
                  <a16:creationId xmlns:a16="http://schemas.microsoft.com/office/drawing/2014/main" id="{DA85B690-3B96-6C1C-C904-D02C529E9147}"/>
                </a:ext>
              </a:extLst>
            </p:cNvPr>
            <p:cNvSpPr/>
            <p:nvPr/>
          </p:nvSpPr>
          <p:spPr>
            <a:xfrm>
              <a:off x="4774175" y="2380300"/>
              <a:ext cx="153625" cy="138150"/>
            </a:xfrm>
            <a:custGeom>
              <a:avLst/>
              <a:gdLst/>
              <a:ahLst/>
              <a:cxnLst/>
              <a:rect l="l" t="t" r="r" b="b"/>
              <a:pathLst>
                <a:path w="6145" h="5526" extrusionOk="0">
                  <a:moveTo>
                    <a:pt x="5144" y="1"/>
                  </a:moveTo>
                  <a:lnTo>
                    <a:pt x="5144" y="2192"/>
                  </a:lnTo>
                  <a:lnTo>
                    <a:pt x="5121" y="2192"/>
                  </a:lnTo>
                  <a:cubicBezTo>
                    <a:pt x="5121" y="2358"/>
                    <a:pt x="4978" y="2477"/>
                    <a:pt x="4811" y="2477"/>
                  </a:cubicBezTo>
                  <a:lnTo>
                    <a:pt x="1" y="2477"/>
                  </a:lnTo>
                  <a:lnTo>
                    <a:pt x="1" y="4335"/>
                  </a:lnTo>
                  <a:cubicBezTo>
                    <a:pt x="1" y="4406"/>
                    <a:pt x="24" y="4478"/>
                    <a:pt x="72" y="4526"/>
                  </a:cubicBezTo>
                  <a:lnTo>
                    <a:pt x="620" y="5026"/>
                  </a:lnTo>
                  <a:cubicBezTo>
                    <a:pt x="858" y="4478"/>
                    <a:pt x="1382" y="4097"/>
                    <a:pt x="2049" y="4097"/>
                  </a:cubicBezTo>
                  <a:cubicBezTo>
                    <a:pt x="2858" y="4097"/>
                    <a:pt x="3525" y="4716"/>
                    <a:pt x="3597" y="5526"/>
                  </a:cubicBezTo>
                  <a:lnTo>
                    <a:pt x="6145" y="5526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91;p68">
              <a:extLst>
                <a:ext uri="{FF2B5EF4-FFF2-40B4-BE49-F238E27FC236}">
                  <a16:creationId xmlns:a16="http://schemas.microsoft.com/office/drawing/2014/main" id="{FEC725DF-BC56-0EE6-6F91-4E4571DCB497}"/>
                </a:ext>
              </a:extLst>
            </p:cNvPr>
            <p:cNvSpPr/>
            <p:nvPr/>
          </p:nvSpPr>
          <p:spPr>
            <a:xfrm>
              <a:off x="4945650" y="2323150"/>
              <a:ext cx="31575" cy="17900"/>
            </a:xfrm>
            <a:custGeom>
              <a:avLst/>
              <a:gdLst/>
              <a:ahLst/>
              <a:cxnLst/>
              <a:rect l="l" t="t" r="r" b="b"/>
              <a:pathLst>
                <a:path w="1263" h="716" extrusionOk="0">
                  <a:moveTo>
                    <a:pt x="643" y="1"/>
                  </a:moveTo>
                  <a:cubicBezTo>
                    <a:pt x="310" y="1"/>
                    <a:pt x="0" y="263"/>
                    <a:pt x="0" y="620"/>
                  </a:cubicBezTo>
                  <a:lnTo>
                    <a:pt x="0" y="715"/>
                  </a:lnTo>
                  <a:lnTo>
                    <a:pt x="1262" y="715"/>
                  </a:lnTo>
                  <a:lnTo>
                    <a:pt x="1262" y="620"/>
                  </a:lnTo>
                  <a:cubicBezTo>
                    <a:pt x="1262" y="310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92;p68">
              <a:extLst>
                <a:ext uri="{FF2B5EF4-FFF2-40B4-BE49-F238E27FC236}">
                  <a16:creationId xmlns:a16="http://schemas.microsoft.com/office/drawing/2014/main" id="{529FB5E1-F536-3777-841C-2228AE4CEC68}"/>
                </a:ext>
              </a:extLst>
            </p:cNvPr>
            <p:cNvSpPr/>
            <p:nvPr/>
          </p:nvSpPr>
          <p:spPr>
            <a:xfrm>
              <a:off x="4778350" y="2335050"/>
              <a:ext cx="141125" cy="30400"/>
            </a:xfrm>
            <a:custGeom>
              <a:avLst/>
              <a:gdLst/>
              <a:ahLst/>
              <a:cxnLst/>
              <a:rect l="l" t="t" r="r" b="b"/>
              <a:pathLst>
                <a:path w="5645" h="1216" extrusionOk="0">
                  <a:moveTo>
                    <a:pt x="405" y="1"/>
                  </a:moveTo>
                  <a:cubicBezTo>
                    <a:pt x="215" y="1"/>
                    <a:pt x="96" y="144"/>
                    <a:pt x="96" y="310"/>
                  </a:cubicBezTo>
                  <a:cubicBezTo>
                    <a:pt x="0" y="334"/>
                    <a:pt x="0" y="334"/>
                    <a:pt x="0" y="358"/>
                  </a:cubicBezTo>
                  <a:lnTo>
                    <a:pt x="0" y="1215"/>
                  </a:lnTo>
                  <a:lnTo>
                    <a:pt x="643" y="1215"/>
                  </a:lnTo>
                  <a:lnTo>
                    <a:pt x="643" y="620"/>
                  </a:lnTo>
                  <a:lnTo>
                    <a:pt x="1262" y="620"/>
                  </a:lnTo>
                  <a:lnTo>
                    <a:pt x="1262" y="1215"/>
                  </a:lnTo>
                  <a:lnTo>
                    <a:pt x="1882" y="1215"/>
                  </a:lnTo>
                  <a:lnTo>
                    <a:pt x="1882" y="620"/>
                  </a:lnTo>
                  <a:lnTo>
                    <a:pt x="2501" y="620"/>
                  </a:lnTo>
                  <a:lnTo>
                    <a:pt x="2501" y="1215"/>
                  </a:lnTo>
                  <a:lnTo>
                    <a:pt x="3144" y="1215"/>
                  </a:lnTo>
                  <a:lnTo>
                    <a:pt x="3144" y="620"/>
                  </a:lnTo>
                  <a:lnTo>
                    <a:pt x="3763" y="620"/>
                  </a:lnTo>
                  <a:lnTo>
                    <a:pt x="3763" y="1215"/>
                  </a:lnTo>
                  <a:lnTo>
                    <a:pt x="4382" y="1215"/>
                  </a:lnTo>
                  <a:lnTo>
                    <a:pt x="4382" y="620"/>
                  </a:lnTo>
                  <a:lnTo>
                    <a:pt x="5001" y="620"/>
                  </a:lnTo>
                  <a:lnTo>
                    <a:pt x="5001" y="1215"/>
                  </a:lnTo>
                  <a:lnTo>
                    <a:pt x="5644" y="1215"/>
                  </a:lnTo>
                  <a:lnTo>
                    <a:pt x="5644" y="310"/>
                  </a:lnTo>
                  <a:cubicBezTo>
                    <a:pt x="5644" y="120"/>
                    <a:pt x="5478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93;p68">
              <a:extLst>
                <a:ext uri="{FF2B5EF4-FFF2-40B4-BE49-F238E27FC236}">
                  <a16:creationId xmlns:a16="http://schemas.microsoft.com/office/drawing/2014/main" id="{632777FC-7E9F-9801-D78A-9FE32C9E6975}"/>
                </a:ext>
              </a:extLst>
            </p:cNvPr>
            <p:cNvSpPr/>
            <p:nvPr/>
          </p:nvSpPr>
          <p:spPr>
            <a:xfrm>
              <a:off x="4967075" y="2498775"/>
              <a:ext cx="45875" cy="46475"/>
            </a:xfrm>
            <a:custGeom>
              <a:avLst/>
              <a:gdLst/>
              <a:ahLst/>
              <a:cxnLst/>
              <a:rect l="l" t="t" r="r" b="b"/>
              <a:pathLst>
                <a:path w="1835" h="1859" extrusionOk="0">
                  <a:moveTo>
                    <a:pt x="905" y="1"/>
                  </a:moveTo>
                  <a:cubicBezTo>
                    <a:pt x="405" y="1"/>
                    <a:pt x="0" y="430"/>
                    <a:pt x="0" y="930"/>
                  </a:cubicBezTo>
                  <a:cubicBezTo>
                    <a:pt x="0" y="1430"/>
                    <a:pt x="405" y="1858"/>
                    <a:pt x="905" y="1858"/>
                  </a:cubicBezTo>
                  <a:cubicBezTo>
                    <a:pt x="1429" y="1858"/>
                    <a:pt x="1834" y="1430"/>
                    <a:pt x="1834" y="930"/>
                  </a:cubicBezTo>
                  <a:cubicBezTo>
                    <a:pt x="1834" y="430"/>
                    <a:pt x="1429" y="1"/>
                    <a:pt x="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94;p68">
              <a:extLst>
                <a:ext uri="{FF2B5EF4-FFF2-40B4-BE49-F238E27FC236}">
                  <a16:creationId xmlns:a16="http://schemas.microsoft.com/office/drawing/2014/main" id="{1FBB24E9-45E2-ABDE-FC46-1265C2BC9E3A}"/>
                </a:ext>
              </a:extLst>
            </p:cNvPr>
            <p:cNvSpPr/>
            <p:nvPr/>
          </p:nvSpPr>
          <p:spPr>
            <a:xfrm>
              <a:off x="4801575" y="2498775"/>
              <a:ext cx="46450" cy="46475"/>
            </a:xfrm>
            <a:custGeom>
              <a:avLst/>
              <a:gdLst/>
              <a:ahLst/>
              <a:cxnLst/>
              <a:rect l="l" t="t" r="r" b="b"/>
              <a:pathLst>
                <a:path w="1858" h="1859" extrusionOk="0">
                  <a:moveTo>
                    <a:pt x="929" y="1"/>
                  </a:moveTo>
                  <a:cubicBezTo>
                    <a:pt x="405" y="1"/>
                    <a:pt x="0" y="430"/>
                    <a:pt x="0" y="930"/>
                  </a:cubicBezTo>
                  <a:cubicBezTo>
                    <a:pt x="0" y="1430"/>
                    <a:pt x="405" y="1858"/>
                    <a:pt x="929" y="1858"/>
                  </a:cubicBezTo>
                  <a:cubicBezTo>
                    <a:pt x="1429" y="1858"/>
                    <a:pt x="1858" y="1430"/>
                    <a:pt x="1858" y="930"/>
                  </a:cubicBezTo>
                  <a:cubicBezTo>
                    <a:pt x="1858" y="430"/>
                    <a:pt x="1429" y="1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" grpId="0" animBg="1"/>
      <p:bldP spid="1189" grpId="0" animBg="1"/>
      <p:bldP spid="1190" grpId="0" animBg="1"/>
      <p:bldP spid="1192" grpId="0" build="p"/>
      <p:bldP spid="1193" grpId="0" build="p"/>
      <p:bldP spid="1194" grpId="0" build="p"/>
      <p:bldP spid="1195" grpId="0" build="p"/>
      <p:bldP spid="1196" grpId="0" build="p"/>
      <p:bldP spid="119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1"/>
          <p:cNvSpPr/>
          <p:nvPr/>
        </p:nvSpPr>
        <p:spPr>
          <a:xfrm>
            <a:off x="5552185" y="-689880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41"/>
          <p:cNvSpPr txBox="1">
            <a:spLocks noGrp="1"/>
          </p:cNvSpPr>
          <p:nvPr>
            <p:ph type="title"/>
          </p:nvPr>
        </p:nvSpPr>
        <p:spPr>
          <a:xfrm>
            <a:off x="717700" y="1497500"/>
            <a:ext cx="5196000" cy="8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31" name="Google Shape;1031;p41"/>
          <p:cNvSpPr txBox="1">
            <a:spLocks noGrp="1"/>
          </p:cNvSpPr>
          <p:nvPr>
            <p:ph type="subTitle" idx="1"/>
          </p:nvPr>
        </p:nvSpPr>
        <p:spPr>
          <a:xfrm>
            <a:off x="717750" y="2410900"/>
            <a:ext cx="4556379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4</a:t>
            </a:r>
            <a:r>
              <a:rPr lang="en" baseline="30000" dirty="0"/>
              <a:t>th</a:t>
            </a:r>
            <a:r>
              <a:rPr lang="en" dirty="0"/>
              <a:t> year Software Engineering student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Previous </a:t>
            </a:r>
            <a:r>
              <a:rPr lang="en-CA" dirty="0"/>
              <a:t>Dr. Chester student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Worked on fire dispatch system during co-op work term</a:t>
            </a:r>
            <a:endParaRPr dirty="0"/>
          </a:p>
        </p:txBody>
      </p:sp>
      <p:grpSp>
        <p:nvGrpSpPr>
          <p:cNvPr id="1032" name="Google Shape;1032;p41"/>
          <p:cNvGrpSpPr/>
          <p:nvPr/>
        </p:nvGrpSpPr>
        <p:grpSpPr>
          <a:xfrm>
            <a:off x="5673306" y="-556552"/>
            <a:ext cx="3873866" cy="5187729"/>
            <a:chOff x="5673306" y="-556552"/>
            <a:chExt cx="3873866" cy="5187729"/>
          </a:xfrm>
        </p:grpSpPr>
        <p:grpSp>
          <p:nvGrpSpPr>
            <p:cNvPr id="1033" name="Google Shape;1033;p41"/>
            <p:cNvGrpSpPr/>
            <p:nvPr/>
          </p:nvGrpSpPr>
          <p:grpSpPr>
            <a:xfrm>
              <a:off x="5673306" y="-556552"/>
              <a:ext cx="2562135" cy="1763388"/>
              <a:chOff x="5673306" y="-556552"/>
              <a:chExt cx="2562135" cy="1763388"/>
            </a:xfrm>
          </p:grpSpPr>
          <p:sp>
            <p:nvSpPr>
              <p:cNvPr id="1034" name="Google Shape;1034;p41"/>
              <p:cNvSpPr/>
              <p:nvPr/>
            </p:nvSpPr>
            <p:spPr>
              <a:xfrm>
                <a:off x="6060879" y="-455505"/>
                <a:ext cx="1856097" cy="1351603"/>
              </a:xfrm>
              <a:custGeom>
                <a:avLst/>
                <a:gdLst/>
                <a:ahLst/>
                <a:cxnLst/>
                <a:rect l="l" t="t" r="r" b="b"/>
                <a:pathLst>
                  <a:path w="27369" h="19930" extrusionOk="0">
                    <a:moveTo>
                      <a:pt x="8911" y="1"/>
                    </a:moveTo>
                    <a:cubicBezTo>
                      <a:pt x="8374" y="1"/>
                      <a:pt x="7719" y="371"/>
                      <a:pt x="7013" y="682"/>
                    </a:cubicBezTo>
                    <a:cubicBezTo>
                      <a:pt x="6954" y="622"/>
                      <a:pt x="6894" y="563"/>
                      <a:pt x="6811" y="515"/>
                    </a:cubicBezTo>
                    <a:cubicBezTo>
                      <a:pt x="6677" y="448"/>
                      <a:pt x="6519" y="416"/>
                      <a:pt x="6353" y="416"/>
                    </a:cubicBezTo>
                    <a:cubicBezTo>
                      <a:pt x="5928" y="416"/>
                      <a:pt x="5442" y="624"/>
                      <a:pt x="5108" y="991"/>
                    </a:cubicBezTo>
                    <a:cubicBezTo>
                      <a:pt x="5085" y="1015"/>
                      <a:pt x="5049" y="1063"/>
                      <a:pt x="5025" y="1098"/>
                    </a:cubicBezTo>
                    <a:cubicBezTo>
                      <a:pt x="4858" y="1170"/>
                      <a:pt x="4692" y="1241"/>
                      <a:pt x="4525" y="1348"/>
                    </a:cubicBezTo>
                    <a:cubicBezTo>
                      <a:pt x="4454" y="1330"/>
                      <a:pt x="4377" y="1321"/>
                      <a:pt x="4297" y="1321"/>
                    </a:cubicBezTo>
                    <a:cubicBezTo>
                      <a:pt x="3904" y="1321"/>
                      <a:pt x="3418" y="1534"/>
                      <a:pt x="3072" y="1920"/>
                    </a:cubicBezTo>
                    <a:cubicBezTo>
                      <a:pt x="2703" y="2313"/>
                      <a:pt x="2596" y="2813"/>
                      <a:pt x="2775" y="3134"/>
                    </a:cubicBezTo>
                    <a:cubicBezTo>
                      <a:pt x="2727" y="3194"/>
                      <a:pt x="2703" y="3265"/>
                      <a:pt x="2656" y="3325"/>
                    </a:cubicBezTo>
                    <a:cubicBezTo>
                      <a:pt x="2132" y="3634"/>
                      <a:pt x="1536" y="3968"/>
                      <a:pt x="1310" y="4611"/>
                    </a:cubicBezTo>
                    <a:cubicBezTo>
                      <a:pt x="1215" y="4682"/>
                      <a:pt x="1120" y="4754"/>
                      <a:pt x="1024" y="4849"/>
                    </a:cubicBezTo>
                    <a:cubicBezTo>
                      <a:pt x="703" y="5206"/>
                      <a:pt x="572" y="5766"/>
                      <a:pt x="691" y="6087"/>
                    </a:cubicBezTo>
                    <a:cubicBezTo>
                      <a:pt x="572" y="6170"/>
                      <a:pt x="751" y="6409"/>
                      <a:pt x="643" y="6528"/>
                    </a:cubicBezTo>
                    <a:cubicBezTo>
                      <a:pt x="96" y="7135"/>
                      <a:pt x="1" y="7944"/>
                      <a:pt x="465" y="8302"/>
                    </a:cubicBezTo>
                    <a:cubicBezTo>
                      <a:pt x="596" y="8421"/>
                      <a:pt x="774" y="8468"/>
                      <a:pt x="965" y="8480"/>
                    </a:cubicBezTo>
                    <a:cubicBezTo>
                      <a:pt x="953" y="8528"/>
                      <a:pt x="953" y="8576"/>
                      <a:pt x="941" y="8623"/>
                    </a:cubicBezTo>
                    <a:cubicBezTo>
                      <a:pt x="191" y="9373"/>
                      <a:pt x="632" y="9719"/>
                      <a:pt x="1286" y="9921"/>
                    </a:cubicBezTo>
                    <a:cubicBezTo>
                      <a:pt x="1310" y="10135"/>
                      <a:pt x="1405" y="10326"/>
                      <a:pt x="1548" y="10457"/>
                    </a:cubicBezTo>
                    <a:cubicBezTo>
                      <a:pt x="1693" y="10576"/>
                      <a:pt x="1872" y="10631"/>
                      <a:pt x="2066" y="10631"/>
                    </a:cubicBezTo>
                    <a:cubicBezTo>
                      <a:pt x="2335" y="10631"/>
                      <a:pt x="2630" y="10525"/>
                      <a:pt x="2894" y="10338"/>
                    </a:cubicBezTo>
                    <a:lnTo>
                      <a:pt x="2894" y="10338"/>
                    </a:lnTo>
                    <a:cubicBezTo>
                      <a:pt x="3931" y="10794"/>
                      <a:pt x="2392" y="12036"/>
                      <a:pt x="3703" y="12036"/>
                    </a:cubicBezTo>
                    <a:cubicBezTo>
                      <a:pt x="3761" y="12036"/>
                      <a:pt x="3824" y="12033"/>
                      <a:pt x="3894" y="12028"/>
                    </a:cubicBezTo>
                    <a:lnTo>
                      <a:pt x="3894" y="12028"/>
                    </a:lnTo>
                    <a:cubicBezTo>
                      <a:pt x="3870" y="12838"/>
                      <a:pt x="4382" y="13124"/>
                      <a:pt x="5644" y="13326"/>
                    </a:cubicBezTo>
                    <a:cubicBezTo>
                      <a:pt x="5692" y="13671"/>
                      <a:pt x="5835" y="13969"/>
                      <a:pt x="6097" y="14171"/>
                    </a:cubicBezTo>
                    <a:cubicBezTo>
                      <a:pt x="6326" y="14364"/>
                      <a:pt x="6605" y="14456"/>
                      <a:pt x="6896" y="14456"/>
                    </a:cubicBezTo>
                    <a:cubicBezTo>
                      <a:pt x="7362" y="14456"/>
                      <a:pt x="7859" y="14222"/>
                      <a:pt x="8240" y="13790"/>
                    </a:cubicBezTo>
                    <a:cubicBezTo>
                      <a:pt x="8718" y="15049"/>
                      <a:pt x="8936" y="15906"/>
                      <a:pt x="9944" y="15906"/>
                    </a:cubicBezTo>
                    <a:cubicBezTo>
                      <a:pt x="10367" y="15906"/>
                      <a:pt x="10928" y="15755"/>
                      <a:pt x="11704" y="15422"/>
                    </a:cubicBezTo>
                    <a:cubicBezTo>
                      <a:pt x="11704" y="15803"/>
                      <a:pt x="13133" y="16362"/>
                      <a:pt x="13419" y="16529"/>
                    </a:cubicBezTo>
                    <a:cubicBezTo>
                      <a:pt x="13562" y="16993"/>
                      <a:pt x="13955" y="17779"/>
                      <a:pt x="14348" y="18089"/>
                    </a:cubicBezTo>
                    <a:cubicBezTo>
                      <a:pt x="14674" y="18340"/>
                      <a:pt x="14962" y="18445"/>
                      <a:pt x="15241" y="18445"/>
                    </a:cubicBezTo>
                    <a:cubicBezTo>
                      <a:pt x="15625" y="18445"/>
                      <a:pt x="15992" y="18247"/>
                      <a:pt x="16419" y="17958"/>
                    </a:cubicBezTo>
                    <a:cubicBezTo>
                      <a:pt x="16574" y="18303"/>
                      <a:pt x="16515" y="18970"/>
                      <a:pt x="17884" y="19351"/>
                    </a:cubicBezTo>
                    <a:cubicBezTo>
                      <a:pt x="17957" y="19374"/>
                      <a:pt x="18060" y="19384"/>
                      <a:pt x="18183" y="19384"/>
                    </a:cubicBezTo>
                    <a:cubicBezTo>
                      <a:pt x="18803" y="19384"/>
                      <a:pt x="19931" y="19132"/>
                      <a:pt x="20289" y="19113"/>
                    </a:cubicBezTo>
                    <a:cubicBezTo>
                      <a:pt x="20550" y="19707"/>
                      <a:pt x="21218" y="19930"/>
                      <a:pt x="22033" y="19930"/>
                    </a:cubicBezTo>
                    <a:cubicBezTo>
                      <a:pt x="24187" y="19930"/>
                      <a:pt x="27368" y="18375"/>
                      <a:pt x="26790" y="18029"/>
                    </a:cubicBezTo>
                    <a:cubicBezTo>
                      <a:pt x="26016" y="17565"/>
                      <a:pt x="25885" y="15410"/>
                      <a:pt x="25420" y="13659"/>
                    </a:cubicBezTo>
                    <a:cubicBezTo>
                      <a:pt x="25206" y="12767"/>
                      <a:pt x="23896" y="12850"/>
                      <a:pt x="23313" y="12386"/>
                    </a:cubicBezTo>
                    <a:cubicBezTo>
                      <a:pt x="23242" y="11778"/>
                      <a:pt x="23134" y="10992"/>
                      <a:pt x="22956" y="10350"/>
                    </a:cubicBezTo>
                    <a:cubicBezTo>
                      <a:pt x="22733" y="9512"/>
                      <a:pt x="21693" y="9408"/>
                      <a:pt x="21289" y="9408"/>
                    </a:cubicBezTo>
                    <a:cubicBezTo>
                      <a:pt x="21262" y="9408"/>
                      <a:pt x="21238" y="9408"/>
                      <a:pt x="21217" y="9409"/>
                    </a:cubicBezTo>
                    <a:cubicBezTo>
                      <a:pt x="21229" y="9385"/>
                      <a:pt x="21253" y="9373"/>
                      <a:pt x="21277" y="9326"/>
                    </a:cubicBezTo>
                    <a:cubicBezTo>
                      <a:pt x="21753" y="8540"/>
                      <a:pt x="21408" y="7552"/>
                      <a:pt x="20563" y="7135"/>
                    </a:cubicBezTo>
                    <a:lnTo>
                      <a:pt x="20539" y="7135"/>
                    </a:lnTo>
                    <a:cubicBezTo>
                      <a:pt x="20336" y="6968"/>
                      <a:pt x="20051" y="6766"/>
                      <a:pt x="19646" y="6516"/>
                    </a:cubicBezTo>
                    <a:cubicBezTo>
                      <a:pt x="18634" y="5873"/>
                      <a:pt x="18610" y="5587"/>
                      <a:pt x="18384" y="5242"/>
                    </a:cubicBezTo>
                    <a:cubicBezTo>
                      <a:pt x="18384" y="4789"/>
                      <a:pt x="18122" y="4337"/>
                      <a:pt x="17646" y="4111"/>
                    </a:cubicBezTo>
                    <a:cubicBezTo>
                      <a:pt x="17432" y="4013"/>
                      <a:pt x="17206" y="3962"/>
                      <a:pt x="16981" y="3962"/>
                    </a:cubicBezTo>
                    <a:cubicBezTo>
                      <a:pt x="16905" y="3962"/>
                      <a:pt x="16828" y="3968"/>
                      <a:pt x="16753" y="3980"/>
                    </a:cubicBezTo>
                    <a:cubicBezTo>
                      <a:pt x="16717" y="3968"/>
                      <a:pt x="16693" y="3956"/>
                      <a:pt x="16657" y="3920"/>
                    </a:cubicBezTo>
                    <a:cubicBezTo>
                      <a:pt x="16765" y="3420"/>
                      <a:pt x="16515" y="2920"/>
                      <a:pt x="16003" y="2682"/>
                    </a:cubicBezTo>
                    <a:cubicBezTo>
                      <a:pt x="15811" y="2591"/>
                      <a:pt x="15598" y="2548"/>
                      <a:pt x="15382" y="2548"/>
                    </a:cubicBezTo>
                    <a:cubicBezTo>
                      <a:pt x="15034" y="2548"/>
                      <a:pt x="14677" y="2658"/>
                      <a:pt x="14383" y="2849"/>
                    </a:cubicBezTo>
                    <a:cubicBezTo>
                      <a:pt x="14348" y="2837"/>
                      <a:pt x="14336" y="2825"/>
                      <a:pt x="14312" y="2789"/>
                    </a:cubicBezTo>
                    <a:lnTo>
                      <a:pt x="14312" y="2777"/>
                    </a:lnTo>
                    <a:cubicBezTo>
                      <a:pt x="14752" y="2182"/>
                      <a:pt x="14586" y="1467"/>
                      <a:pt x="13967" y="1182"/>
                    </a:cubicBezTo>
                    <a:cubicBezTo>
                      <a:pt x="13789" y="1104"/>
                      <a:pt x="13594" y="1067"/>
                      <a:pt x="13396" y="1067"/>
                    </a:cubicBezTo>
                    <a:cubicBezTo>
                      <a:pt x="13075" y="1067"/>
                      <a:pt x="12746" y="1165"/>
                      <a:pt x="12466" y="1348"/>
                    </a:cubicBezTo>
                    <a:cubicBezTo>
                      <a:pt x="12383" y="1313"/>
                      <a:pt x="12300" y="1289"/>
                      <a:pt x="12228" y="1253"/>
                    </a:cubicBezTo>
                    <a:cubicBezTo>
                      <a:pt x="12133" y="1241"/>
                      <a:pt x="12050" y="1217"/>
                      <a:pt x="11943" y="1182"/>
                    </a:cubicBezTo>
                    <a:cubicBezTo>
                      <a:pt x="11943" y="860"/>
                      <a:pt x="11776" y="563"/>
                      <a:pt x="11431" y="396"/>
                    </a:cubicBezTo>
                    <a:cubicBezTo>
                      <a:pt x="11278" y="327"/>
                      <a:pt x="11108" y="295"/>
                      <a:pt x="10932" y="295"/>
                    </a:cubicBezTo>
                    <a:cubicBezTo>
                      <a:pt x="10681" y="295"/>
                      <a:pt x="10418" y="360"/>
                      <a:pt x="10180" y="479"/>
                    </a:cubicBezTo>
                    <a:cubicBezTo>
                      <a:pt x="9859" y="336"/>
                      <a:pt x="9561" y="182"/>
                      <a:pt x="9311" y="86"/>
                    </a:cubicBezTo>
                    <a:cubicBezTo>
                      <a:pt x="9187" y="27"/>
                      <a:pt x="9053" y="1"/>
                      <a:pt x="8911" y="1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6622062" y="-289490"/>
                <a:ext cx="1613378" cy="1468724"/>
              </a:xfrm>
              <a:custGeom>
                <a:avLst/>
                <a:gdLst/>
                <a:ahLst/>
                <a:cxnLst/>
                <a:rect l="l" t="t" r="r" b="b"/>
                <a:pathLst>
                  <a:path w="23790" h="21657" extrusionOk="0">
                    <a:moveTo>
                      <a:pt x="12320" y="1"/>
                    </a:moveTo>
                    <a:cubicBezTo>
                      <a:pt x="11639" y="1"/>
                      <a:pt x="10704" y="600"/>
                      <a:pt x="9740" y="1091"/>
                    </a:cubicBezTo>
                    <a:cubicBezTo>
                      <a:pt x="9680" y="972"/>
                      <a:pt x="9609" y="865"/>
                      <a:pt x="9502" y="794"/>
                    </a:cubicBezTo>
                    <a:cubicBezTo>
                      <a:pt x="9324" y="659"/>
                      <a:pt x="9105" y="595"/>
                      <a:pt x="8867" y="595"/>
                    </a:cubicBezTo>
                    <a:cubicBezTo>
                      <a:pt x="8305" y="595"/>
                      <a:pt x="7634" y="949"/>
                      <a:pt x="7132" y="1567"/>
                    </a:cubicBezTo>
                    <a:lnTo>
                      <a:pt x="7001" y="1746"/>
                    </a:lnTo>
                    <a:cubicBezTo>
                      <a:pt x="6775" y="1865"/>
                      <a:pt x="6525" y="1996"/>
                      <a:pt x="6287" y="2175"/>
                    </a:cubicBezTo>
                    <a:cubicBezTo>
                      <a:pt x="6179" y="2137"/>
                      <a:pt x="6061" y="2119"/>
                      <a:pt x="5936" y="2119"/>
                    </a:cubicBezTo>
                    <a:cubicBezTo>
                      <a:pt x="5386" y="2119"/>
                      <a:pt x="4708" y="2473"/>
                      <a:pt x="4203" y="3103"/>
                    </a:cubicBezTo>
                    <a:cubicBezTo>
                      <a:pt x="3656" y="3782"/>
                      <a:pt x="3489" y="4568"/>
                      <a:pt x="3691" y="5104"/>
                    </a:cubicBezTo>
                    <a:cubicBezTo>
                      <a:pt x="3632" y="5211"/>
                      <a:pt x="3596" y="5318"/>
                      <a:pt x="3537" y="5425"/>
                    </a:cubicBezTo>
                    <a:cubicBezTo>
                      <a:pt x="2810" y="5925"/>
                      <a:pt x="2001" y="6437"/>
                      <a:pt x="1667" y="7425"/>
                    </a:cubicBezTo>
                    <a:cubicBezTo>
                      <a:pt x="1548" y="7532"/>
                      <a:pt x="1417" y="7652"/>
                      <a:pt x="1298" y="7806"/>
                    </a:cubicBezTo>
                    <a:cubicBezTo>
                      <a:pt x="858" y="8354"/>
                      <a:pt x="691" y="9176"/>
                      <a:pt x="858" y="9604"/>
                    </a:cubicBezTo>
                    <a:cubicBezTo>
                      <a:pt x="703" y="9723"/>
                      <a:pt x="929" y="10068"/>
                      <a:pt x="798" y="10223"/>
                    </a:cubicBezTo>
                    <a:cubicBezTo>
                      <a:pt x="96" y="11092"/>
                      <a:pt x="0" y="12164"/>
                      <a:pt x="584" y="12593"/>
                    </a:cubicBezTo>
                    <a:cubicBezTo>
                      <a:pt x="762" y="12724"/>
                      <a:pt x="989" y="12783"/>
                      <a:pt x="1227" y="12783"/>
                    </a:cubicBezTo>
                    <a:cubicBezTo>
                      <a:pt x="1215" y="12843"/>
                      <a:pt x="1215" y="12926"/>
                      <a:pt x="1191" y="12985"/>
                    </a:cubicBezTo>
                    <a:cubicBezTo>
                      <a:pt x="286" y="13950"/>
                      <a:pt x="810" y="14331"/>
                      <a:pt x="1596" y="14533"/>
                    </a:cubicBezTo>
                    <a:cubicBezTo>
                      <a:pt x="1620" y="14771"/>
                      <a:pt x="1727" y="14974"/>
                      <a:pt x="1905" y="15105"/>
                    </a:cubicBezTo>
                    <a:cubicBezTo>
                      <a:pt x="2053" y="15217"/>
                      <a:pt x="2232" y="15270"/>
                      <a:pt x="2427" y="15270"/>
                    </a:cubicBezTo>
                    <a:cubicBezTo>
                      <a:pt x="2751" y="15270"/>
                      <a:pt x="3118" y="15123"/>
                      <a:pt x="3453" y="14855"/>
                    </a:cubicBezTo>
                    <a:lnTo>
                      <a:pt x="3453" y="14855"/>
                    </a:lnTo>
                    <a:cubicBezTo>
                      <a:pt x="4550" y="15249"/>
                      <a:pt x="2961" y="16674"/>
                      <a:pt x="4106" y="16674"/>
                    </a:cubicBezTo>
                    <a:cubicBezTo>
                      <a:pt x="4204" y="16674"/>
                      <a:pt x="4323" y="16663"/>
                      <a:pt x="4465" y="16641"/>
                    </a:cubicBezTo>
                    <a:lnTo>
                      <a:pt x="4465" y="16641"/>
                    </a:lnTo>
                    <a:cubicBezTo>
                      <a:pt x="4394" y="17474"/>
                      <a:pt x="4918" y="17712"/>
                      <a:pt x="6215" y="17784"/>
                    </a:cubicBezTo>
                    <a:cubicBezTo>
                      <a:pt x="6227" y="18105"/>
                      <a:pt x="6346" y="18403"/>
                      <a:pt x="6585" y="18558"/>
                    </a:cubicBezTo>
                    <a:cubicBezTo>
                      <a:pt x="6755" y="18686"/>
                      <a:pt x="6965" y="18748"/>
                      <a:pt x="7195" y="18748"/>
                    </a:cubicBezTo>
                    <a:cubicBezTo>
                      <a:pt x="7688" y="18748"/>
                      <a:pt x="8272" y="18466"/>
                      <a:pt x="8751" y="17962"/>
                    </a:cubicBezTo>
                    <a:cubicBezTo>
                      <a:pt x="9019" y="19017"/>
                      <a:pt x="9105" y="19744"/>
                      <a:pt x="9885" y="19744"/>
                    </a:cubicBezTo>
                    <a:cubicBezTo>
                      <a:pt x="10285" y="19744"/>
                      <a:pt x="10868" y="19553"/>
                      <a:pt x="11752" y="19117"/>
                    </a:cubicBezTo>
                    <a:lnTo>
                      <a:pt x="11752" y="19117"/>
                    </a:lnTo>
                    <a:cubicBezTo>
                      <a:pt x="11669" y="19439"/>
                      <a:pt x="12835" y="19784"/>
                      <a:pt x="13038" y="19891"/>
                    </a:cubicBezTo>
                    <a:cubicBezTo>
                      <a:pt x="13073" y="20272"/>
                      <a:pt x="13240" y="20867"/>
                      <a:pt x="13502" y="21070"/>
                    </a:cubicBezTo>
                    <a:cubicBezTo>
                      <a:pt x="13680" y="21206"/>
                      <a:pt x="13857" y="21267"/>
                      <a:pt x="14042" y="21267"/>
                    </a:cubicBezTo>
                    <a:cubicBezTo>
                      <a:pt x="14389" y="21267"/>
                      <a:pt x="14767" y="21055"/>
                      <a:pt x="15240" y="20736"/>
                    </a:cubicBezTo>
                    <a:lnTo>
                      <a:pt x="15240" y="20736"/>
                    </a:lnTo>
                    <a:cubicBezTo>
                      <a:pt x="15288" y="20986"/>
                      <a:pt x="15086" y="21522"/>
                      <a:pt x="16062" y="21653"/>
                    </a:cubicBezTo>
                    <a:cubicBezTo>
                      <a:pt x="16078" y="21656"/>
                      <a:pt x="16097" y="21657"/>
                      <a:pt x="16118" y="21657"/>
                    </a:cubicBezTo>
                    <a:cubicBezTo>
                      <a:pt x="16504" y="21657"/>
                      <a:pt x="17674" y="21270"/>
                      <a:pt x="17979" y="21225"/>
                    </a:cubicBezTo>
                    <a:cubicBezTo>
                      <a:pt x="18000" y="21446"/>
                      <a:pt x="18136" y="21541"/>
                      <a:pt x="18349" y="21541"/>
                    </a:cubicBezTo>
                    <a:cubicBezTo>
                      <a:pt x="19559" y="21541"/>
                      <a:pt x="23274" y="18496"/>
                      <a:pt x="22920" y="18212"/>
                    </a:cubicBezTo>
                    <a:cubicBezTo>
                      <a:pt x="22503" y="17903"/>
                      <a:pt x="23325" y="17760"/>
                      <a:pt x="23622" y="16295"/>
                    </a:cubicBezTo>
                    <a:cubicBezTo>
                      <a:pt x="23789" y="15522"/>
                      <a:pt x="22729" y="15700"/>
                      <a:pt x="22444" y="15319"/>
                    </a:cubicBezTo>
                    <a:cubicBezTo>
                      <a:pt x="22622" y="14736"/>
                      <a:pt x="22837" y="13986"/>
                      <a:pt x="22944" y="13378"/>
                    </a:cubicBezTo>
                    <a:cubicBezTo>
                      <a:pt x="23063" y="12634"/>
                      <a:pt x="22421" y="12510"/>
                      <a:pt x="22032" y="12510"/>
                    </a:cubicBezTo>
                    <a:cubicBezTo>
                      <a:pt x="21954" y="12510"/>
                      <a:pt x="21886" y="12515"/>
                      <a:pt x="21836" y="12521"/>
                    </a:cubicBezTo>
                    <a:lnTo>
                      <a:pt x="21932" y="12426"/>
                    </a:lnTo>
                    <a:cubicBezTo>
                      <a:pt x="22646" y="11569"/>
                      <a:pt x="22765" y="10497"/>
                      <a:pt x="22182" y="10057"/>
                    </a:cubicBezTo>
                    <a:lnTo>
                      <a:pt x="22170" y="10045"/>
                    </a:lnTo>
                    <a:cubicBezTo>
                      <a:pt x="22051" y="9866"/>
                      <a:pt x="21884" y="9640"/>
                      <a:pt x="21610" y="9366"/>
                    </a:cubicBezTo>
                    <a:cubicBezTo>
                      <a:pt x="20920" y="8628"/>
                      <a:pt x="21003" y="8294"/>
                      <a:pt x="20943" y="7842"/>
                    </a:cubicBezTo>
                    <a:cubicBezTo>
                      <a:pt x="21134" y="7247"/>
                      <a:pt x="21063" y="6687"/>
                      <a:pt x="20682" y="6401"/>
                    </a:cubicBezTo>
                    <a:cubicBezTo>
                      <a:pt x="20509" y="6265"/>
                      <a:pt x="20296" y="6205"/>
                      <a:pt x="20067" y="6205"/>
                    </a:cubicBezTo>
                    <a:cubicBezTo>
                      <a:pt x="19996" y="6205"/>
                      <a:pt x="19922" y="6211"/>
                      <a:pt x="19848" y="6223"/>
                    </a:cubicBezTo>
                    <a:lnTo>
                      <a:pt x="19765" y="6151"/>
                    </a:lnTo>
                    <a:cubicBezTo>
                      <a:pt x="20086" y="5461"/>
                      <a:pt x="20039" y="4758"/>
                      <a:pt x="19586" y="4437"/>
                    </a:cubicBezTo>
                    <a:cubicBezTo>
                      <a:pt x="19414" y="4302"/>
                      <a:pt x="19201" y="4238"/>
                      <a:pt x="18968" y="4238"/>
                    </a:cubicBezTo>
                    <a:cubicBezTo>
                      <a:pt x="18605" y="4238"/>
                      <a:pt x="18191" y="4392"/>
                      <a:pt x="17800" y="4675"/>
                    </a:cubicBezTo>
                    <a:cubicBezTo>
                      <a:pt x="17788" y="4651"/>
                      <a:pt x="17765" y="4615"/>
                      <a:pt x="17741" y="4592"/>
                    </a:cubicBezTo>
                    <a:lnTo>
                      <a:pt x="17765" y="4568"/>
                    </a:lnTo>
                    <a:cubicBezTo>
                      <a:pt x="18479" y="3699"/>
                      <a:pt x="18598" y="2627"/>
                      <a:pt x="18003" y="2163"/>
                    </a:cubicBezTo>
                    <a:cubicBezTo>
                      <a:pt x="17829" y="2027"/>
                      <a:pt x="17613" y="1963"/>
                      <a:pt x="17378" y="1963"/>
                    </a:cubicBezTo>
                    <a:cubicBezTo>
                      <a:pt x="17014" y="1963"/>
                      <a:pt x="16604" y="2115"/>
                      <a:pt x="16229" y="2389"/>
                    </a:cubicBezTo>
                    <a:cubicBezTo>
                      <a:pt x="16157" y="2341"/>
                      <a:pt x="16062" y="2282"/>
                      <a:pt x="15979" y="2246"/>
                    </a:cubicBezTo>
                    <a:cubicBezTo>
                      <a:pt x="15883" y="2210"/>
                      <a:pt x="15776" y="2163"/>
                      <a:pt x="15681" y="2115"/>
                    </a:cubicBezTo>
                    <a:cubicBezTo>
                      <a:pt x="15800" y="1579"/>
                      <a:pt x="15705" y="1091"/>
                      <a:pt x="15348" y="817"/>
                    </a:cubicBezTo>
                    <a:cubicBezTo>
                      <a:pt x="15180" y="687"/>
                      <a:pt x="14972" y="625"/>
                      <a:pt x="14742" y="625"/>
                    </a:cubicBezTo>
                    <a:cubicBezTo>
                      <a:pt x="14448" y="625"/>
                      <a:pt x="14120" y="726"/>
                      <a:pt x="13800" y="913"/>
                    </a:cubicBezTo>
                    <a:cubicBezTo>
                      <a:pt x="13443" y="639"/>
                      <a:pt x="13097" y="389"/>
                      <a:pt x="12835" y="162"/>
                    </a:cubicBezTo>
                    <a:cubicBezTo>
                      <a:pt x="12688" y="49"/>
                      <a:pt x="12514" y="1"/>
                      <a:pt x="12320" y="1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5820646" y="-396234"/>
                <a:ext cx="1764340" cy="1603070"/>
              </a:xfrm>
              <a:custGeom>
                <a:avLst/>
                <a:gdLst/>
                <a:ahLst/>
                <a:cxnLst/>
                <a:rect l="l" t="t" r="r" b="b"/>
                <a:pathLst>
                  <a:path w="26016" h="23638" extrusionOk="0">
                    <a:moveTo>
                      <a:pt x="13481" y="1"/>
                    </a:moveTo>
                    <a:cubicBezTo>
                      <a:pt x="12733" y="1"/>
                      <a:pt x="11723" y="660"/>
                      <a:pt x="10656" y="1189"/>
                    </a:cubicBezTo>
                    <a:cubicBezTo>
                      <a:pt x="10585" y="1070"/>
                      <a:pt x="10501" y="951"/>
                      <a:pt x="10406" y="867"/>
                    </a:cubicBezTo>
                    <a:cubicBezTo>
                      <a:pt x="10214" y="718"/>
                      <a:pt x="9975" y="647"/>
                      <a:pt x="9714" y="647"/>
                    </a:cubicBezTo>
                    <a:cubicBezTo>
                      <a:pt x="9101" y="647"/>
                      <a:pt x="8365" y="1037"/>
                      <a:pt x="7822" y="1713"/>
                    </a:cubicBezTo>
                    <a:cubicBezTo>
                      <a:pt x="7763" y="1772"/>
                      <a:pt x="7727" y="1844"/>
                      <a:pt x="7680" y="1915"/>
                    </a:cubicBezTo>
                    <a:cubicBezTo>
                      <a:pt x="7430" y="2058"/>
                      <a:pt x="7156" y="2201"/>
                      <a:pt x="6906" y="2379"/>
                    </a:cubicBezTo>
                    <a:cubicBezTo>
                      <a:pt x="6755" y="2317"/>
                      <a:pt x="6591" y="2287"/>
                      <a:pt x="6420" y="2287"/>
                    </a:cubicBezTo>
                    <a:cubicBezTo>
                      <a:pt x="5807" y="2287"/>
                      <a:pt x="5102" y="2671"/>
                      <a:pt x="4572" y="3332"/>
                    </a:cubicBezTo>
                    <a:cubicBezTo>
                      <a:pt x="3977" y="4082"/>
                      <a:pt x="3774" y="4951"/>
                      <a:pt x="4012" y="5535"/>
                    </a:cubicBezTo>
                    <a:cubicBezTo>
                      <a:pt x="3953" y="5642"/>
                      <a:pt x="3893" y="5761"/>
                      <a:pt x="3834" y="5880"/>
                    </a:cubicBezTo>
                    <a:cubicBezTo>
                      <a:pt x="3048" y="6428"/>
                      <a:pt x="2155" y="6975"/>
                      <a:pt x="1810" y="8071"/>
                    </a:cubicBezTo>
                    <a:cubicBezTo>
                      <a:pt x="1679" y="8190"/>
                      <a:pt x="1536" y="8309"/>
                      <a:pt x="1417" y="8464"/>
                    </a:cubicBezTo>
                    <a:cubicBezTo>
                      <a:pt x="941" y="9059"/>
                      <a:pt x="738" y="9952"/>
                      <a:pt x="917" y="10428"/>
                    </a:cubicBezTo>
                    <a:cubicBezTo>
                      <a:pt x="762" y="10571"/>
                      <a:pt x="1000" y="10940"/>
                      <a:pt x="857" y="11119"/>
                    </a:cubicBezTo>
                    <a:cubicBezTo>
                      <a:pt x="107" y="12059"/>
                      <a:pt x="0" y="13226"/>
                      <a:pt x="643" y="13702"/>
                    </a:cubicBezTo>
                    <a:cubicBezTo>
                      <a:pt x="833" y="13857"/>
                      <a:pt x="1072" y="13917"/>
                      <a:pt x="1334" y="13917"/>
                    </a:cubicBezTo>
                    <a:cubicBezTo>
                      <a:pt x="1322" y="13988"/>
                      <a:pt x="1310" y="14059"/>
                      <a:pt x="1310" y="14119"/>
                    </a:cubicBezTo>
                    <a:cubicBezTo>
                      <a:pt x="310" y="15179"/>
                      <a:pt x="893" y="15595"/>
                      <a:pt x="1750" y="15810"/>
                    </a:cubicBezTo>
                    <a:cubicBezTo>
                      <a:pt x="1786" y="16072"/>
                      <a:pt x="1905" y="16298"/>
                      <a:pt x="2096" y="16441"/>
                    </a:cubicBezTo>
                    <a:cubicBezTo>
                      <a:pt x="2254" y="16567"/>
                      <a:pt x="2453" y="16627"/>
                      <a:pt x="2671" y="16627"/>
                    </a:cubicBezTo>
                    <a:cubicBezTo>
                      <a:pt x="3028" y="16627"/>
                      <a:pt x="3436" y="16467"/>
                      <a:pt x="3798" y="16179"/>
                    </a:cubicBezTo>
                    <a:lnTo>
                      <a:pt x="3798" y="16179"/>
                    </a:lnTo>
                    <a:cubicBezTo>
                      <a:pt x="5004" y="16617"/>
                      <a:pt x="3251" y="18167"/>
                      <a:pt x="4511" y="18167"/>
                    </a:cubicBezTo>
                    <a:cubicBezTo>
                      <a:pt x="4619" y="18167"/>
                      <a:pt x="4749" y="18156"/>
                      <a:pt x="4905" y="18131"/>
                    </a:cubicBezTo>
                    <a:lnTo>
                      <a:pt x="4905" y="18131"/>
                    </a:lnTo>
                    <a:cubicBezTo>
                      <a:pt x="4834" y="19036"/>
                      <a:pt x="5405" y="19286"/>
                      <a:pt x="6810" y="19393"/>
                    </a:cubicBezTo>
                    <a:cubicBezTo>
                      <a:pt x="6834" y="19739"/>
                      <a:pt x="6965" y="20048"/>
                      <a:pt x="7215" y="20239"/>
                    </a:cubicBezTo>
                    <a:cubicBezTo>
                      <a:pt x="7405" y="20383"/>
                      <a:pt x="7637" y="20451"/>
                      <a:pt x="7889" y="20451"/>
                    </a:cubicBezTo>
                    <a:cubicBezTo>
                      <a:pt x="8430" y="20451"/>
                      <a:pt x="9065" y="20139"/>
                      <a:pt x="9585" y="19596"/>
                    </a:cubicBezTo>
                    <a:cubicBezTo>
                      <a:pt x="9867" y="20743"/>
                      <a:pt x="9964" y="21538"/>
                      <a:pt x="10812" y="21538"/>
                    </a:cubicBezTo>
                    <a:cubicBezTo>
                      <a:pt x="11248" y="21538"/>
                      <a:pt x="11884" y="21327"/>
                      <a:pt x="12847" y="20846"/>
                    </a:cubicBezTo>
                    <a:lnTo>
                      <a:pt x="12847" y="20846"/>
                    </a:lnTo>
                    <a:cubicBezTo>
                      <a:pt x="12752" y="21203"/>
                      <a:pt x="14014" y="21572"/>
                      <a:pt x="14252" y="21691"/>
                    </a:cubicBezTo>
                    <a:cubicBezTo>
                      <a:pt x="14288" y="22120"/>
                      <a:pt x="14478" y="22763"/>
                      <a:pt x="14764" y="22989"/>
                    </a:cubicBezTo>
                    <a:cubicBezTo>
                      <a:pt x="14954" y="23134"/>
                      <a:pt x="15144" y="23198"/>
                      <a:pt x="15345" y="23198"/>
                    </a:cubicBezTo>
                    <a:cubicBezTo>
                      <a:pt x="15723" y="23198"/>
                      <a:pt x="16140" y="22970"/>
                      <a:pt x="16669" y="22620"/>
                    </a:cubicBezTo>
                    <a:lnTo>
                      <a:pt x="16669" y="22620"/>
                    </a:lnTo>
                    <a:cubicBezTo>
                      <a:pt x="16716" y="22882"/>
                      <a:pt x="16490" y="23465"/>
                      <a:pt x="17574" y="23632"/>
                    </a:cubicBezTo>
                    <a:cubicBezTo>
                      <a:pt x="17594" y="23636"/>
                      <a:pt x="17618" y="23637"/>
                      <a:pt x="17645" y="23637"/>
                    </a:cubicBezTo>
                    <a:cubicBezTo>
                      <a:pt x="18077" y="23637"/>
                      <a:pt x="19321" y="23212"/>
                      <a:pt x="19657" y="23156"/>
                    </a:cubicBezTo>
                    <a:cubicBezTo>
                      <a:pt x="19680" y="23396"/>
                      <a:pt x="19828" y="23499"/>
                      <a:pt x="20060" y="23499"/>
                    </a:cubicBezTo>
                    <a:cubicBezTo>
                      <a:pt x="21378" y="23499"/>
                      <a:pt x="25437" y="20175"/>
                      <a:pt x="25063" y="19882"/>
                    </a:cubicBezTo>
                    <a:cubicBezTo>
                      <a:pt x="24610" y="19536"/>
                      <a:pt x="25491" y="19393"/>
                      <a:pt x="25837" y="17786"/>
                    </a:cubicBezTo>
                    <a:cubicBezTo>
                      <a:pt x="26015" y="16941"/>
                      <a:pt x="24872" y="17131"/>
                      <a:pt x="24539" y="16715"/>
                    </a:cubicBezTo>
                    <a:cubicBezTo>
                      <a:pt x="24729" y="16083"/>
                      <a:pt x="24967" y="15274"/>
                      <a:pt x="25075" y="14595"/>
                    </a:cubicBezTo>
                    <a:cubicBezTo>
                      <a:pt x="25214" y="13786"/>
                      <a:pt x="24500" y="13656"/>
                      <a:pt x="24076" y="13656"/>
                    </a:cubicBezTo>
                    <a:cubicBezTo>
                      <a:pt x="23995" y="13656"/>
                      <a:pt x="23924" y="13661"/>
                      <a:pt x="23872" y="13667"/>
                    </a:cubicBezTo>
                    <a:lnTo>
                      <a:pt x="23955" y="13571"/>
                    </a:lnTo>
                    <a:cubicBezTo>
                      <a:pt x="24729" y="12631"/>
                      <a:pt x="24872" y="11476"/>
                      <a:pt x="24241" y="10988"/>
                    </a:cubicBezTo>
                    <a:cubicBezTo>
                      <a:pt x="24241" y="10988"/>
                      <a:pt x="24229" y="10988"/>
                      <a:pt x="24229" y="10964"/>
                    </a:cubicBezTo>
                    <a:cubicBezTo>
                      <a:pt x="24110" y="10761"/>
                      <a:pt x="23920" y="10523"/>
                      <a:pt x="23634" y="10226"/>
                    </a:cubicBezTo>
                    <a:cubicBezTo>
                      <a:pt x="22872" y="9440"/>
                      <a:pt x="22979" y="9047"/>
                      <a:pt x="22908" y="8571"/>
                    </a:cubicBezTo>
                    <a:cubicBezTo>
                      <a:pt x="23110" y="7928"/>
                      <a:pt x="23027" y="7309"/>
                      <a:pt x="22610" y="6999"/>
                    </a:cubicBezTo>
                    <a:cubicBezTo>
                      <a:pt x="22430" y="6846"/>
                      <a:pt x="22196" y="6775"/>
                      <a:pt x="21943" y="6775"/>
                    </a:cubicBezTo>
                    <a:cubicBezTo>
                      <a:pt x="21861" y="6775"/>
                      <a:pt x="21777" y="6782"/>
                      <a:pt x="21693" y="6797"/>
                    </a:cubicBezTo>
                    <a:cubicBezTo>
                      <a:pt x="21669" y="6773"/>
                      <a:pt x="21657" y="6737"/>
                      <a:pt x="21622" y="6725"/>
                    </a:cubicBezTo>
                    <a:cubicBezTo>
                      <a:pt x="21967" y="5963"/>
                      <a:pt x="21908" y="5225"/>
                      <a:pt x="21431" y="4856"/>
                    </a:cubicBezTo>
                    <a:cubicBezTo>
                      <a:pt x="21237" y="4704"/>
                      <a:pt x="20998" y="4632"/>
                      <a:pt x="20736" y="4632"/>
                    </a:cubicBezTo>
                    <a:cubicBezTo>
                      <a:pt x="20340" y="4632"/>
                      <a:pt x="19894" y="4798"/>
                      <a:pt x="19479" y="5106"/>
                    </a:cubicBezTo>
                    <a:cubicBezTo>
                      <a:pt x="19467" y="5070"/>
                      <a:pt x="19431" y="5046"/>
                      <a:pt x="19419" y="5011"/>
                    </a:cubicBezTo>
                    <a:lnTo>
                      <a:pt x="19431" y="4999"/>
                    </a:lnTo>
                    <a:cubicBezTo>
                      <a:pt x="20229" y="4046"/>
                      <a:pt x="20348" y="2868"/>
                      <a:pt x="19705" y="2368"/>
                    </a:cubicBezTo>
                    <a:cubicBezTo>
                      <a:pt x="19516" y="2221"/>
                      <a:pt x="19279" y="2151"/>
                      <a:pt x="19020" y="2151"/>
                    </a:cubicBezTo>
                    <a:cubicBezTo>
                      <a:pt x="18627" y="2151"/>
                      <a:pt x="18180" y="2311"/>
                      <a:pt x="17764" y="2606"/>
                    </a:cubicBezTo>
                    <a:cubicBezTo>
                      <a:pt x="17681" y="2546"/>
                      <a:pt x="17586" y="2498"/>
                      <a:pt x="17490" y="2451"/>
                    </a:cubicBezTo>
                    <a:cubicBezTo>
                      <a:pt x="17383" y="2415"/>
                      <a:pt x="17276" y="2368"/>
                      <a:pt x="17157" y="2308"/>
                    </a:cubicBezTo>
                    <a:cubicBezTo>
                      <a:pt x="17288" y="1725"/>
                      <a:pt x="17193" y="1177"/>
                      <a:pt x="16800" y="891"/>
                    </a:cubicBezTo>
                    <a:cubicBezTo>
                      <a:pt x="16615" y="749"/>
                      <a:pt x="16383" y="681"/>
                      <a:pt x="16129" y="681"/>
                    </a:cubicBezTo>
                    <a:cubicBezTo>
                      <a:pt x="15809" y="681"/>
                      <a:pt x="15454" y="788"/>
                      <a:pt x="15109" y="986"/>
                    </a:cubicBezTo>
                    <a:cubicBezTo>
                      <a:pt x="14716" y="701"/>
                      <a:pt x="14347" y="403"/>
                      <a:pt x="14049" y="177"/>
                    </a:cubicBezTo>
                    <a:cubicBezTo>
                      <a:pt x="13884" y="53"/>
                      <a:pt x="13693" y="1"/>
                      <a:pt x="13481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5673306" y="-556552"/>
                <a:ext cx="1789772" cy="1289821"/>
              </a:xfrm>
              <a:custGeom>
                <a:avLst/>
                <a:gdLst/>
                <a:ahLst/>
                <a:cxnLst/>
                <a:rect l="l" t="t" r="r" b="b"/>
                <a:pathLst>
                  <a:path w="26391" h="19019" extrusionOk="0">
                    <a:moveTo>
                      <a:pt x="4481" y="1"/>
                    </a:moveTo>
                    <a:cubicBezTo>
                      <a:pt x="3489" y="1"/>
                      <a:pt x="2992" y="1675"/>
                      <a:pt x="2894" y="1791"/>
                    </a:cubicBezTo>
                    <a:cubicBezTo>
                      <a:pt x="2884" y="1790"/>
                      <a:pt x="2875" y="1790"/>
                      <a:pt x="2865" y="1790"/>
                    </a:cubicBezTo>
                    <a:cubicBezTo>
                      <a:pt x="2525" y="1790"/>
                      <a:pt x="2100" y="2200"/>
                      <a:pt x="1834" y="2791"/>
                    </a:cubicBezTo>
                    <a:cubicBezTo>
                      <a:pt x="1596" y="3327"/>
                      <a:pt x="1572" y="3850"/>
                      <a:pt x="1715" y="4160"/>
                    </a:cubicBezTo>
                    <a:cubicBezTo>
                      <a:pt x="1691" y="4243"/>
                      <a:pt x="1" y="3946"/>
                      <a:pt x="834" y="5934"/>
                    </a:cubicBezTo>
                    <a:cubicBezTo>
                      <a:pt x="346" y="6470"/>
                      <a:pt x="1144" y="7851"/>
                      <a:pt x="1096" y="7970"/>
                    </a:cubicBezTo>
                    <a:cubicBezTo>
                      <a:pt x="798" y="8601"/>
                      <a:pt x="1251" y="8970"/>
                      <a:pt x="1572" y="9208"/>
                    </a:cubicBezTo>
                    <a:cubicBezTo>
                      <a:pt x="2370" y="9506"/>
                      <a:pt x="2060" y="10101"/>
                      <a:pt x="1691" y="10732"/>
                    </a:cubicBezTo>
                    <a:cubicBezTo>
                      <a:pt x="1712" y="11617"/>
                      <a:pt x="2164" y="11879"/>
                      <a:pt x="2599" y="11879"/>
                    </a:cubicBezTo>
                    <a:cubicBezTo>
                      <a:pt x="2925" y="11879"/>
                      <a:pt x="3241" y="11732"/>
                      <a:pt x="3358" y="11590"/>
                    </a:cubicBezTo>
                    <a:cubicBezTo>
                      <a:pt x="4039" y="11820"/>
                      <a:pt x="3788" y="13106"/>
                      <a:pt x="4550" y="13106"/>
                    </a:cubicBezTo>
                    <a:cubicBezTo>
                      <a:pt x="4614" y="13106"/>
                      <a:pt x="4684" y="13097"/>
                      <a:pt x="4763" y="13078"/>
                    </a:cubicBezTo>
                    <a:cubicBezTo>
                      <a:pt x="4786" y="13489"/>
                      <a:pt x="5102" y="13758"/>
                      <a:pt x="5452" y="13758"/>
                    </a:cubicBezTo>
                    <a:cubicBezTo>
                      <a:pt x="5639" y="13758"/>
                      <a:pt x="5835" y="13681"/>
                      <a:pt x="6001" y="13506"/>
                    </a:cubicBezTo>
                    <a:lnTo>
                      <a:pt x="6001" y="13506"/>
                    </a:lnTo>
                    <a:cubicBezTo>
                      <a:pt x="6049" y="13768"/>
                      <a:pt x="5799" y="14090"/>
                      <a:pt x="7251" y="14268"/>
                    </a:cubicBezTo>
                    <a:cubicBezTo>
                      <a:pt x="7353" y="14350"/>
                      <a:pt x="7596" y="14386"/>
                      <a:pt x="7910" y="14386"/>
                    </a:cubicBezTo>
                    <a:cubicBezTo>
                      <a:pt x="8886" y="14386"/>
                      <a:pt x="10553" y="14034"/>
                      <a:pt x="10859" y="13566"/>
                    </a:cubicBezTo>
                    <a:cubicBezTo>
                      <a:pt x="11104" y="14236"/>
                      <a:pt x="11482" y="14539"/>
                      <a:pt x="12037" y="14539"/>
                    </a:cubicBezTo>
                    <a:cubicBezTo>
                      <a:pt x="12587" y="14539"/>
                      <a:pt x="13310" y="14242"/>
                      <a:pt x="14252" y="13709"/>
                    </a:cubicBezTo>
                    <a:lnTo>
                      <a:pt x="14252" y="13709"/>
                    </a:lnTo>
                    <a:cubicBezTo>
                      <a:pt x="14229" y="14006"/>
                      <a:pt x="15288" y="14340"/>
                      <a:pt x="15502" y="14447"/>
                    </a:cubicBezTo>
                    <a:cubicBezTo>
                      <a:pt x="15574" y="14804"/>
                      <a:pt x="15360" y="16042"/>
                      <a:pt x="15645" y="16269"/>
                    </a:cubicBezTo>
                    <a:cubicBezTo>
                      <a:pt x="16098" y="16594"/>
                      <a:pt x="17227" y="17342"/>
                      <a:pt x="17961" y="17342"/>
                    </a:cubicBezTo>
                    <a:cubicBezTo>
                      <a:pt x="18115" y="17342"/>
                      <a:pt x="18251" y="17309"/>
                      <a:pt x="18360" y="17233"/>
                    </a:cubicBezTo>
                    <a:lnTo>
                      <a:pt x="18360" y="17233"/>
                    </a:lnTo>
                    <a:cubicBezTo>
                      <a:pt x="18443" y="17483"/>
                      <a:pt x="18336" y="18007"/>
                      <a:pt x="19396" y="18233"/>
                    </a:cubicBezTo>
                    <a:cubicBezTo>
                      <a:pt x="19428" y="18240"/>
                      <a:pt x="19468" y="18243"/>
                      <a:pt x="19515" y="18243"/>
                    </a:cubicBezTo>
                    <a:cubicBezTo>
                      <a:pt x="19985" y="18243"/>
                      <a:pt x="21109" y="17944"/>
                      <a:pt x="21456" y="17912"/>
                    </a:cubicBezTo>
                    <a:cubicBezTo>
                      <a:pt x="21714" y="18761"/>
                      <a:pt x="23123" y="19018"/>
                      <a:pt x="24324" y="19018"/>
                    </a:cubicBezTo>
                    <a:cubicBezTo>
                      <a:pt x="25448" y="19018"/>
                      <a:pt x="26391" y="18793"/>
                      <a:pt x="26040" y="18614"/>
                    </a:cubicBezTo>
                    <a:cubicBezTo>
                      <a:pt x="25325" y="18257"/>
                      <a:pt x="25063" y="15816"/>
                      <a:pt x="25063" y="14090"/>
                    </a:cubicBezTo>
                    <a:cubicBezTo>
                      <a:pt x="25362" y="12329"/>
                      <a:pt x="24664" y="12130"/>
                      <a:pt x="23973" y="12130"/>
                    </a:cubicBezTo>
                    <a:cubicBezTo>
                      <a:pt x="23771" y="12130"/>
                      <a:pt x="23569" y="12147"/>
                      <a:pt x="23393" y="12147"/>
                    </a:cubicBezTo>
                    <a:cubicBezTo>
                      <a:pt x="23210" y="12147"/>
                      <a:pt x="23055" y="12129"/>
                      <a:pt x="22956" y="12054"/>
                    </a:cubicBezTo>
                    <a:cubicBezTo>
                      <a:pt x="23027" y="11411"/>
                      <a:pt x="22182" y="10577"/>
                      <a:pt x="22134" y="9887"/>
                    </a:cubicBezTo>
                    <a:cubicBezTo>
                      <a:pt x="22103" y="9248"/>
                      <a:pt x="21546" y="9104"/>
                      <a:pt x="21062" y="9104"/>
                    </a:cubicBezTo>
                    <a:cubicBezTo>
                      <a:pt x="20806" y="9104"/>
                      <a:pt x="20571" y="9144"/>
                      <a:pt x="20444" y="9173"/>
                    </a:cubicBezTo>
                    <a:cubicBezTo>
                      <a:pt x="20467" y="9137"/>
                      <a:pt x="18205" y="8518"/>
                      <a:pt x="18241" y="8494"/>
                    </a:cubicBezTo>
                    <a:cubicBezTo>
                      <a:pt x="18931" y="7446"/>
                      <a:pt x="18801" y="6339"/>
                      <a:pt x="17943" y="6041"/>
                    </a:cubicBezTo>
                    <a:lnTo>
                      <a:pt x="17919" y="6041"/>
                    </a:lnTo>
                    <a:cubicBezTo>
                      <a:pt x="17729" y="5875"/>
                      <a:pt x="17467" y="5708"/>
                      <a:pt x="17062" y="5505"/>
                    </a:cubicBezTo>
                    <a:cubicBezTo>
                      <a:pt x="16074" y="4993"/>
                      <a:pt x="16098" y="4636"/>
                      <a:pt x="15919" y="4255"/>
                    </a:cubicBezTo>
                    <a:cubicBezTo>
                      <a:pt x="16003" y="3636"/>
                      <a:pt x="15776" y="3148"/>
                      <a:pt x="15288" y="3005"/>
                    </a:cubicBezTo>
                    <a:cubicBezTo>
                      <a:pt x="15002" y="2910"/>
                      <a:pt x="14074" y="1826"/>
                      <a:pt x="13562" y="1672"/>
                    </a:cubicBezTo>
                    <a:cubicBezTo>
                      <a:pt x="13062" y="1541"/>
                      <a:pt x="12002" y="957"/>
                      <a:pt x="11371" y="802"/>
                    </a:cubicBezTo>
                    <a:cubicBezTo>
                      <a:pt x="11302" y="784"/>
                      <a:pt x="11220" y="777"/>
                      <a:pt x="11128" y="777"/>
                    </a:cubicBezTo>
                    <a:cubicBezTo>
                      <a:pt x="10616" y="777"/>
                      <a:pt x="9833" y="1017"/>
                      <a:pt x="9752" y="1017"/>
                    </a:cubicBezTo>
                    <a:cubicBezTo>
                      <a:pt x="9774" y="738"/>
                      <a:pt x="9100" y="225"/>
                      <a:pt x="8439" y="225"/>
                    </a:cubicBezTo>
                    <a:cubicBezTo>
                      <a:pt x="8056" y="225"/>
                      <a:pt x="7678" y="397"/>
                      <a:pt x="7442" y="886"/>
                    </a:cubicBezTo>
                    <a:cubicBezTo>
                      <a:pt x="7116" y="328"/>
                      <a:pt x="6801" y="151"/>
                      <a:pt x="6528" y="151"/>
                    </a:cubicBezTo>
                    <a:cubicBezTo>
                      <a:pt x="6051" y="151"/>
                      <a:pt x="5704" y="696"/>
                      <a:pt x="5658" y="696"/>
                    </a:cubicBezTo>
                    <a:cubicBezTo>
                      <a:pt x="5657" y="696"/>
                      <a:pt x="5657" y="696"/>
                      <a:pt x="5656" y="695"/>
                    </a:cubicBezTo>
                    <a:cubicBezTo>
                      <a:pt x="5206" y="191"/>
                      <a:pt x="4815" y="1"/>
                      <a:pt x="4481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8" name="Google Shape;1038;p41"/>
            <p:cNvGrpSpPr/>
            <p:nvPr/>
          </p:nvGrpSpPr>
          <p:grpSpPr>
            <a:xfrm>
              <a:off x="6385431" y="499672"/>
              <a:ext cx="2137004" cy="4131505"/>
              <a:chOff x="6385431" y="499672"/>
              <a:chExt cx="2137004" cy="4131505"/>
            </a:xfrm>
          </p:grpSpPr>
          <p:sp>
            <p:nvSpPr>
              <p:cNvPr id="1039" name="Google Shape;1039;p41"/>
              <p:cNvSpPr/>
              <p:nvPr/>
            </p:nvSpPr>
            <p:spPr>
              <a:xfrm>
                <a:off x="7873197" y="2311224"/>
                <a:ext cx="519250" cy="1141921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18097" extrusionOk="0">
                    <a:moveTo>
                      <a:pt x="3740" y="0"/>
                    </a:moveTo>
                    <a:cubicBezTo>
                      <a:pt x="2633" y="0"/>
                      <a:pt x="1509" y="873"/>
                      <a:pt x="1228" y="1723"/>
                    </a:cubicBezTo>
                    <a:cubicBezTo>
                      <a:pt x="704" y="3295"/>
                      <a:pt x="1014" y="4962"/>
                      <a:pt x="1014" y="4962"/>
                    </a:cubicBezTo>
                    <a:lnTo>
                      <a:pt x="1764" y="5855"/>
                    </a:lnTo>
                    <a:cubicBezTo>
                      <a:pt x="1764" y="5855"/>
                      <a:pt x="1818" y="5886"/>
                      <a:pt x="1902" y="5932"/>
                    </a:cubicBezTo>
                    <a:lnTo>
                      <a:pt x="1902" y="5932"/>
                    </a:lnTo>
                    <a:cubicBezTo>
                      <a:pt x="1841" y="5925"/>
                      <a:pt x="1781" y="5921"/>
                      <a:pt x="1721" y="5921"/>
                    </a:cubicBezTo>
                    <a:cubicBezTo>
                      <a:pt x="860" y="5921"/>
                      <a:pt x="57" y="6709"/>
                      <a:pt x="252" y="7831"/>
                    </a:cubicBezTo>
                    <a:cubicBezTo>
                      <a:pt x="417" y="8773"/>
                      <a:pt x="728" y="8937"/>
                      <a:pt x="917" y="8937"/>
                    </a:cubicBezTo>
                    <a:cubicBezTo>
                      <a:pt x="951" y="8937"/>
                      <a:pt x="981" y="8932"/>
                      <a:pt x="1005" y="8925"/>
                    </a:cubicBezTo>
                    <a:lnTo>
                      <a:pt x="1005" y="8925"/>
                    </a:lnTo>
                    <a:cubicBezTo>
                      <a:pt x="847" y="8980"/>
                      <a:pt x="0" y="9066"/>
                      <a:pt x="371" y="10582"/>
                    </a:cubicBezTo>
                    <a:cubicBezTo>
                      <a:pt x="562" y="11335"/>
                      <a:pt x="1475" y="11549"/>
                      <a:pt x="2021" y="11594"/>
                    </a:cubicBezTo>
                    <a:lnTo>
                      <a:pt x="2021" y="11594"/>
                    </a:lnTo>
                    <a:cubicBezTo>
                      <a:pt x="1094" y="11859"/>
                      <a:pt x="525" y="14203"/>
                      <a:pt x="1502" y="15023"/>
                    </a:cubicBezTo>
                    <a:cubicBezTo>
                      <a:pt x="2061" y="15500"/>
                      <a:pt x="4946" y="18096"/>
                      <a:pt x="6741" y="18096"/>
                    </a:cubicBezTo>
                    <a:cubicBezTo>
                      <a:pt x="7049" y="18096"/>
                      <a:pt x="7324" y="18020"/>
                      <a:pt x="7550" y="17844"/>
                    </a:cubicBezTo>
                    <a:cubicBezTo>
                      <a:pt x="7550" y="17844"/>
                      <a:pt x="8229" y="13630"/>
                      <a:pt x="8229" y="12439"/>
                    </a:cubicBezTo>
                    <a:cubicBezTo>
                      <a:pt x="8229" y="11225"/>
                      <a:pt x="7574" y="9153"/>
                      <a:pt x="7550" y="7950"/>
                    </a:cubicBezTo>
                    <a:cubicBezTo>
                      <a:pt x="7538" y="6760"/>
                      <a:pt x="7812" y="4807"/>
                      <a:pt x="8074" y="2426"/>
                    </a:cubicBezTo>
                    <a:cubicBezTo>
                      <a:pt x="8202" y="1209"/>
                      <a:pt x="8199" y="828"/>
                      <a:pt x="7968" y="828"/>
                    </a:cubicBezTo>
                    <a:cubicBezTo>
                      <a:pt x="7748" y="828"/>
                      <a:pt x="7319" y="1177"/>
                      <a:pt x="6598" y="1473"/>
                    </a:cubicBezTo>
                    <a:cubicBezTo>
                      <a:pt x="6168" y="1651"/>
                      <a:pt x="6021" y="2041"/>
                      <a:pt x="5990" y="2391"/>
                    </a:cubicBezTo>
                    <a:lnTo>
                      <a:pt x="5990" y="2391"/>
                    </a:lnTo>
                    <a:cubicBezTo>
                      <a:pt x="5979" y="2345"/>
                      <a:pt x="5967" y="2298"/>
                      <a:pt x="5955" y="2247"/>
                    </a:cubicBezTo>
                    <a:cubicBezTo>
                      <a:pt x="5542" y="585"/>
                      <a:pt x="4646" y="0"/>
                      <a:pt x="3740" y="0"/>
                    </a:cubicBezTo>
                    <a:close/>
                  </a:path>
                </a:pathLst>
              </a:custGeom>
              <a:solidFill>
                <a:srgbClr val="D9D9D9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6385431" y="4425977"/>
                <a:ext cx="1023600" cy="205200"/>
              </a:xfrm>
              <a:prstGeom prst="ellipse">
                <a:avLst/>
              </a:prstGeom>
              <a:solidFill>
                <a:srgbClr val="000000">
                  <a:alpha val="589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8091146" y="3096131"/>
                <a:ext cx="314112" cy="8569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1358" extrusionOk="0">
                    <a:moveTo>
                      <a:pt x="107" y="0"/>
                    </a:moveTo>
                    <a:lnTo>
                      <a:pt x="0" y="691"/>
                    </a:lnTo>
                    <a:lnTo>
                      <a:pt x="4882" y="1357"/>
                    </a:lnTo>
                    <a:lnTo>
                      <a:pt x="4977" y="679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8078337" y="2776780"/>
                <a:ext cx="341939" cy="1062415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16837" extrusionOk="0">
                    <a:moveTo>
                      <a:pt x="1" y="1"/>
                    </a:moveTo>
                    <a:lnTo>
                      <a:pt x="1" y="16836"/>
                    </a:lnTo>
                    <a:lnTo>
                      <a:pt x="5418" y="16158"/>
                    </a:lnTo>
                    <a:lnTo>
                      <a:pt x="5418" y="15277"/>
                    </a:lnTo>
                    <a:lnTo>
                      <a:pt x="775" y="15812"/>
                    </a:lnTo>
                    <a:lnTo>
                      <a:pt x="775" y="1037"/>
                    </a:lnTo>
                    <a:lnTo>
                      <a:pt x="5418" y="2263"/>
                    </a:lnTo>
                    <a:lnTo>
                      <a:pt x="5418" y="13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8009242" y="2512325"/>
                <a:ext cx="160842" cy="13831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2192" extrusionOk="0">
                    <a:moveTo>
                      <a:pt x="2072" y="1"/>
                    </a:moveTo>
                    <a:cubicBezTo>
                      <a:pt x="1965" y="1"/>
                      <a:pt x="1870" y="49"/>
                      <a:pt x="1763" y="132"/>
                    </a:cubicBezTo>
                    <a:cubicBezTo>
                      <a:pt x="1667" y="60"/>
                      <a:pt x="1572" y="13"/>
                      <a:pt x="1465" y="13"/>
                    </a:cubicBezTo>
                    <a:cubicBezTo>
                      <a:pt x="1120" y="13"/>
                      <a:pt x="870" y="370"/>
                      <a:pt x="870" y="668"/>
                    </a:cubicBezTo>
                    <a:cubicBezTo>
                      <a:pt x="870" y="727"/>
                      <a:pt x="882" y="775"/>
                      <a:pt x="894" y="822"/>
                    </a:cubicBezTo>
                    <a:cubicBezTo>
                      <a:pt x="453" y="882"/>
                      <a:pt x="24" y="1394"/>
                      <a:pt x="1" y="1799"/>
                    </a:cubicBezTo>
                    <a:cubicBezTo>
                      <a:pt x="1" y="1977"/>
                      <a:pt x="120" y="2144"/>
                      <a:pt x="334" y="2192"/>
                    </a:cubicBezTo>
                    <a:cubicBezTo>
                      <a:pt x="370" y="2192"/>
                      <a:pt x="405" y="2156"/>
                      <a:pt x="417" y="2108"/>
                    </a:cubicBezTo>
                    <a:cubicBezTo>
                      <a:pt x="429" y="2073"/>
                      <a:pt x="405" y="2025"/>
                      <a:pt x="358" y="2013"/>
                    </a:cubicBezTo>
                    <a:cubicBezTo>
                      <a:pt x="215" y="1977"/>
                      <a:pt x="167" y="1918"/>
                      <a:pt x="167" y="1799"/>
                    </a:cubicBezTo>
                    <a:cubicBezTo>
                      <a:pt x="167" y="1668"/>
                      <a:pt x="274" y="1442"/>
                      <a:pt x="429" y="1275"/>
                    </a:cubicBezTo>
                    <a:cubicBezTo>
                      <a:pt x="596" y="1120"/>
                      <a:pt x="786" y="1001"/>
                      <a:pt x="953" y="1001"/>
                    </a:cubicBezTo>
                    <a:cubicBezTo>
                      <a:pt x="989" y="1001"/>
                      <a:pt x="1013" y="1001"/>
                      <a:pt x="1048" y="1013"/>
                    </a:cubicBezTo>
                    <a:cubicBezTo>
                      <a:pt x="1057" y="1016"/>
                      <a:pt x="1066" y="1017"/>
                      <a:pt x="1075" y="1017"/>
                    </a:cubicBezTo>
                    <a:cubicBezTo>
                      <a:pt x="1105" y="1017"/>
                      <a:pt x="1134" y="1002"/>
                      <a:pt x="1144" y="965"/>
                    </a:cubicBezTo>
                    <a:cubicBezTo>
                      <a:pt x="1167" y="941"/>
                      <a:pt x="1144" y="894"/>
                      <a:pt x="1120" y="858"/>
                    </a:cubicBezTo>
                    <a:cubicBezTo>
                      <a:pt x="1072" y="822"/>
                      <a:pt x="1048" y="763"/>
                      <a:pt x="1048" y="680"/>
                    </a:cubicBezTo>
                    <a:cubicBezTo>
                      <a:pt x="1048" y="584"/>
                      <a:pt x="1108" y="465"/>
                      <a:pt x="1179" y="358"/>
                    </a:cubicBezTo>
                    <a:cubicBezTo>
                      <a:pt x="1251" y="251"/>
                      <a:pt x="1358" y="191"/>
                      <a:pt x="1465" y="191"/>
                    </a:cubicBezTo>
                    <a:cubicBezTo>
                      <a:pt x="1536" y="191"/>
                      <a:pt x="1608" y="227"/>
                      <a:pt x="1703" y="322"/>
                    </a:cubicBezTo>
                    <a:cubicBezTo>
                      <a:pt x="1715" y="346"/>
                      <a:pt x="1727" y="358"/>
                      <a:pt x="1763" y="358"/>
                    </a:cubicBezTo>
                    <a:cubicBezTo>
                      <a:pt x="1775" y="358"/>
                      <a:pt x="1798" y="346"/>
                      <a:pt x="1822" y="322"/>
                    </a:cubicBezTo>
                    <a:cubicBezTo>
                      <a:pt x="1917" y="203"/>
                      <a:pt x="2013" y="179"/>
                      <a:pt x="2072" y="179"/>
                    </a:cubicBezTo>
                    <a:cubicBezTo>
                      <a:pt x="2191" y="179"/>
                      <a:pt x="2322" y="299"/>
                      <a:pt x="2370" y="501"/>
                    </a:cubicBezTo>
                    <a:cubicBezTo>
                      <a:pt x="2379" y="538"/>
                      <a:pt x="2410" y="568"/>
                      <a:pt x="2446" y="568"/>
                    </a:cubicBezTo>
                    <a:cubicBezTo>
                      <a:pt x="2456" y="568"/>
                      <a:pt x="2467" y="566"/>
                      <a:pt x="2477" y="560"/>
                    </a:cubicBezTo>
                    <a:cubicBezTo>
                      <a:pt x="2525" y="549"/>
                      <a:pt x="2548" y="501"/>
                      <a:pt x="2537" y="465"/>
                    </a:cubicBezTo>
                    <a:cubicBezTo>
                      <a:pt x="2477" y="203"/>
                      <a:pt x="2310" y="1"/>
                      <a:pt x="2072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8200058" y="2858684"/>
                <a:ext cx="184126" cy="157308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49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" y="2"/>
                      <a:pt x="25" y="4"/>
                      <a:pt x="37" y="5"/>
                    </a:cubicBezTo>
                    <a:lnTo>
                      <a:pt x="37" y="5"/>
                    </a:lnTo>
                    <a:cubicBezTo>
                      <a:pt x="25" y="3"/>
                      <a:pt x="13" y="2"/>
                      <a:pt x="1" y="1"/>
                    </a:cubicBezTo>
                    <a:close/>
                    <a:moveTo>
                      <a:pt x="37" y="5"/>
                    </a:moveTo>
                    <a:lnTo>
                      <a:pt x="37" y="5"/>
                    </a:lnTo>
                    <a:cubicBezTo>
                      <a:pt x="618" y="98"/>
                      <a:pt x="1404" y="1003"/>
                      <a:pt x="1346" y="1668"/>
                    </a:cubicBezTo>
                    <a:cubicBezTo>
                      <a:pt x="1304" y="2144"/>
                      <a:pt x="1625" y="2492"/>
                      <a:pt x="1991" y="2492"/>
                    </a:cubicBezTo>
                    <a:cubicBezTo>
                      <a:pt x="2137" y="2492"/>
                      <a:pt x="2290" y="2436"/>
                      <a:pt x="2430" y="2310"/>
                    </a:cubicBezTo>
                    <a:cubicBezTo>
                      <a:pt x="2918" y="1846"/>
                      <a:pt x="2263" y="1239"/>
                      <a:pt x="2263" y="1239"/>
                    </a:cubicBezTo>
                    <a:cubicBezTo>
                      <a:pt x="1827" y="472"/>
                      <a:pt x="1297" y="173"/>
                      <a:pt x="37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8022745" y="3086855"/>
                <a:ext cx="428323" cy="596800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9458" extrusionOk="0">
                    <a:moveTo>
                      <a:pt x="76" y="1"/>
                    </a:moveTo>
                    <a:cubicBezTo>
                      <a:pt x="49" y="1"/>
                      <a:pt x="24" y="2"/>
                      <a:pt x="1" y="4"/>
                    </a:cubicBezTo>
                    <a:cubicBezTo>
                      <a:pt x="918" y="468"/>
                      <a:pt x="2323" y="1278"/>
                      <a:pt x="2025" y="5386"/>
                    </a:cubicBezTo>
                    <a:cubicBezTo>
                      <a:pt x="1787" y="8517"/>
                      <a:pt x="2275" y="9315"/>
                      <a:pt x="5287" y="9458"/>
                    </a:cubicBezTo>
                    <a:cubicBezTo>
                      <a:pt x="5287" y="9458"/>
                      <a:pt x="6787" y="8541"/>
                      <a:pt x="6680" y="5767"/>
                    </a:cubicBezTo>
                    <a:cubicBezTo>
                      <a:pt x="6563" y="3044"/>
                      <a:pt x="1459" y="1"/>
                      <a:pt x="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1"/>
              <p:cNvSpPr/>
              <p:nvPr/>
            </p:nvSpPr>
            <p:spPr>
              <a:xfrm>
                <a:off x="8192549" y="3229841"/>
                <a:ext cx="251012" cy="412295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653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63" y="1501"/>
                      <a:pt x="1787" y="5822"/>
                      <a:pt x="2930" y="6275"/>
                    </a:cubicBezTo>
                    <a:cubicBezTo>
                      <a:pt x="2930" y="6275"/>
                      <a:pt x="2906" y="6534"/>
                      <a:pt x="2952" y="6534"/>
                    </a:cubicBezTo>
                    <a:cubicBezTo>
                      <a:pt x="2998" y="6534"/>
                      <a:pt x="3114" y="6275"/>
                      <a:pt x="3394" y="5239"/>
                    </a:cubicBezTo>
                    <a:cubicBezTo>
                      <a:pt x="3977" y="3167"/>
                      <a:pt x="1263" y="227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1"/>
              <p:cNvSpPr/>
              <p:nvPr/>
            </p:nvSpPr>
            <p:spPr>
              <a:xfrm>
                <a:off x="8194820" y="2925570"/>
                <a:ext cx="232965" cy="446685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70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00" y="524"/>
                      <a:pt x="870" y="1429"/>
                      <a:pt x="798" y="3644"/>
                    </a:cubicBezTo>
                    <a:cubicBezTo>
                      <a:pt x="715" y="5858"/>
                      <a:pt x="1346" y="6513"/>
                      <a:pt x="2453" y="7073"/>
                    </a:cubicBezTo>
                    <a:cubicBezTo>
                      <a:pt x="2453" y="7073"/>
                      <a:pt x="2455" y="7078"/>
                      <a:pt x="2462" y="7078"/>
                    </a:cubicBezTo>
                    <a:cubicBezTo>
                      <a:pt x="2496" y="7078"/>
                      <a:pt x="2636" y="6947"/>
                      <a:pt x="3120" y="5406"/>
                    </a:cubicBezTo>
                    <a:cubicBezTo>
                      <a:pt x="3691" y="3525"/>
                      <a:pt x="870" y="227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1"/>
              <p:cNvSpPr/>
              <p:nvPr/>
            </p:nvSpPr>
            <p:spPr>
              <a:xfrm>
                <a:off x="7786118" y="1050413"/>
                <a:ext cx="368946" cy="493442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7820" extrusionOk="0">
                    <a:moveTo>
                      <a:pt x="4619" y="0"/>
                    </a:moveTo>
                    <a:cubicBezTo>
                      <a:pt x="4330" y="0"/>
                      <a:pt x="4096" y="35"/>
                      <a:pt x="4096" y="35"/>
                    </a:cubicBezTo>
                    <a:cubicBezTo>
                      <a:pt x="3953" y="428"/>
                      <a:pt x="3310" y="2214"/>
                      <a:pt x="2822" y="3333"/>
                    </a:cubicBezTo>
                    <a:cubicBezTo>
                      <a:pt x="2334" y="4178"/>
                      <a:pt x="1893" y="5190"/>
                      <a:pt x="1512" y="5810"/>
                    </a:cubicBezTo>
                    <a:cubicBezTo>
                      <a:pt x="1310" y="5952"/>
                      <a:pt x="1012" y="5988"/>
                      <a:pt x="822" y="6167"/>
                    </a:cubicBezTo>
                    <a:cubicBezTo>
                      <a:pt x="608" y="6369"/>
                      <a:pt x="489" y="6393"/>
                      <a:pt x="262" y="6464"/>
                    </a:cubicBezTo>
                    <a:cubicBezTo>
                      <a:pt x="186" y="6497"/>
                      <a:pt x="230" y="6610"/>
                      <a:pt x="348" y="6610"/>
                    </a:cubicBezTo>
                    <a:cubicBezTo>
                      <a:pt x="358" y="6610"/>
                      <a:pt x="370" y="6609"/>
                      <a:pt x="381" y="6607"/>
                    </a:cubicBezTo>
                    <a:cubicBezTo>
                      <a:pt x="536" y="6572"/>
                      <a:pt x="822" y="6572"/>
                      <a:pt x="822" y="6572"/>
                    </a:cubicBezTo>
                    <a:lnTo>
                      <a:pt x="822" y="6572"/>
                    </a:lnTo>
                    <a:cubicBezTo>
                      <a:pt x="822" y="6572"/>
                      <a:pt x="631" y="6822"/>
                      <a:pt x="441" y="6976"/>
                    </a:cubicBezTo>
                    <a:cubicBezTo>
                      <a:pt x="250" y="7119"/>
                      <a:pt x="0" y="7357"/>
                      <a:pt x="119" y="7393"/>
                    </a:cubicBezTo>
                    <a:cubicBezTo>
                      <a:pt x="122" y="7394"/>
                      <a:pt x="125" y="7394"/>
                      <a:pt x="128" y="7394"/>
                    </a:cubicBezTo>
                    <a:cubicBezTo>
                      <a:pt x="195" y="7394"/>
                      <a:pt x="377" y="7268"/>
                      <a:pt x="548" y="7143"/>
                    </a:cubicBezTo>
                    <a:lnTo>
                      <a:pt x="548" y="7143"/>
                    </a:lnTo>
                    <a:cubicBezTo>
                      <a:pt x="322" y="7322"/>
                      <a:pt x="108" y="7524"/>
                      <a:pt x="167" y="7596"/>
                    </a:cubicBezTo>
                    <a:cubicBezTo>
                      <a:pt x="175" y="7609"/>
                      <a:pt x="190" y="7615"/>
                      <a:pt x="211" y="7615"/>
                    </a:cubicBezTo>
                    <a:cubicBezTo>
                      <a:pt x="280" y="7615"/>
                      <a:pt x="411" y="7547"/>
                      <a:pt x="548" y="7465"/>
                    </a:cubicBezTo>
                    <a:lnTo>
                      <a:pt x="548" y="7465"/>
                    </a:lnTo>
                    <a:cubicBezTo>
                      <a:pt x="417" y="7572"/>
                      <a:pt x="322" y="7691"/>
                      <a:pt x="381" y="7750"/>
                    </a:cubicBezTo>
                    <a:cubicBezTo>
                      <a:pt x="393" y="7762"/>
                      <a:pt x="410" y="7767"/>
                      <a:pt x="431" y="7767"/>
                    </a:cubicBezTo>
                    <a:cubicBezTo>
                      <a:pt x="495" y="7767"/>
                      <a:pt x="598" y="7718"/>
                      <a:pt x="715" y="7655"/>
                    </a:cubicBezTo>
                    <a:lnTo>
                      <a:pt x="715" y="7655"/>
                    </a:lnTo>
                    <a:cubicBezTo>
                      <a:pt x="643" y="7703"/>
                      <a:pt x="596" y="7762"/>
                      <a:pt x="596" y="7798"/>
                    </a:cubicBezTo>
                    <a:cubicBezTo>
                      <a:pt x="598" y="7812"/>
                      <a:pt x="613" y="7819"/>
                      <a:pt x="639" y="7819"/>
                    </a:cubicBezTo>
                    <a:cubicBezTo>
                      <a:pt x="762" y="7819"/>
                      <a:pt x="1128" y="7661"/>
                      <a:pt x="1453" y="7405"/>
                    </a:cubicBezTo>
                    <a:cubicBezTo>
                      <a:pt x="1751" y="7167"/>
                      <a:pt x="1965" y="6679"/>
                      <a:pt x="2108" y="6381"/>
                    </a:cubicBezTo>
                    <a:cubicBezTo>
                      <a:pt x="2608" y="5869"/>
                      <a:pt x="4013" y="4381"/>
                      <a:pt x="4275" y="3869"/>
                    </a:cubicBezTo>
                    <a:cubicBezTo>
                      <a:pt x="4596" y="3190"/>
                      <a:pt x="5846" y="1095"/>
                      <a:pt x="5680" y="452"/>
                    </a:cubicBezTo>
                    <a:cubicBezTo>
                      <a:pt x="5587" y="76"/>
                      <a:pt x="5044" y="0"/>
                      <a:pt x="4619" y="0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1"/>
              <p:cNvSpPr/>
              <p:nvPr/>
            </p:nvSpPr>
            <p:spPr>
              <a:xfrm>
                <a:off x="8001733" y="940366"/>
                <a:ext cx="176617" cy="224257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3554" extrusionOk="0">
                    <a:moveTo>
                      <a:pt x="1482" y="1"/>
                    </a:moveTo>
                    <a:cubicBezTo>
                      <a:pt x="1061" y="1"/>
                      <a:pt x="853" y="416"/>
                      <a:pt x="596" y="1005"/>
                    </a:cubicBezTo>
                    <a:cubicBezTo>
                      <a:pt x="120" y="2184"/>
                      <a:pt x="0" y="3291"/>
                      <a:pt x="0" y="3291"/>
                    </a:cubicBezTo>
                    <a:cubicBezTo>
                      <a:pt x="0" y="3291"/>
                      <a:pt x="2108" y="3375"/>
                      <a:pt x="2584" y="3553"/>
                    </a:cubicBezTo>
                    <a:cubicBezTo>
                      <a:pt x="2798" y="3208"/>
                      <a:pt x="2739" y="1565"/>
                      <a:pt x="2501" y="886"/>
                    </a:cubicBezTo>
                    <a:cubicBezTo>
                      <a:pt x="2286" y="219"/>
                      <a:pt x="1941" y="76"/>
                      <a:pt x="1632" y="17"/>
                    </a:cubicBezTo>
                    <a:cubicBezTo>
                      <a:pt x="1579" y="6"/>
                      <a:pt x="1529" y="1"/>
                      <a:pt x="1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1"/>
              <p:cNvSpPr/>
              <p:nvPr/>
            </p:nvSpPr>
            <p:spPr>
              <a:xfrm>
                <a:off x="8124211" y="818961"/>
                <a:ext cx="313355" cy="85690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1358" extrusionOk="0">
                    <a:moveTo>
                      <a:pt x="84" y="0"/>
                    </a:moveTo>
                    <a:lnTo>
                      <a:pt x="0" y="679"/>
                    </a:lnTo>
                    <a:lnTo>
                      <a:pt x="4882" y="1358"/>
                    </a:lnTo>
                    <a:lnTo>
                      <a:pt x="4965" y="66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1"/>
              <p:cNvSpPr/>
              <p:nvPr/>
            </p:nvSpPr>
            <p:spPr>
              <a:xfrm>
                <a:off x="8110644" y="499672"/>
                <a:ext cx="341939" cy="1062352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16836" extrusionOk="0">
                    <a:moveTo>
                      <a:pt x="1" y="0"/>
                    </a:moveTo>
                    <a:lnTo>
                      <a:pt x="1" y="16836"/>
                    </a:lnTo>
                    <a:lnTo>
                      <a:pt x="5418" y="16145"/>
                    </a:lnTo>
                    <a:lnTo>
                      <a:pt x="5418" y="15276"/>
                    </a:lnTo>
                    <a:lnTo>
                      <a:pt x="775" y="15812"/>
                    </a:lnTo>
                    <a:lnTo>
                      <a:pt x="775" y="1024"/>
                    </a:lnTo>
                    <a:lnTo>
                      <a:pt x="5418" y="2262"/>
                    </a:lnTo>
                    <a:lnTo>
                      <a:pt x="5418" y="13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1"/>
              <p:cNvSpPr/>
              <p:nvPr/>
            </p:nvSpPr>
            <p:spPr>
              <a:xfrm>
                <a:off x="6816201" y="1797208"/>
                <a:ext cx="1570243" cy="2754378"/>
              </a:xfrm>
              <a:custGeom>
                <a:avLst/>
                <a:gdLst/>
                <a:ahLst/>
                <a:cxnLst/>
                <a:rect l="l" t="t" r="r" b="b"/>
                <a:pathLst>
                  <a:path w="24885" h="43651" extrusionOk="0">
                    <a:moveTo>
                      <a:pt x="23565" y="0"/>
                    </a:moveTo>
                    <a:cubicBezTo>
                      <a:pt x="23361" y="0"/>
                      <a:pt x="23166" y="115"/>
                      <a:pt x="23051" y="321"/>
                    </a:cubicBezTo>
                    <a:lnTo>
                      <a:pt x="155" y="42421"/>
                    </a:lnTo>
                    <a:cubicBezTo>
                      <a:pt x="0" y="42719"/>
                      <a:pt x="84" y="43076"/>
                      <a:pt x="370" y="43231"/>
                    </a:cubicBezTo>
                    <a:lnTo>
                      <a:pt x="1036" y="43588"/>
                    </a:lnTo>
                    <a:cubicBezTo>
                      <a:pt x="1121" y="43630"/>
                      <a:pt x="1211" y="43651"/>
                      <a:pt x="1299" y="43651"/>
                    </a:cubicBezTo>
                    <a:cubicBezTo>
                      <a:pt x="1510" y="43651"/>
                      <a:pt x="1713" y="43535"/>
                      <a:pt x="1822" y="43326"/>
                    </a:cubicBezTo>
                    <a:lnTo>
                      <a:pt x="24718" y="1225"/>
                    </a:lnTo>
                    <a:cubicBezTo>
                      <a:pt x="24884" y="928"/>
                      <a:pt x="24789" y="571"/>
                      <a:pt x="24503" y="428"/>
                    </a:cubicBezTo>
                    <a:lnTo>
                      <a:pt x="23837" y="71"/>
                    </a:lnTo>
                    <a:cubicBezTo>
                      <a:pt x="23749" y="23"/>
                      <a:pt x="23656" y="0"/>
                      <a:pt x="23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1"/>
              <p:cNvSpPr/>
              <p:nvPr/>
            </p:nvSpPr>
            <p:spPr>
              <a:xfrm>
                <a:off x="6840242" y="1818157"/>
                <a:ext cx="1521404" cy="2711407"/>
              </a:xfrm>
              <a:custGeom>
                <a:avLst/>
                <a:gdLst/>
                <a:ahLst/>
                <a:cxnLst/>
                <a:rect l="l" t="t" r="r" b="b"/>
                <a:pathLst>
                  <a:path w="24111" h="42970" extrusionOk="0">
                    <a:moveTo>
                      <a:pt x="23268" y="1"/>
                    </a:moveTo>
                    <a:cubicBezTo>
                      <a:pt x="23096" y="1"/>
                      <a:pt x="22897" y="136"/>
                      <a:pt x="22777" y="358"/>
                    </a:cubicBezTo>
                    <a:lnTo>
                      <a:pt x="155" y="41970"/>
                    </a:lnTo>
                    <a:cubicBezTo>
                      <a:pt x="0" y="42256"/>
                      <a:pt x="36" y="42577"/>
                      <a:pt x="227" y="42684"/>
                    </a:cubicBezTo>
                    <a:lnTo>
                      <a:pt x="703" y="42934"/>
                    </a:lnTo>
                    <a:cubicBezTo>
                      <a:pt x="746" y="42959"/>
                      <a:pt x="793" y="42970"/>
                      <a:pt x="844" y="42970"/>
                    </a:cubicBezTo>
                    <a:cubicBezTo>
                      <a:pt x="1016" y="42970"/>
                      <a:pt x="1217" y="42834"/>
                      <a:pt x="1346" y="42613"/>
                    </a:cubicBezTo>
                    <a:lnTo>
                      <a:pt x="23968" y="1001"/>
                    </a:lnTo>
                    <a:cubicBezTo>
                      <a:pt x="24111" y="715"/>
                      <a:pt x="24087" y="393"/>
                      <a:pt x="23884" y="286"/>
                    </a:cubicBezTo>
                    <a:lnTo>
                      <a:pt x="23408" y="36"/>
                    </a:lnTo>
                    <a:cubicBezTo>
                      <a:pt x="23365" y="12"/>
                      <a:pt x="23317" y="1"/>
                      <a:pt x="23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1"/>
              <p:cNvSpPr/>
              <p:nvPr/>
            </p:nvSpPr>
            <p:spPr>
              <a:xfrm>
                <a:off x="8142952" y="1955653"/>
                <a:ext cx="101528" cy="6991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108" extrusionOk="0">
                    <a:moveTo>
                      <a:pt x="282" y="1"/>
                    </a:moveTo>
                    <a:cubicBezTo>
                      <a:pt x="202" y="1"/>
                      <a:pt x="125" y="56"/>
                      <a:pt x="72" y="143"/>
                    </a:cubicBezTo>
                    <a:cubicBezTo>
                      <a:pt x="1" y="262"/>
                      <a:pt x="25" y="393"/>
                      <a:pt x="120" y="453"/>
                    </a:cubicBezTo>
                    <a:lnTo>
                      <a:pt x="1239" y="1084"/>
                    </a:lnTo>
                    <a:cubicBezTo>
                      <a:pt x="1265" y="1100"/>
                      <a:pt x="1292" y="1107"/>
                      <a:pt x="1320" y="1107"/>
                    </a:cubicBezTo>
                    <a:cubicBezTo>
                      <a:pt x="1396" y="1107"/>
                      <a:pt x="1476" y="1052"/>
                      <a:pt x="1537" y="965"/>
                    </a:cubicBezTo>
                    <a:cubicBezTo>
                      <a:pt x="1608" y="846"/>
                      <a:pt x="1572" y="715"/>
                      <a:pt x="1501" y="655"/>
                    </a:cubicBezTo>
                    <a:lnTo>
                      <a:pt x="370" y="24"/>
                    </a:lnTo>
                    <a:cubicBezTo>
                      <a:pt x="341" y="8"/>
                      <a:pt x="312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1"/>
              <p:cNvSpPr/>
              <p:nvPr/>
            </p:nvSpPr>
            <p:spPr>
              <a:xfrm>
                <a:off x="7973211" y="2269388"/>
                <a:ext cx="102222" cy="69473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101" extrusionOk="0">
                    <a:moveTo>
                      <a:pt x="278" y="0"/>
                    </a:moveTo>
                    <a:cubicBezTo>
                      <a:pt x="199" y="0"/>
                      <a:pt x="123" y="59"/>
                      <a:pt x="71" y="136"/>
                    </a:cubicBezTo>
                    <a:cubicBezTo>
                      <a:pt x="0" y="267"/>
                      <a:pt x="24" y="398"/>
                      <a:pt x="119" y="458"/>
                    </a:cubicBezTo>
                    <a:lnTo>
                      <a:pt x="1250" y="1077"/>
                    </a:lnTo>
                    <a:cubicBezTo>
                      <a:pt x="1276" y="1093"/>
                      <a:pt x="1305" y="1100"/>
                      <a:pt x="1335" y="1100"/>
                    </a:cubicBezTo>
                    <a:cubicBezTo>
                      <a:pt x="1416" y="1100"/>
                      <a:pt x="1504" y="1045"/>
                      <a:pt x="1548" y="958"/>
                    </a:cubicBezTo>
                    <a:cubicBezTo>
                      <a:pt x="1619" y="839"/>
                      <a:pt x="1584" y="696"/>
                      <a:pt x="1488" y="648"/>
                    </a:cubicBezTo>
                    <a:lnTo>
                      <a:pt x="369" y="29"/>
                    </a:lnTo>
                    <a:cubicBezTo>
                      <a:pt x="339" y="9"/>
                      <a:pt x="308" y="0"/>
                      <a:pt x="2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1"/>
              <p:cNvSpPr/>
              <p:nvPr/>
            </p:nvSpPr>
            <p:spPr>
              <a:xfrm>
                <a:off x="7797350" y="2587478"/>
                <a:ext cx="102285" cy="6991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108" extrusionOk="0">
                    <a:moveTo>
                      <a:pt x="283" y="1"/>
                    </a:moveTo>
                    <a:cubicBezTo>
                      <a:pt x="203" y="1"/>
                      <a:pt x="125" y="56"/>
                      <a:pt x="72" y="143"/>
                    </a:cubicBezTo>
                    <a:cubicBezTo>
                      <a:pt x="1" y="262"/>
                      <a:pt x="25" y="405"/>
                      <a:pt x="120" y="453"/>
                    </a:cubicBezTo>
                    <a:lnTo>
                      <a:pt x="1251" y="1084"/>
                    </a:lnTo>
                    <a:cubicBezTo>
                      <a:pt x="1280" y="1100"/>
                      <a:pt x="1309" y="1107"/>
                      <a:pt x="1339" y="1107"/>
                    </a:cubicBezTo>
                    <a:cubicBezTo>
                      <a:pt x="1419" y="1107"/>
                      <a:pt x="1496" y="1052"/>
                      <a:pt x="1549" y="965"/>
                    </a:cubicBezTo>
                    <a:cubicBezTo>
                      <a:pt x="1620" y="846"/>
                      <a:pt x="1596" y="715"/>
                      <a:pt x="1501" y="655"/>
                    </a:cubicBezTo>
                    <a:lnTo>
                      <a:pt x="370" y="24"/>
                    </a:lnTo>
                    <a:cubicBezTo>
                      <a:pt x="341" y="8"/>
                      <a:pt x="312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1"/>
              <p:cNvSpPr/>
              <p:nvPr/>
            </p:nvSpPr>
            <p:spPr>
              <a:xfrm>
                <a:off x="7342837" y="1912555"/>
                <a:ext cx="320106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4792" extrusionOk="0">
                    <a:moveTo>
                      <a:pt x="2608" y="1"/>
                    </a:moveTo>
                    <a:cubicBezTo>
                      <a:pt x="2593" y="1"/>
                      <a:pt x="2561" y="9"/>
                      <a:pt x="2489" y="52"/>
                    </a:cubicBezTo>
                    <a:cubicBezTo>
                      <a:pt x="2438" y="47"/>
                      <a:pt x="2387" y="45"/>
                      <a:pt x="2335" y="45"/>
                    </a:cubicBezTo>
                    <a:cubicBezTo>
                      <a:pt x="1787" y="45"/>
                      <a:pt x="1225" y="336"/>
                      <a:pt x="822" y="945"/>
                    </a:cubicBezTo>
                    <a:cubicBezTo>
                      <a:pt x="179" y="1910"/>
                      <a:pt x="1" y="2731"/>
                      <a:pt x="1370" y="4231"/>
                    </a:cubicBezTo>
                    <a:cubicBezTo>
                      <a:pt x="1489" y="4374"/>
                      <a:pt x="1799" y="4410"/>
                      <a:pt x="1834" y="4684"/>
                    </a:cubicBezTo>
                    <a:cubicBezTo>
                      <a:pt x="1977" y="4743"/>
                      <a:pt x="4192" y="4791"/>
                      <a:pt x="4192" y="4791"/>
                    </a:cubicBezTo>
                    <a:cubicBezTo>
                      <a:pt x="4192" y="4791"/>
                      <a:pt x="5001" y="3493"/>
                      <a:pt x="5049" y="3207"/>
                    </a:cubicBezTo>
                    <a:cubicBezTo>
                      <a:pt x="5073" y="3041"/>
                      <a:pt x="4954" y="2707"/>
                      <a:pt x="4942" y="2684"/>
                    </a:cubicBezTo>
                    <a:cubicBezTo>
                      <a:pt x="4930" y="2588"/>
                      <a:pt x="4823" y="2374"/>
                      <a:pt x="4692" y="2148"/>
                    </a:cubicBezTo>
                    <a:cubicBezTo>
                      <a:pt x="4823" y="1993"/>
                      <a:pt x="4954" y="1731"/>
                      <a:pt x="4894" y="1672"/>
                    </a:cubicBezTo>
                    <a:cubicBezTo>
                      <a:pt x="4847" y="1541"/>
                      <a:pt x="4489" y="1457"/>
                      <a:pt x="4132" y="1243"/>
                    </a:cubicBezTo>
                    <a:cubicBezTo>
                      <a:pt x="4037" y="1076"/>
                      <a:pt x="3918" y="945"/>
                      <a:pt x="3858" y="874"/>
                    </a:cubicBezTo>
                    <a:cubicBezTo>
                      <a:pt x="3620" y="564"/>
                      <a:pt x="2882" y="231"/>
                      <a:pt x="2620" y="5"/>
                    </a:cubicBezTo>
                    <a:cubicBezTo>
                      <a:pt x="2620" y="5"/>
                      <a:pt x="2618" y="1"/>
                      <a:pt x="2608" y="1"/>
                    </a:cubicBezTo>
                    <a:close/>
                  </a:path>
                </a:pathLst>
              </a:custGeom>
              <a:solidFill>
                <a:srgbClr val="B87C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1"/>
              <p:cNvSpPr/>
              <p:nvPr/>
            </p:nvSpPr>
            <p:spPr>
              <a:xfrm>
                <a:off x="6952182" y="3819578"/>
                <a:ext cx="314238" cy="229621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39" extrusionOk="0">
                    <a:moveTo>
                      <a:pt x="1001" y="1"/>
                    </a:moveTo>
                    <a:cubicBezTo>
                      <a:pt x="262" y="1132"/>
                      <a:pt x="0" y="2013"/>
                      <a:pt x="584" y="2144"/>
                    </a:cubicBezTo>
                    <a:cubicBezTo>
                      <a:pt x="786" y="2191"/>
                      <a:pt x="1358" y="2322"/>
                      <a:pt x="1572" y="2584"/>
                    </a:cubicBezTo>
                    <a:cubicBezTo>
                      <a:pt x="2263" y="3394"/>
                      <a:pt x="3144" y="3525"/>
                      <a:pt x="3394" y="3596"/>
                    </a:cubicBezTo>
                    <a:cubicBezTo>
                      <a:pt x="3505" y="3625"/>
                      <a:pt x="3612" y="3638"/>
                      <a:pt x="3713" y="3638"/>
                    </a:cubicBezTo>
                    <a:cubicBezTo>
                      <a:pt x="4532" y="3638"/>
                      <a:pt x="4979" y="2781"/>
                      <a:pt x="4418" y="2441"/>
                    </a:cubicBezTo>
                    <a:cubicBezTo>
                      <a:pt x="3441" y="1810"/>
                      <a:pt x="2620" y="286"/>
                      <a:pt x="2620" y="286"/>
                    </a:cubicBez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1"/>
              <p:cNvSpPr/>
              <p:nvPr/>
            </p:nvSpPr>
            <p:spPr>
              <a:xfrm>
                <a:off x="6950668" y="2749773"/>
                <a:ext cx="652959" cy="1171704"/>
              </a:xfrm>
              <a:custGeom>
                <a:avLst/>
                <a:gdLst/>
                <a:ahLst/>
                <a:cxnLst/>
                <a:rect l="l" t="t" r="r" b="b"/>
                <a:pathLst>
                  <a:path w="10348" h="18569" extrusionOk="0">
                    <a:moveTo>
                      <a:pt x="6037" y="0"/>
                    </a:moveTo>
                    <a:cubicBezTo>
                      <a:pt x="5335" y="1179"/>
                      <a:pt x="5156" y="1846"/>
                      <a:pt x="4966" y="2727"/>
                    </a:cubicBezTo>
                    <a:cubicBezTo>
                      <a:pt x="4311" y="5739"/>
                      <a:pt x="3834" y="8942"/>
                      <a:pt x="3715" y="9442"/>
                    </a:cubicBezTo>
                    <a:cubicBezTo>
                      <a:pt x="2287" y="11061"/>
                      <a:pt x="405" y="16586"/>
                      <a:pt x="1" y="17919"/>
                    </a:cubicBezTo>
                    <a:cubicBezTo>
                      <a:pt x="1216" y="18500"/>
                      <a:pt x="2770" y="18569"/>
                      <a:pt x="3442" y="18569"/>
                    </a:cubicBezTo>
                    <a:cubicBezTo>
                      <a:pt x="3651" y="18569"/>
                      <a:pt x="3775" y="18562"/>
                      <a:pt x="3775" y="18562"/>
                    </a:cubicBezTo>
                    <a:cubicBezTo>
                      <a:pt x="3775" y="18562"/>
                      <a:pt x="5989" y="12192"/>
                      <a:pt x="6370" y="11204"/>
                    </a:cubicBezTo>
                    <a:cubicBezTo>
                      <a:pt x="8490" y="5941"/>
                      <a:pt x="10204" y="4882"/>
                      <a:pt x="10335" y="1238"/>
                    </a:cubicBezTo>
                    <a:cubicBezTo>
                      <a:pt x="10347" y="822"/>
                      <a:pt x="6037" y="0"/>
                      <a:pt x="60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1"/>
              <p:cNvSpPr/>
              <p:nvPr/>
            </p:nvSpPr>
            <p:spPr>
              <a:xfrm>
                <a:off x="6964929" y="3754963"/>
                <a:ext cx="263064" cy="129481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2052" extrusionOk="0">
                    <a:moveTo>
                      <a:pt x="406" y="1"/>
                    </a:moveTo>
                    <a:cubicBezTo>
                      <a:pt x="108" y="870"/>
                      <a:pt x="1" y="1287"/>
                      <a:pt x="1" y="1287"/>
                    </a:cubicBezTo>
                    <a:cubicBezTo>
                      <a:pt x="1" y="1287"/>
                      <a:pt x="584" y="1858"/>
                      <a:pt x="2442" y="2001"/>
                    </a:cubicBezTo>
                    <a:cubicBezTo>
                      <a:pt x="2763" y="2038"/>
                      <a:pt x="3009" y="2052"/>
                      <a:pt x="3196" y="2052"/>
                    </a:cubicBezTo>
                    <a:cubicBezTo>
                      <a:pt x="3613" y="2052"/>
                      <a:pt x="3742" y="1983"/>
                      <a:pt x="3775" y="1941"/>
                    </a:cubicBezTo>
                    <a:cubicBezTo>
                      <a:pt x="4156" y="1072"/>
                      <a:pt x="4168" y="834"/>
                      <a:pt x="4168" y="834"/>
                    </a:cubicBezTo>
                    <a:cubicBezTo>
                      <a:pt x="4144" y="828"/>
                      <a:pt x="4116" y="828"/>
                      <a:pt x="4068" y="828"/>
                    </a:cubicBezTo>
                    <a:cubicBezTo>
                      <a:pt x="4051" y="828"/>
                      <a:pt x="4033" y="828"/>
                      <a:pt x="4012" y="828"/>
                    </a:cubicBezTo>
                    <a:cubicBezTo>
                      <a:pt x="3843" y="828"/>
                      <a:pt x="3493" y="822"/>
                      <a:pt x="2668" y="727"/>
                    </a:cubicBezTo>
                    <a:cubicBezTo>
                      <a:pt x="656" y="358"/>
                      <a:pt x="513" y="72"/>
                      <a:pt x="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1"/>
              <p:cNvSpPr/>
              <p:nvPr/>
            </p:nvSpPr>
            <p:spPr>
              <a:xfrm>
                <a:off x="6973952" y="3783548"/>
                <a:ext cx="245774" cy="74900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1187" extrusionOk="0">
                    <a:moveTo>
                      <a:pt x="144" y="0"/>
                    </a:moveTo>
                    <a:cubicBezTo>
                      <a:pt x="144" y="0"/>
                      <a:pt x="84" y="36"/>
                      <a:pt x="1" y="476"/>
                    </a:cubicBezTo>
                    <a:cubicBezTo>
                      <a:pt x="1330" y="997"/>
                      <a:pt x="2361" y="1186"/>
                      <a:pt x="3115" y="1186"/>
                    </a:cubicBezTo>
                    <a:cubicBezTo>
                      <a:pt x="3360" y="1186"/>
                      <a:pt x="3576" y="1166"/>
                      <a:pt x="3763" y="1131"/>
                    </a:cubicBezTo>
                    <a:cubicBezTo>
                      <a:pt x="3763" y="1131"/>
                      <a:pt x="3882" y="881"/>
                      <a:pt x="3894" y="750"/>
                    </a:cubicBezTo>
                    <a:lnTo>
                      <a:pt x="3894" y="750"/>
                    </a:lnTo>
                    <a:cubicBezTo>
                      <a:pt x="3840" y="752"/>
                      <a:pt x="3786" y="752"/>
                      <a:pt x="3732" y="752"/>
                    </a:cubicBezTo>
                    <a:cubicBezTo>
                      <a:pt x="1917" y="752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1"/>
              <p:cNvSpPr/>
              <p:nvPr/>
            </p:nvSpPr>
            <p:spPr>
              <a:xfrm>
                <a:off x="7109176" y="2222820"/>
                <a:ext cx="269058" cy="571181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9052" extrusionOk="0">
                    <a:moveTo>
                      <a:pt x="2523" y="0"/>
                    </a:moveTo>
                    <a:cubicBezTo>
                      <a:pt x="1891" y="0"/>
                      <a:pt x="1368" y="310"/>
                      <a:pt x="1287" y="767"/>
                    </a:cubicBezTo>
                    <a:lnTo>
                      <a:pt x="84" y="7804"/>
                    </a:lnTo>
                    <a:cubicBezTo>
                      <a:pt x="1" y="8339"/>
                      <a:pt x="549" y="8875"/>
                      <a:pt x="1322" y="9006"/>
                    </a:cubicBezTo>
                    <a:lnTo>
                      <a:pt x="1406" y="9018"/>
                    </a:lnTo>
                    <a:cubicBezTo>
                      <a:pt x="1527" y="9040"/>
                      <a:pt x="1647" y="9051"/>
                      <a:pt x="1763" y="9051"/>
                    </a:cubicBezTo>
                    <a:cubicBezTo>
                      <a:pt x="2385" y="9051"/>
                      <a:pt x="2897" y="8743"/>
                      <a:pt x="2977" y="8292"/>
                    </a:cubicBezTo>
                    <a:lnTo>
                      <a:pt x="4180" y="1255"/>
                    </a:lnTo>
                    <a:cubicBezTo>
                      <a:pt x="4263" y="719"/>
                      <a:pt x="3716" y="184"/>
                      <a:pt x="2942" y="53"/>
                    </a:cubicBezTo>
                    <a:lnTo>
                      <a:pt x="2858" y="29"/>
                    </a:lnTo>
                    <a:cubicBezTo>
                      <a:pt x="2744" y="10"/>
                      <a:pt x="2632" y="0"/>
                      <a:pt x="25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1"/>
              <p:cNvSpPr/>
              <p:nvPr/>
            </p:nvSpPr>
            <p:spPr>
              <a:xfrm>
                <a:off x="7151264" y="2363598"/>
                <a:ext cx="209681" cy="72944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1156" extrusionOk="0">
                    <a:moveTo>
                      <a:pt x="251" y="0"/>
                    </a:moveTo>
                    <a:cubicBezTo>
                      <a:pt x="251" y="0"/>
                      <a:pt x="1" y="643"/>
                      <a:pt x="143" y="703"/>
                    </a:cubicBezTo>
                    <a:cubicBezTo>
                      <a:pt x="1219" y="1145"/>
                      <a:pt x="2985" y="1155"/>
                      <a:pt x="3154" y="1155"/>
                    </a:cubicBezTo>
                    <a:cubicBezTo>
                      <a:pt x="3163" y="1155"/>
                      <a:pt x="3168" y="1155"/>
                      <a:pt x="3168" y="1155"/>
                    </a:cubicBezTo>
                    <a:lnTo>
                      <a:pt x="3322" y="239"/>
                    </a:lnTo>
                    <a:lnTo>
                      <a:pt x="3322" y="239"/>
                    </a:lnTo>
                    <a:cubicBezTo>
                      <a:pt x="3322" y="239"/>
                      <a:pt x="3013" y="248"/>
                      <a:pt x="2589" y="248"/>
                    </a:cubicBezTo>
                    <a:cubicBezTo>
                      <a:pt x="1770" y="248"/>
                      <a:pt x="525" y="212"/>
                      <a:pt x="2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1"/>
              <p:cNvSpPr/>
              <p:nvPr/>
            </p:nvSpPr>
            <p:spPr>
              <a:xfrm>
                <a:off x="7109934" y="2624266"/>
                <a:ext cx="203687" cy="86510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1371" extrusionOk="0">
                    <a:moveTo>
                      <a:pt x="298" y="1"/>
                    </a:moveTo>
                    <a:cubicBezTo>
                      <a:pt x="298" y="1"/>
                      <a:pt x="1" y="620"/>
                      <a:pt x="191" y="775"/>
                    </a:cubicBezTo>
                    <a:cubicBezTo>
                      <a:pt x="943" y="1350"/>
                      <a:pt x="2793" y="1370"/>
                      <a:pt x="3054" y="1370"/>
                    </a:cubicBezTo>
                    <a:cubicBezTo>
                      <a:pt x="3074" y="1370"/>
                      <a:pt x="3084" y="1370"/>
                      <a:pt x="3084" y="1370"/>
                    </a:cubicBezTo>
                    <a:cubicBezTo>
                      <a:pt x="3084" y="1370"/>
                      <a:pt x="3108" y="1203"/>
                      <a:pt x="3227" y="596"/>
                    </a:cubicBezTo>
                    <a:lnTo>
                      <a:pt x="3227" y="596"/>
                    </a:lnTo>
                    <a:cubicBezTo>
                      <a:pt x="3134" y="683"/>
                      <a:pt x="2960" y="718"/>
                      <a:pt x="2743" y="718"/>
                    </a:cubicBezTo>
                    <a:cubicBezTo>
                      <a:pt x="1884" y="718"/>
                      <a:pt x="336" y="162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1"/>
              <p:cNvSpPr/>
              <p:nvPr/>
            </p:nvSpPr>
            <p:spPr>
              <a:xfrm>
                <a:off x="7463044" y="2250206"/>
                <a:ext cx="260792" cy="836958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13264" extrusionOk="0">
                    <a:moveTo>
                      <a:pt x="1787" y="0"/>
                    </a:moveTo>
                    <a:cubicBezTo>
                      <a:pt x="1382" y="0"/>
                      <a:pt x="890" y="126"/>
                      <a:pt x="477" y="126"/>
                    </a:cubicBezTo>
                    <a:cubicBezTo>
                      <a:pt x="299" y="126"/>
                      <a:pt x="136" y="103"/>
                      <a:pt x="1" y="35"/>
                    </a:cubicBezTo>
                    <a:lnTo>
                      <a:pt x="1" y="35"/>
                    </a:lnTo>
                    <a:cubicBezTo>
                      <a:pt x="1" y="35"/>
                      <a:pt x="537" y="488"/>
                      <a:pt x="727" y="904"/>
                    </a:cubicBezTo>
                    <a:cubicBezTo>
                      <a:pt x="1620" y="3012"/>
                      <a:pt x="1239" y="5417"/>
                      <a:pt x="1429" y="7274"/>
                    </a:cubicBezTo>
                    <a:cubicBezTo>
                      <a:pt x="1608" y="8941"/>
                      <a:pt x="727" y="13263"/>
                      <a:pt x="727" y="13263"/>
                    </a:cubicBezTo>
                    <a:cubicBezTo>
                      <a:pt x="727" y="13263"/>
                      <a:pt x="3394" y="13192"/>
                      <a:pt x="3394" y="12846"/>
                    </a:cubicBezTo>
                    <a:cubicBezTo>
                      <a:pt x="3323" y="10608"/>
                      <a:pt x="4132" y="7596"/>
                      <a:pt x="3811" y="3488"/>
                    </a:cubicBezTo>
                    <a:cubicBezTo>
                      <a:pt x="3704" y="2190"/>
                      <a:pt x="3477" y="1774"/>
                      <a:pt x="2453" y="273"/>
                    </a:cubicBezTo>
                    <a:cubicBezTo>
                      <a:pt x="2312" y="62"/>
                      <a:pt x="2071" y="0"/>
                      <a:pt x="1787" y="0"/>
                    </a:cubicBezTo>
                    <a:close/>
                  </a:path>
                </a:pathLst>
              </a:custGeom>
              <a:solidFill>
                <a:srgbClr val="ED8C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1"/>
              <p:cNvSpPr/>
              <p:nvPr/>
            </p:nvSpPr>
            <p:spPr>
              <a:xfrm>
                <a:off x="7404487" y="2153220"/>
                <a:ext cx="268238" cy="147149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332" extrusionOk="0">
                    <a:moveTo>
                      <a:pt x="702" y="1"/>
                    </a:moveTo>
                    <a:lnTo>
                      <a:pt x="0" y="894"/>
                    </a:lnTo>
                    <a:cubicBezTo>
                      <a:pt x="1364" y="1698"/>
                      <a:pt x="3355" y="1980"/>
                      <a:pt x="3718" y="2201"/>
                    </a:cubicBezTo>
                    <a:lnTo>
                      <a:pt x="3718" y="2201"/>
                    </a:lnTo>
                    <a:cubicBezTo>
                      <a:pt x="3813" y="1843"/>
                      <a:pt x="4251" y="870"/>
                      <a:pt x="4251" y="870"/>
                    </a:cubicBezTo>
                    <a:lnTo>
                      <a:pt x="4251" y="870"/>
                    </a:lnTo>
                    <a:cubicBezTo>
                      <a:pt x="4251" y="870"/>
                      <a:pt x="4248" y="870"/>
                      <a:pt x="4242" y="870"/>
                    </a:cubicBezTo>
                    <a:cubicBezTo>
                      <a:pt x="4120" y="870"/>
                      <a:pt x="2616" y="859"/>
                      <a:pt x="1167" y="334"/>
                    </a:cubicBezTo>
                    <a:cubicBezTo>
                      <a:pt x="833" y="215"/>
                      <a:pt x="702" y="1"/>
                      <a:pt x="702" y="1"/>
                    </a:cubicBezTo>
                    <a:close/>
                    <a:moveTo>
                      <a:pt x="3718" y="2201"/>
                    </a:moveTo>
                    <a:cubicBezTo>
                      <a:pt x="3696" y="2282"/>
                      <a:pt x="3692" y="2332"/>
                      <a:pt x="3714" y="2332"/>
                    </a:cubicBezTo>
                    <a:cubicBezTo>
                      <a:pt x="3723" y="2332"/>
                      <a:pt x="3735" y="2325"/>
                      <a:pt x="3750" y="2311"/>
                    </a:cubicBezTo>
                    <a:cubicBezTo>
                      <a:pt x="3794" y="2274"/>
                      <a:pt x="3779" y="2239"/>
                      <a:pt x="3718" y="2201"/>
                    </a:cubicBezTo>
                    <a:close/>
                  </a:path>
                </a:pathLst>
              </a:custGeom>
              <a:solidFill>
                <a:srgbClr val="CF69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1"/>
              <p:cNvSpPr/>
              <p:nvPr/>
            </p:nvSpPr>
            <p:spPr>
              <a:xfrm>
                <a:off x="7159089" y="2190828"/>
                <a:ext cx="534646" cy="928201"/>
              </a:xfrm>
              <a:custGeom>
                <a:avLst/>
                <a:gdLst/>
                <a:ahLst/>
                <a:cxnLst/>
                <a:rect l="l" t="t" r="r" b="b"/>
                <a:pathLst>
                  <a:path w="8473" h="14710" extrusionOk="0">
                    <a:moveTo>
                      <a:pt x="4127" y="0"/>
                    </a:moveTo>
                    <a:cubicBezTo>
                      <a:pt x="3318" y="1048"/>
                      <a:pt x="3353" y="1107"/>
                      <a:pt x="2746" y="2250"/>
                    </a:cubicBezTo>
                    <a:cubicBezTo>
                      <a:pt x="2746" y="2250"/>
                      <a:pt x="1924" y="6548"/>
                      <a:pt x="2008" y="7941"/>
                    </a:cubicBezTo>
                    <a:cubicBezTo>
                      <a:pt x="2091" y="9513"/>
                      <a:pt x="615" y="8156"/>
                      <a:pt x="67" y="12787"/>
                    </a:cubicBezTo>
                    <a:cubicBezTo>
                      <a:pt x="0" y="13402"/>
                      <a:pt x="5705" y="14710"/>
                      <a:pt x="6699" y="14710"/>
                    </a:cubicBezTo>
                    <a:cubicBezTo>
                      <a:pt x="6763" y="14710"/>
                      <a:pt x="6808" y="14704"/>
                      <a:pt x="6830" y="14692"/>
                    </a:cubicBezTo>
                    <a:cubicBezTo>
                      <a:pt x="6830" y="14692"/>
                      <a:pt x="8473" y="9227"/>
                      <a:pt x="8104" y="4548"/>
                    </a:cubicBezTo>
                    <a:cubicBezTo>
                      <a:pt x="8033" y="3519"/>
                      <a:pt x="7138" y="1571"/>
                      <a:pt x="6894" y="1571"/>
                    </a:cubicBezTo>
                    <a:cubicBezTo>
                      <a:pt x="6892" y="1571"/>
                      <a:pt x="6891" y="1571"/>
                      <a:pt x="6889" y="1572"/>
                    </a:cubicBezTo>
                    <a:cubicBezTo>
                      <a:pt x="6886" y="1572"/>
                      <a:pt x="6883" y="1572"/>
                      <a:pt x="6880" y="1572"/>
                    </a:cubicBezTo>
                    <a:cubicBezTo>
                      <a:pt x="6077" y="1572"/>
                      <a:pt x="4127" y="0"/>
                      <a:pt x="41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1"/>
              <p:cNvSpPr/>
              <p:nvPr/>
            </p:nvSpPr>
            <p:spPr>
              <a:xfrm>
                <a:off x="7227931" y="2700933"/>
                <a:ext cx="483851" cy="109794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740" extrusionOk="0">
                    <a:moveTo>
                      <a:pt x="822" y="0"/>
                    </a:moveTo>
                    <a:cubicBezTo>
                      <a:pt x="822" y="0"/>
                      <a:pt x="0" y="762"/>
                      <a:pt x="560" y="929"/>
                    </a:cubicBezTo>
                    <a:cubicBezTo>
                      <a:pt x="2662" y="1550"/>
                      <a:pt x="4207" y="1739"/>
                      <a:pt x="5308" y="1739"/>
                    </a:cubicBezTo>
                    <a:cubicBezTo>
                      <a:pt x="7014" y="1739"/>
                      <a:pt x="7656" y="1286"/>
                      <a:pt x="7656" y="1286"/>
                    </a:cubicBezTo>
                    <a:cubicBezTo>
                      <a:pt x="7656" y="1286"/>
                      <a:pt x="7668" y="1072"/>
                      <a:pt x="7620" y="310"/>
                    </a:cubicBezTo>
                    <a:cubicBezTo>
                      <a:pt x="7172" y="651"/>
                      <a:pt x="6493" y="769"/>
                      <a:pt x="5751" y="769"/>
                    </a:cubicBezTo>
                    <a:cubicBezTo>
                      <a:pt x="4164" y="769"/>
                      <a:pt x="2286" y="231"/>
                      <a:pt x="1750" y="191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1"/>
              <p:cNvSpPr/>
              <p:nvPr/>
            </p:nvSpPr>
            <p:spPr>
              <a:xfrm>
                <a:off x="7257967" y="2243139"/>
                <a:ext cx="294614" cy="493316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7818" extrusionOk="0">
                    <a:moveTo>
                      <a:pt x="2247" y="1"/>
                    </a:moveTo>
                    <a:cubicBezTo>
                      <a:pt x="2163" y="1"/>
                      <a:pt x="2094" y="3"/>
                      <a:pt x="2048" y="4"/>
                    </a:cubicBezTo>
                    <a:cubicBezTo>
                      <a:pt x="1643" y="40"/>
                      <a:pt x="1310" y="1112"/>
                      <a:pt x="1310" y="1112"/>
                    </a:cubicBezTo>
                    <a:cubicBezTo>
                      <a:pt x="1599" y="741"/>
                      <a:pt x="2044" y="578"/>
                      <a:pt x="2477" y="578"/>
                    </a:cubicBezTo>
                    <a:cubicBezTo>
                      <a:pt x="2991" y="578"/>
                      <a:pt x="3486" y="808"/>
                      <a:pt x="3679" y="1195"/>
                    </a:cubicBezTo>
                    <a:cubicBezTo>
                      <a:pt x="4037" y="1909"/>
                      <a:pt x="4072" y="3433"/>
                      <a:pt x="2894" y="4969"/>
                    </a:cubicBezTo>
                    <a:cubicBezTo>
                      <a:pt x="2118" y="5957"/>
                      <a:pt x="402" y="6863"/>
                      <a:pt x="175" y="6863"/>
                    </a:cubicBezTo>
                    <a:cubicBezTo>
                      <a:pt x="172" y="6863"/>
                      <a:pt x="169" y="6863"/>
                      <a:pt x="167" y="6862"/>
                    </a:cubicBezTo>
                    <a:cubicBezTo>
                      <a:pt x="0" y="7220"/>
                      <a:pt x="84" y="7517"/>
                      <a:pt x="84" y="7517"/>
                    </a:cubicBezTo>
                    <a:cubicBezTo>
                      <a:pt x="84" y="7517"/>
                      <a:pt x="445" y="7817"/>
                      <a:pt x="774" y="7817"/>
                    </a:cubicBezTo>
                    <a:cubicBezTo>
                      <a:pt x="827" y="7817"/>
                      <a:pt x="879" y="7809"/>
                      <a:pt x="929" y="7791"/>
                    </a:cubicBezTo>
                    <a:cubicBezTo>
                      <a:pt x="2727" y="7136"/>
                      <a:pt x="4525" y="4279"/>
                      <a:pt x="4584" y="2374"/>
                    </a:cubicBezTo>
                    <a:cubicBezTo>
                      <a:pt x="4669" y="161"/>
                      <a:pt x="2927" y="1"/>
                      <a:pt x="2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1"/>
              <p:cNvSpPr/>
              <p:nvPr/>
            </p:nvSpPr>
            <p:spPr>
              <a:xfrm>
                <a:off x="7830415" y="1842324"/>
                <a:ext cx="166899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156" extrusionOk="0">
                    <a:moveTo>
                      <a:pt x="1769" y="0"/>
                    </a:moveTo>
                    <a:cubicBezTo>
                      <a:pt x="1755" y="0"/>
                      <a:pt x="1741" y="4"/>
                      <a:pt x="1727" y="10"/>
                    </a:cubicBezTo>
                    <a:cubicBezTo>
                      <a:pt x="1632" y="34"/>
                      <a:pt x="1465" y="689"/>
                      <a:pt x="1430" y="868"/>
                    </a:cubicBezTo>
                    <a:cubicBezTo>
                      <a:pt x="1453" y="749"/>
                      <a:pt x="1549" y="332"/>
                      <a:pt x="1549" y="213"/>
                    </a:cubicBezTo>
                    <a:cubicBezTo>
                      <a:pt x="1549" y="91"/>
                      <a:pt x="1497" y="21"/>
                      <a:pt x="1404" y="21"/>
                    </a:cubicBezTo>
                    <a:cubicBezTo>
                      <a:pt x="1397" y="21"/>
                      <a:pt x="1390" y="21"/>
                      <a:pt x="1382" y="22"/>
                    </a:cubicBezTo>
                    <a:cubicBezTo>
                      <a:pt x="1275" y="34"/>
                      <a:pt x="1132" y="761"/>
                      <a:pt x="930" y="1046"/>
                    </a:cubicBezTo>
                    <a:cubicBezTo>
                      <a:pt x="846" y="1118"/>
                      <a:pt x="715" y="1213"/>
                      <a:pt x="715" y="1213"/>
                    </a:cubicBezTo>
                    <a:cubicBezTo>
                      <a:pt x="572" y="1201"/>
                      <a:pt x="775" y="641"/>
                      <a:pt x="596" y="606"/>
                    </a:cubicBezTo>
                    <a:cubicBezTo>
                      <a:pt x="591" y="605"/>
                      <a:pt x="587" y="604"/>
                      <a:pt x="582" y="604"/>
                    </a:cubicBezTo>
                    <a:cubicBezTo>
                      <a:pt x="348" y="604"/>
                      <a:pt x="94" y="2017"/>
                      <a:pt x="1" y="2344"/>
                    </a:cubicBezTo>
                    <a:cubicBezTo>
                      <a:pt x="1" y="2344"/>
                      <a:pt x="484" y="3155"/>
                      <a:pt x="1054" y="3155"/>
                    </a:cubicBezTo>
                    <a:cubicBezTo>
                      <a:pt x="1188" y="3155"/>
                      <a:pt x="1327" y="3110"/>
                      <a:pt x="1465" y="2999"/>
                    </a:cubicBezTo>
                    <a:cubicBezTo>
                      <a:pt x="1930" y="2642"/>
                      <a:pt x="2156" y="2285"/>
                      <a:pt x="2263" y="2046"/>
                    </a:cubicBezTo>
                    <a:lnTo>
                      <a:pt x="2275" y="2034"/>
                    </a:lnTo>
                    <a:cubicBezTo>
                      <a:pt x="2477" y="1713"/>
                      <a:pt x="2644" y="963"/>
                      <a:pt x="2418" y="725"/>
                    </a:cubicBezTo>
                    <a:cubicBezTo>
                      <a:pt x="2412" y="717"/>
                      <a:pt x="2406" y="714"/>
                      <a:pt x="2400" y="714"/>
                    </a:cubicBezTo>
                    <a:cubicBezTo>
                      <a:pt x="2364" y="714"/>
                      <a:pt x="2313" y="816"/>
                      <a:pt x="2263" y="927"/>
                    </a:cubicBezTo>
                    <a:cubicBezTo>
                      <a:pt x="2275" y="868"/>
                      <a:pt x="2287" y="796"/>
                      <a:pt x="2287" y="737"/>
                    </a:cubicBezTo>
                    <a:cubicBezTo>
                      <a:pt x="2319" y="480"/>
                      <a:pt x="2226" y="301"/>
                      <a:pt x="2121" y="301"/>
                    </a:cubicBezTo>
                    <a:cubicBezTo>
                      <a:pt x="2109" y="301"/>
                      <a:pt x="2097" y="303"/>
                      <a:pt x="2084" y="308"/>
                    </a:cubicBezTo>
                    <a:cubicBezTo>
                      <a:pt x="2001" y="332"/>
                      <a:pt x="1918" y="665"/>
                      <a:pt x="1858" y="915"/>
                    </a:cubicBezTo>
                    <a:cubicBezTo>
                      <a:pt x="1882" y="737"/>
                      <a:pt x="1930" y="546"/>
                      <a:pt x="1930" y="391"/>
                    </a:cubicBezTo>
                    <a:cubicBezTo>
                      <a:pt x="1940" y="126"/>
                      <a:pt x="1854" y="0"/>
                      <a:pt x="1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1"/>
              <p:cNvSpPr/>
              <p:nvPr/>
            </p:nvSpPr>
            <p:spPr>
              <a:xfrm>
                <a:off x="6753100" y="1697572"/>
                <a:ext cx="1608545" cy="2835209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44932" extrusionOk="0">
                    <a:moveTo>
                      <a:pt x="24183" y="1"/>
                    </a:moveTo>
                    <a:cubicBezTo>
                      <a:pt x="23975" y="1"/>
                      <a:pt x="23774" y="110"/>
                      <a:pt x="23658" y="316"/>
                    </a:cubicBezTo>
                    <a:lnTo>
                      <a:pt x="167" y="43702"/>
                    </a:lnTo>
                    <a:cubicBezTo>
                      <a:pt x="0" y="44000"/>
                      <a:pt x="84" y="44357"/>
                      <a:pt x="369" y="44512"/>
                    </a:cubicBezTo>
                    <a:lnTo>
                      <a:pt x="1036" y="44869"/>
                    </a:lnTo>
                    <a:cubicBezTo>
                      <a:pt x="1121" y="44912"/>
                      <a:pt x="1211" y="44932"/>
                      <a:pt x="1299" y="44932"/>
                    </a:cubicBezTo>
                    <a:cubicBezTo>
                      <a:pt x="1511" y="44932"/>
                      <a:pt x="1717" y="44817"/>
                      <a:pt x="1834" y="44607"/>
                    </a:cubicBezTo>
                    <a:lnTo>
                      <a:pt x="25325" y="1233"/>
                    </a:lnTo>
                    <a:cubicBezTo>
                      <a:pt x="25492" y="935"/>
                      <a:pt x="25408" y="578"/>
                      <a:pt x="25122" y="423"/>
                    </a:cubicBezTo>
                    <a:lnTo>
                      <a:pt x="24456" y="66"/>
                    </a:lnTo>
                    <a:cubicBezTo>
                      <a:pt x="24368" y="22"/>
                      <a:pt x="24275" y="1"/>
                      <a:pt x="241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1"/>
              <p:cNvSpPr/>
              <p:nvPr/>
            </p:nvSpPr>
            <p:spPr>
              <a:xfrm>
                <a:off x="6776384" y="1719405"/>
                <a:ext cx="1561220" cy="2792491"/>
              </a:xfrm>
              <a:custGeom>
                <a:avLst/>
                <a:gdLst/>
                <a:ahLst/>
                <a:cxnLst/>
                <a:rect l="l" t="t" r="r" b="b"/>
                <a:pathLst>
                  <a:path w="24742" h="44255" extrusionOk="0">
                    <a:moveTo>
                      <a:pt x="23893" y="0"/>
                    </a:moveTo>
                    <a:cubicBezTo>
                      <a:pt x="23715" y="0"/>
                      <a:pt x="23516" y="137"/>
                      <a:pt x="23384" y="363"/>
                    </a:cubicBezTo>
                    <a:lnTo>
                      <a:pt x="155" y="43249"/>
                    </a:lnTo>
                    <a:cubicBezTo>
                      <a:pt x="0" y="43535"/>
                      <a:pt x="36" y="43868"/>
                      <a:pt x="227" y="43964"/>
                    </a:cubicBezTo>
                    <a:lnTo>
                      <a:pt x="703" y="44226"/>
                    </a:lnTo>
                    <a:cubicBezTo>
                      <a:pt x="743" y="44245"/>
                      <a:pt x="787" y="44255"/>
                      <a:pt x="833" y="44255"/>
                    </a:cubicBezTo>
                    <a:cubicBezTo>
                      <a:pt x="1007" y="44255"/>
                      <a:pt x="1214" y="44118"/>
                      <a:pt x="1346" y="43892"/>
                    </a:cubicBezTo>
                    <a:lnTo>
                      <a:pt x="24575" y="1006"/>
                    </a:lnTo>
                    <a:cubicBezTo>
                      <a:pt x="24742" y="720"/>
                      <a:pt x="24694" y="387"/>
                      <a:pt x="24503" y="292"/>
                    </a:cubicBezTo>
                    <a:lnTo>
                      <a:pt x="24027" y="30"/>
                    </a:lnTo>
                    <a:cubicBezTo>
                      <a:pt x="23985" y="10"/>
                      <a:pt x="23940" y="0"/>
                      <a:pt x="238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1"/>
              <p:cNvSpPr/>
              <p:nvPr/>
            </p:nvSpPr>
            <p:spPr>
              <a:xfrm>
                <a:off x="8150461" y="1964739"/>
                <a:ext cx="42908" cy="38112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04" extrusionOk="0">
                    <a:moveTo>
                      <a:pt x="347" y="1"/>
                    </a:moveTo>
                    <a:cubicBezTo>
                      <a:pt x="245" y="1"/>
                      <a:pt x="140" y="62"/>
                      <a:pt x="84" y="166"/>
                    </a:cubicBezTo>
                    <a:cubicBezTo>
                      <a:pt x="1" y="297"/>
                      <a:pt x="60" y="487"/>
                      <a:pt x="203" y="571"/>
                    </a:cubicBezTo>
                    <a:cubicBezTo>
                      <a:pt x="248" y="593"/>
                      <a:pt x="296" y="604"/>
                      <a:pt x="345" y="604"/>
                    </a:cubicBezTo>
                    <a:cubicBezTo>
                      <a:pt x="453" y="604"/>
                      <a:pt x="559" y="550"/>
                      <a:pt x="608" y="452"/>
                    </a:cubicBezTo>
                    <a:cubicBezTo>
                      <a:pt x="680" y="297"/>
                      <a:pt x="620" y="118"/>
                      <a:pt x="489" y="47"/>
                    </a:cubicBezTo>
                    <a:cubicBezTo>
                      <a:pt x="446" y="16"/>
                      <a:pt x="397" y="1"/>
                      <a:pt x="3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1"/>
              <p:cNvSpPr/>
              <p:nvPr/>
            </p:nvSpPr>
            <p:spPr>
              <a:xfrm>
                <a:off x="7980720" y="2280620"/>
                <a:ext cx="42088" cy="3754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95" extrusionOk="0">
                    <a:moveTo>
                      <a:pt x="326" y="1"/>
                    </a:moveTo>
                    <a:cubicBezTo>
                      <a:pt x="221" y="1"/>
                      <a:pt x="120" y="57"/>
                      <a:pt x="72" y="161"/>
                    </a:cubicBezTo>
                    <a:cubicBezTo>
                      <a:pt x="0" y="292"/>
                      <a:pt x="36" y="482"/>
                      <a:pt x="191" y="553"/>
                    </a:cubicBezTo>
                    <a:cubicBezTo>
                      <a:pt x="234" y="581"/>
                      <a:pt x="285" y="594"/>
                      <a:pt x="335" y="594"/>
                    </a:cubicBezTo>
                    <a:cubicBezTo>
                      <a:pt x="437" y="594"/>
                      <a:pt x="540" y="542"/>
                      <a:pt x="595" y="446"/>
                    </a:cubicBezTo>
                    <a:cubicBezTo>
                      <a:pt x="667" y="292"/>
                      <a:pt x="607" y="113"/>
                      <a:pt x="476" y="41"/>
                    </a:cubicBezTo>
                    <a:cubicBezTo>
                      <a:pt x="429" y="14"/>
                      <a:pt x="378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1"/>
              <p:cNvSpPr/>
              <p:nvPr/>
            </p:nvSpPr>
            <p:spPr>
              <a:xfrm>
                <a:off x="7809403" y="2595176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43" y="0"/>
                    </a:moveTo>
                    <a:cubicBezTo>
                      <a:pt x="238" y="0"/>
                      <a:pt x="129" y="54"/>
                      <a:pt x="72" y="152"/>
                    </a:cubicBezTo>
                    <a:cubicBezTo>
                      <a:pt x="0" y="295"/>
                      <a:pt x="48" y="486"/>
                      <a:pt x="191" y="557"/>
                    </a:cubicBezTo>
                    <a:cubicBezTo>
                      <a:pt x="242" y="581"/>
                      <a:pt x="295" y="592"/>
                      <a:pt x="346" y="592"/>
                    </a:cubicBezTo>
                    <a:cubicBezTo>
                      <a:pt x="451" y="592"/>
                      <a:pt x="548" y="542"/>
                      <a:pt x="596" y="438"/>
                    </a:cubicBezTo>
                    <a:cubicBezTo>
                      <a:pt x="667" y="307"/>
                      <a:pt x="608" y="117"/>
                      <a:pt x="477" y="33"/>
                    </a:cubicBezTo>
                    <a:cubicBezTo>
                      <a:pt x="436" y="11"/>
                      <a:pt x="390" y="0"/>
                      <a:pt x="3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1"/>
              <p:cNvSpPr/>
              <p:nvPr/>
            </p:nvSpPr>
            <p:spPr>
              <a:xfrm>
                <a:off x="7636633" y="2910931"/>
                <a:ext cx="44359" cy="3754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5" extrusionOk="0">
                    <a:moveTo>
                      <a:pt x="344" y="1"/>
                    </a:moveTo>
                    <a:cubicBezTo>
                      <a:pt x="243" y="1"/>
                      <a:pt x="143" y="54"/>
                      <a:pt x="95" y="149"/>
                    </a:cubicBezTo>
                    <a:cubicBezTo>
                      <a:pt x="0" y="292"/>
                      <a:pt x="60" y="482"/>
                      <a:pt x="214" y="554"/>
                    </a:cubicBezTo>
                    <a:cubicBezTo>
                      <a:pt x="257" y="581"/>
                      <a:pt x="307" y="594"/>
                      <a:pt x="356" y="594"/>
                    </a:cubicBezTo>
                    <a:cubicBezTo>
                      <a:pt x="457" y="594"/>
                      <a:pt x="559" y="539"/>
                      <a:pt x="607" y="435"/>
                    </a:cubicBezTo>
                    <a:cubicBezTo>
                      <a:pt x="703" y="292"/>
                      <a:pt x="643" y="113"/>
                      <a:pt x="488" y="42"/>
                    </a:cubicBezTo>
                    <a:cubicBezTo>
                      <a:pt x="445" y="14"/>
                      <a:pt x="394" y="1"/>
                      <a:pt x="3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1"/>
              <p:cNvSpPr/>
              <p:nvPr/>
            </p:nvSpPr>
            <p:spPr>
              <a:xfrm>
                <a:off x="7466830" y="3225487"/>
                <a:ext cx="42845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93" extrusionOk="0">
                    <a:moveTo>
                      <a:pt x="340" y="1"/>
                    </a:moveTo>
                    <a:cubicBezTo>
                      <a:pt x="233" y="1"/>
                      <a:pt x="121" y="54"/>
                      <a:pt x="72" y="153"/>
                    </a:cubicBezTo>
                    <a:cubicBezTo>
                      <a:pt x="0" y="296"/>
                      <a:pt x="48" y="486"/>
                      <a:pt x="191" y="557"/>
                    </a:cubicBezTo>
                    <a:cubicBezTo>
                      <a:pt x="234" y="581"/>
                      <a:pt x="284" y="593"/>
                      <a:pt x="335" y="593"/>
                    </a:cubicBezTo>
                    <a:cubicBezTo>
                      <a:pt x="440" y="593"/>
                      <a:pt x="547" y="543"/>
                      <a:pt x="596" y="438"/>
                    </a:cubicBezTo>
                    <a:cubicBezTo>
                      <a:pt x="679" y="307"/>
                      <a:pt x="619" y="117"/>
                      <a:pt x="476" y="34"/>
                    </a:cubicBezTo>
                    <a:cubicBezTo>
                      <a:pt x="436" y="11"/>
                      <a:pt x="389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1"/>
              <p:cNvSpPr/>
              <p:nvPr/>
            </p:nvSpPr>
            <p:spPr>
              <a:xfrm>
                <a:off x="7295512" y="3541053"/>
                <a:ext cx="43665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92" h="593" extrusionOk="0">
                    <a:moveTo>
                      <a:pt x="343" y="0"/>
                    </a:moveTo>
                    <a:cubicBezTo>
                      <a:pt x="239" y="0"/>
                      <a:pt x="133" y="54"/>
                      <a:pt x="84" y="152"/>
                    </a:cubicBezTo>
                    <a:cubicBezTo>
                      <a:pt x="1" y="295"/>
                      <a:pt x="48" y="486"/>
                      <a:pt x="203" y="557"/>
                    </a:cubicBezTo>
                    <a:cubicBezTo>
                      <a:pt x="246" y="580"/>
                      <a:pt x="295" y="592"/>
                      <a:pt x="345" y="592"/>
                    </a:cubicBezTo>
                    <a:cubicBezTo>
                      <a:pt x="446" y="592"/>
                      <a:pt x="548" y="542"/>
                      <a:pt x="596" y="438"/>
                    </a:cubicBezTo>
                    <a:cubicBezTo>
                      <a:pt x="691" y="295"/>
                      <a:pt x="632" y="117"/>
                      <a:pt x="477" y="33"/>
                    </a:cubicBezTo>
                    <a:cubicBezTo>
                      <a:pt x="436" y="11"/>
                      <a:pt x="390" y="0"/>
                      <a:pt x="3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1"/>
              <p:cNvSpPr/>
              <p:nvPr/>
            </p:nvSpPr>
            <p:spPr>
              <a:xfrm>
                <a:off x="7124951" y="3856618"/>
                <a:ext cx="42908" cy="3735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92" extrusionOk="0">
                    <a:moveTo>
                      <a:pt x="341" y="0"/>
                    </a:moveTo>
                    <a:cubicBezTo>
                      <a:pt x="233" y="0"/>
                      <a:pt x="122" y="53"/>
                      <a:pt x="72" y="152"/>
                    </a:cubicBezTo>
                    <a:cubicBezTo>
                      <a:pt x="1" y="295"/>
                      <a:pt x="49" y="485"/>
                      <a:pt x="191" y="557"/>
                    </a:cubicBezTo>
                    <a:cubicBezTo>
                      <a:pt x="234" y="580"/>
                      <a:pt x="285" y="592"/>
                      <a:pt x="336" y="592"/>
                    </a:cubicBezTo>
                    <a:cubicBezTo>
                      <a:pt x="441" y="592"/>
                      <a:pt x="548" y="542"/>
                      <a:pt x="596" y="438"/>
                    </a:cubicBezTo>
                    <a:cubicBezTo>
                      <a:pt x="680" y="295"/>
                      <a:pt x="620" y="116"/>
                      <a:pt x="477" y="33"/>
                    </a:cubicBezTo>
                    <a:cubicBezTo>
                      <a:pt x="437" y="11"/>
                      <a:pt x="389" y="0"/>
                      <a:pt x="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1"/>
              <p:cNvSpPr/>
              <p:nvPr/>
            </p:nvSpPr>
            <p:spPr>
              <a:xfrm>
                <a:off x="6953697" y="4171363"/>
                <a:ext cx="42845" cy="37292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91" extrusionOk="0">
                    <a:moveTo>
                      <a:pt x="343" y="1"/>
                    </a:moveTo>
                    <a:cubicBezTo>
                      <a:pt x="239" y="1"/>
                      <a:pt x="133" y="54"/>
                      <a:pt x="84" y="153"/>
                    </a:cubicBezTo>
                    <a:cubicBezTo>
                      <a:pt x="0" y="284"/>
                      <a:pt x="48" y="486"/>
                      <a:pt x="203" y="557"/>
                    </a:cubicBezTo>
                    <a:cubicBezTo>
                      <a:pt x="243" y="580"/>
                      <a:pt x="289" y="590"/>
                      <a:pt x="336" y="590"/>
                    </a:cubicBezTo>
                    <a:cubicBezTo>
                      <a:pt x="440" y="590"/>
                      <a:pt x="546" y="537"/>
                      <a:pt x="596" y="438"/>
                    </a:cubicBezTo>
                    <a:cubicBezTo>
                      <a:pt x="679" y="284"/>
                      <a:pt x="631" y="105"/>
                      <a:pt x="477" y="34"/>
                    </a:cubicBezTo>
                    <a:cubicBezTo>
                      <a:pt x="436" y="11"/>
                      <a:pt x="390" y="1"/>
                      <a:pt x="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1"/>
              <p:cNvSpPr/>
              <p:nvPr/>
            </p:nvSpPr>
            <p:spPr>
              <a:xfrm>
                <a:off x="6854503" y="2908092"/>
                <a:ext cx="984234" cy="1680037"/>
              </a:xfrm>
              <a:custGeom>
                <a:avLst/>
                <a:gdLst/>
                <a:ahLst/>
                <a:cxnLst/>
                <a:rect l="l" t="t" r="r" b="b"/>
                <a:pathLst>
                  <a:path w="15598" h="26625" extrusionOk="0">
                    <a:moveTo>
                      <a:pt x="14294" y="0"/>
                    </a:moveTo>
                    <a:cubicBezTo>
                      <a:pt x="14087" y="0"/>
                      <a:pt x="13882" y="115"/>
                      <a:pt x="13764" y="325"/>
                    </a:cubicBezTo>
                    <a:lnTo>
                      <a:pt x="167" y="25399"/>
                    </a:lnTo>
                    <a:cubicBezTo>
                      <a:pt x="1" y="25697"/>
                      <a:pt x="84" y="26054"/>
                      <a:pt x="370" y="26197"/>
                    </a:cubicBezTo>
                    <a:lnTo>
                      <a:pt x="1036" y="26554"/>
                    </a:lnTo>
                    <a:cubicBezTo>
                      <a:pt x="1125" y="26602"/>
                      <a:pt x="1218" y="26625"/>
                      <a:pt x="1311" y="26625"/>
                    </a:cubicBezTo>
                    <a:cubicBezTo>
                      <a:pt x="1518" y="26625"/>
                      <a:pt x="1719" y="26510"/>
                      <a:pt x="1834" y="26304"/>
                    </a:cubicBezTo>
                    <a:lnTo>
                      <a:pt x="15431" y="1230"/>
                    </a:lnTo>
                    <a:cubicBezTo>
                      <a:pt x="15598" y="932"/>
                      <a:pt x="15503" y="575"/>
                      <a:pt x="15229" y="420"/>
                    </a:cubicBezTo>
                    <a:lnTo>
                      <a:pt x="14550" y="63"/>
                    </a:lnTo>
                    <a:cubicBezTo>
                      <a:pt x="14469" y="21"/>
                      <a:pt x="14382" y="0"/>
                      <a:pt x="14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1"/>
              <p:cNvSpPr/>
              <p:nvPr/>
            </p:nvSpPr>
            <p:spPr>
              <a:xfrm>
                <a:off x="6878544" y="2930051"/>
                <a:ext cx="936909" cy="1637129"/>
              </a:xfrm>
              <a:custGeom>
                <a:avLst/>
                <a:gdLst/>
                <a:ahLst/>
                <a:cxnLst/>
                <a:rect l="l" t="t" r="r" b="b"/>
                <a:pathLst>
                  <a:path w="14848" h="25945" extrusionOk="0">
                    <a:moveTo>
                      <a:pt x="14003" y="1"/>
                    </a:moveTo>
                    <a:cubicBezTo>
                      <a:pt x="13828" y="1"/>
                      <a:pt x="13622" y="137"/>
                      <a:pt x="13502" y="358"/>
                    </a:cubicBezTo>
                    <a:lnTo>
                      <a:pt x="155" y="24944"/>
                    </a:lnTo>
                    <a:cubicBezTo>
                      <a:pt x="1" y="25230"/>
                      <a:pt x="36" y="25552"/>
                      <a:pt x="227" y="25659"/>
                    </a:cubicBezTo>
                    <a:lnTo>
                      <a:pt x="703" y="25909"/>
                    </a:lnTo>
                    <a:cubicBezTo>
                      <a:pt x="746" y="25933"/>
                      <a:pt x="794" y="25944"/>
                      <a:pt x="844" y="25944"/>
                    </a:cubicBezTo>
                    <a:cubicBezTo>
                      <a:pt x="1016" y="25944"/>
                      <a:pt x="1217" y="25809"/>
                      <a:pt x="1346" y="25587"/>
                    </a:cubicBezTo>
                    <a:lnTo>
                      <a:pt x="14693" y="1001"/>
                    </a:lnTo>
                    <a:cubicBezTo>
                      <a:pt x="14848" y="715"/>
                      <a:pt x="14812" y="394"/>
                      <a:pt x="14622" y="286"/>
                    </a:cubicBezTo>
                    <a:lnTo>
                      <a:pt x="14145" y="36"/>
                    </a:lnTo>
                    <a:cubicBezTo>
                      <a:pt x="14102" y="12"/>
                      <a:pt x="14054" y="1"/>
                      <a:pt x="14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1"/>
              <p:cNvSpPr/>
              <p:nvPr/>
            </p:nvSpPr>
            <p:spPr>
              <a:xfrm>
                <a:off x="7568990" y="3280952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35" y="0"/>
                    </a:moveTo>
                    <a:cubicBezTo>
                      <a:pt x="233" y="0"/>
                      <a:pt x="128" y="51"/>
                      <a:pt x="72" y="155"/>
                    </a:cubicBezTo>
                    <a:cubicBezTo>
                      <a:pt x="0" y="286"/>
                      <a:pt x="48" y="476"/>
                      <a:pt x="191" y="560"/>
                    </a:cubicBezTo>
                    <a:cubicBezTo>
                      <a:pt x="235" y="582"/>
                      <a:pt x="284" y="592"/>
                      <a:pt x="332" y="592"/>
                    </a:cubicBezTo>
                    <a:cubicBezTo>
                      <a:pt x="440" y="592"/>
                      <a:pt x="546" y="539"/>
                      <a:pt x="596" y="440"/>
                    </a:cubicBezTo>
                    <a:cubicBezTo>
                      <a:pt x="667" y="286"/>
                      <a:pt x="608" y="107"/>
                      <a:pt x="477" y="36"/>
                    </a:cubicBezTo>
                    <a:cubicBezTo>
                      <a:pt x="434" y="12"/>
                      <a:pt x="385" y="0"/>
                      <a:pt x="3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1"/>
              <p:cNvSpPr/>
              <p:nvPr/>
            </p:nvSpPr>
            <p:spPr>
              <a:xfrm>
                <a:off x="7398429" y="3596455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27" y="1"/>
                    </a:moveTo>
                    <a:cubicBezTo>
                      <a:pt x="222" y="1"/>
                      <a:pt x="120" y="51"/>
                      <a:pt x="72" y="155"/>
                    </a:cubicBezTo>
                    <a:cubicBezTo>
                      <a:pt x="1" y="286"/>
                      <a:pt x="36" y="489"/>
                      <a:pt x="191" y="560"/>
                    </a:cubicBezTo>
                    <a:cubicBezTo>
                      <a:pt x="232" y="582"/>
                      <a:pt x="278" y="593"/>
                      <a:pt x="325" y="593"/>
                    </a:cubicBezTo>
                    <a:cubicBezTo>
                      <a:pt x="430" y="593"/>
                      <a:pt x="539" y="540"/>
                      <a:pt x="596" y="441"/>
                    </a:cubicBezTo>
                    <a:cubicBezTo>
                      <a:pt x="668" y="286"/>
                      <a:pt x="608" y="108"/>
                      <a:pt x="477" y="36"/>
                    </a:cubicBezTo>
                    <a:cubicBezTo>
                      <a:pt x="430" y="13"/>
                      <a:pt x="378" y="1"/>
                      <a:pt x="3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1"/>
              <p:cNvSpPr/>
              <p:nvPr/>
            </p:nvSpPr>
            <p:spPr>
              <a:xfrm>
                <a:off x="7227174" y="3911263"/>
                <a:ext cx="42088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93" extrusionOk="0">
                    <a:moveTo>
                      <a:pt x="334" y="1"/>
                    </a:moveTo>
                    <a:cubicBezTo>
                      <a:pt x="232" y="1"/>
                      <a:pt x="128" y="51"/>
                      <a:pt x="72" y="155"/>
                    </a:cubicBezTo>
                    <a:cubicBezTo>
                      <a:pt x="0" y="286"/>
                      <a:pt x="48" y="477"/>
                      <a:pt x="191" y="560"/>
                    </a:cubicBezTo>
                    <a:cubicBezTo>
                      <a:pt x="235" y="582"/>
                      <a:pt x="284" y="593"/>
                      <a:pt x="332" y="593"/>
                    </a:cubicBezTo>
                    <a:cubicBezTo>
                      <a:pt x="440" y="593"/>
                      <a:pt x="546" y="539"/>
                      <a:pt x="595" y="441"/>
                    </a:cubicBezTo>
                    <a:cubicBezTo>
                      <a:pt x="667" y="298"/>
                      <a:pt x="607" y="107"/>
                      <a:pt x="476" y="36"/>
                    </a:cubicBezTo>
                    <a:cubicBezTo>
                      <a:pt x="434" y="13"/>
                      <a:pt x="384" y="1"/>
                      <a:pt x="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1"/>
              <p:cNvSpPr/>
              <p:nvPr/>
            </p:nvSpPr>
            <p:spPr>
              <a:xfrm>
                <a:off x="7056614" y="4226829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27" y="0"/>
                    </a:moveTo>
                    <a:cubicBezTo>
                      <a:pt x="222" y="0"/>
                      <a:pt x="120" y="51"/>
                      <a:pt x="72" y="155"/>
                    </a:cubicBezTo>
                    <a:cubicBezTo>
                      <a:pt x="0" y="286"/>
                      <a:pt x="36" y="476"/>
                      <a:pt x="191" y="559"/>
                    </a:cubicBezTo>
                    <a:cubicBezTo>
                      <a:pt x="231" y="582"/>
                      <a:pt x="278" y="592"/>
                      <a:pt x="325" y="592"/>
                    </a:cubicBezTo>
                    <a:cubicBezTo>
                      <a:pt x="430" y="592"/>
                      <a:pt x="538" y="539"/>
                      <a:pt x="596" y="440"/>
                    </a:cubicBezTo>
                    <a:cubicBezTo>
                      <a:pt x="667" y="286"/>
                      <a:pt x="608" y="107"/>
                      <a:pt x="477" y="36"/>
                    </a:cubicBezTo>
                    <a:cubicBezTo>
                      <a:pt x="430" y="12"/>
                      <a:pt x="378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1"/>
              <p:cNvSpPr/>
              <p:nvPr/>
            </p:nvSpPr>
            <p:spPr>
              <a:xfrm>
                <a:off x="7369150" y="1960133"/>
                <a:ext cx="547014" cy="504358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7993" extrusionOk="0">
                    <a:moveTo>
                      <a:pt x="6847" y="1"/>
                    </a:moveTo>
                    <a:cubicBezTo>
                      <a:pt x="5346" y="1739"/>
                      <a:pt x="5061" y="2203"/>
                      <a:pt x="4477" y="2668"/>
                    </a:cubicBezTo>
                    <a:cubicBezTo>
                      <a:pt x="3179" y="3977"/>
                      <a:pt x="2822" y="3799"/>
                      <a:pt x="1393" y="4811"/>
                    </a:cubicBezTo>
                    <a:cubicBezTo>
                      <a:pt x="0" y="5799"/>
                      <a:pt x="643" y="6859"/>
                      <a:pt x="715" y="7168"/>
                    </a:cubicBezTo>
                    <a:cubicBezTo>
                      <a:pt x="792" y="7500"/>
                      <a:pt x="1290" y="7992"/>
                      <a:pt x="2149" y="7992"/>
                    </a:cubicBezTo>
                    <a:cubicBezTo>
                      <a:pt x="2615" y="7992"/>
                      <a:pt x="3188" y="7848"/>
                      <a:pt x="3858" y="7454"/>
                    </a:cubicBezTo>
                    <a:cubicBezTo>
                      <a:pt x="3858" y="7454"/>
                      <a:pt x="4846" y="6716"/>
                      <a:pt x="6323" y="5323"/>
                    </a:cubicBezTo>
                    <a:cubicBezTo>
                      <a:pt x="7394" y="4335"/>
                      <a:pt x="8573" y="2430"/>
                      <a:pt x="8668" y="1787"/>
                    </a:cubicBezTo>
                    <a:cubicBezTo>
                      <a:pt x="7954" y="1239"/>
                      <a:pt x="7180" y="727"/>
                      <a:pt x="68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1"/>
              <p:cNvSpPr/>
              <p:nvPr/>
            </p:nvSpPr>
            <p:spPr>
              <a:xfrm>
                <a:off x="7515670" y="2190071"/>
                <a:ext cx="188606" cy="20911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3314" extrusionOk="0">
                    <a:moveTo>
                      <a:pt x="905" y="0"/>
                    </a:moveTo>
                    <a:cubicBezTo>
                      <a:pt x="298" y="393"/>
                      <a:pt x="0" y="572"/>
                      <a:pt x="0" y="572"/>
                    </a:cubicBezTo>
                    <a:cubicBezTo>
                      <a:pt x="0" y="572"/>
                      <a:pt x="191" y="1203"/>
                      <a:pt x="619" y="1941"/>
                    </a:cubicBezTo>
                    <a:cubicBezTo>
                      <a:pt x="1020" y="2605"/>
                      <a:pt x="1961" y="3313"/>
                      <a:pt x="2138" y="3313"/>
                    </a:cubicBezTo>
                    <a:cubicBezTo>
                      <a:pt x="2145" y="3313"/>
                      <a:pt x="2151" y="3312"/>
                      <a:pt x="2155" y="3310"/>
                    </a:cubicBezTo>
                    <a:cubicBezTo>
                      <a:pt x="2810" y="2989"/>
                      <a:pt x="2989" y="2655"/>
                      <a:pt x="2989" y="2655"/>
                    </a:cubicBezTo>
                    <a:cubicBezTo>
                      <a:pt x="2667" y="2489"/>
                      <a:pt x="1988" y="2024"/>
                      <a:pt x="1655" y="1536"/>
                    </a:cubicBezTo>
                    <a:cubicBezTo>
                      <a:pt x="1215" y="929"/>
                      <a:pt x="905" y="369"/>
                      <a:pt x="9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1"/>
              <p:cNvSpPr/>
              <p:nvPr/>
            </p:nvSpPr>
            <p:spPr>
              <a:xfrm>
                <a:off x="7529930" y="2202060"/>
                <a:ext cx="160085" cy="18936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3001" extrusionOk="0">
                    <a:moveTo>
                      <a:pt x="381" y="1"/>
                    </a:moveTo>
                    <a:cubicBezTo>
                      <a:pt x="381" y="1"/>
                      <a:pt x="191" y="96"/>
                      <a:pt x="0" y="215"/>
                    </a:cubicBezTo>
                    <a:cubicBezTo>
                      <a:pt x="60" y="560"/>
                      <a:pt x="358" y="1096"/>
                      <a:pt x="619" y="1525"/>
                    </a:cubicBezTo>
                    <a:cubicBezTo>
                      <a:pt x="1131" y="2370"/>
                      <a:pt x="2215" y="3001"/>
                      <a:pt x="2215" y="3001"/>
                    </a:cubicBezTo>
                    <a:cubicBezTo>
                      <a:pt x="2215" y="3001"/>
                      <a:pt x="2334" y="2977"/>
                      <a:pt x="2536" y="2715"/>
                    </a:cubicBezTo>
                    <a:cubicBezTo>
                      <a:pt x="2441" y="2644"/>
                      <a:pt x="1679" y="2370"/>
                      <a:pt x="1024" y="1429"/>
                    </a:cubicBezTo>
                    <a:cubicBezTo>
                      <a:pt x="429" y="560"/>
                      <a:pt x="393" y="155"/>
                      <a:pt x="3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1"/>
              <p:cNvSpPr/>
              <p:nvPr/>
            </p:nvSpPr>
            <p:spPr>
              <a:xfrm>
                <a:off x="7741065" y="1982660"/>
                <a:ext cx="169045" cy="165827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628" extrusionOk="0">
                    <a:moveTo>
                      <a:pt x="643" y="1"/>
                    </a:moveTo>
                    <a:cubicBezTo>
                      <a:pt x="262" y="418"/>
                      <a:pt x="0" y="727"/>
                      <a:pt x="0" y="727"/>
                    </a:cubicBezTo>
                    <a:cubicBezTo>
                      <a:pt x="0" y="727"/>
                      <a:pt x="262" y="1192"/>
                      <a:pt x="786" y="1727"/>
                    </a:cubicBezTo>
                    <a:cubicBezTo>
                      <a:pt x="1434" y="2406"/>
                      <a:pt x="1970" y="2628"/>
                      <a:pt x="2182" y="2628"/>
                    </a:cubicBezTo>
                    <a:cubicBezTo>
                      <a:pt x="2219" y="2628"/>
                      <a:pt x="2246" y="2621"/>
                      <a:pt x="2262" y="2608"/>
                    </a:cubicBezTo>
                    <a:cubicBezTo>
                      <a:pt x="2667" y="2013"/>
                      <a:pt x="2679" y="1751"/>
                      <a:pt x="2679" y="1751"/>
                    </a:cubicBezTo>
                    <a:cubicBezTo>
                      <a:pt x="2488" y="1739"/>
                      <a:pt x="2036" y="1561"/>
                      <a:pt x="1679" y="1156"/>
                    </a:cubicBezTo>
                    <a:cubicBezTo>
                      <a:pt x="1024" y="477"/>
                      <a:pt x="798" y="203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1"/>
              <p:cNvSpPr/>
              <p:nvPr/>
            </p:nvSpPr>
            <p:spPr>
              <a:xfrm>
                <a:off x="7755325" y="1994460"/>
                <a:ext cx="148033" cy="141533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43" extrusionOk="0">
                    <a:moveTo>
                      <a:pt x="253" y="0"/>
                    </a:moveTo>
                    <a:cubicBezTo>
                      <a:pt x="251" y="0"/>
                      <a:pt x="220" y="33"/>
                      <a:pt x="0" y="278"/>
                    </a:cubicBezTo>
                    <a:cubicBezTo>
                      <a:pt x="476" y="1326"/>
                      <a:pt x="1798" y="2100"/>
                      <a:pt x="2143" y="2243"/>
                    </a:cubicBezTo>
                    <a:cubicBezTo>
                      <a:pt x="2143" y="2243"/>
                      <a:pt x="2239" y="2136"/>
                      <a:pt x="2346" y="1838"/>
                    </a:cubicBezTo>
                    <a:cubicBezTo>
                      <a:pt x="1191" y="1481"/>
                      <a:pt x="250" y="4"/>
                      <a:pt x="250" y="4"/>
                    </a:cubicBezTo>
                    <a:cubicBezTo>
                      <a:pt x="250" y="4"/>
                      <a:pt x="254" y="0"/>
                      <a:pt x="2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1"/>
              <p:cNvSpPr/>
              <p:nvPr/>
            </p:nvSpPr>
            <p:spPr>
              <a:xfrm>
                <a:off x="7920586" y="1528526"/>
                <a:ext cx="191635" cy="323829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5132" extrusionOk="0">
                    <a:moveTo>
                      <a:pt x="683" y="0"/>
                    </a:moveTo>
                    <a:cubicBezTo>
                      <a:pt x="657" y="0"/>
                      <a:pt x="632" y="7"/>
                      <a:pt x="632" y="7"/>
                    </a:cubicBezTo>
                    <a:cubicBezTo>
                      <a:pt x="656" y="28"/>
                      <a:pt x="683" y="54"/>
                      <a:pt x="713" y="86"/>
                    </a:cubicBezTo>
                    <a:lnTo>
                      <a:pt x="713" y="86"/>
                    </a:lnTo>
                    <a:cubicBezTo>
                      <a:pt x="760" y="15"/>
                      <a:pt x="721" y="0"/>
                      <a:pt x="683" y="0"/>
                    </a:cubicBezTo>
                    <a:close/>
                    <a:moveTo>
                      <a:pt x="713" y="86"/>
                    </a:moveTo>
                    <a:cubicBezTo>
                      <a:pt x="686" y="126"/>
                      <a:pt x="632" y="185"/>
                      <a:pt x="536" y="269"/>
                    </a:cubicBezTo>
                    <a:cubicBezTo>
                      <a:pt x="179" y="602"/>
                      <a:pt x="1" y="1519"/>
                      <a:pt x="1" y="1519"/>
                    </a:cubicBezTo>
                    <a:cubicBezTo>
                      <a:pt x="1" y="1519"/>
                      <a:pt x="429" y="2043"/>
                      <a:pt x="596" y="2281"/>
                    </a:cubicBezTo>
                    <a:cubicBezTo>
                      <a:pt x="751" y="2507"/>
                      <a:pt x="1013" y="2828"/>
                      <a:pt x="1275" y="3007"/>
                    </a:cubicBezTo>
                    <a:cubicBezTo>
                      <a:pt x="1691" y="3293"/>
                      <a:pt x="2144" y="4007"/>
                      <a:pt x="2144" y="4007"/>
                    </a:cubicBezTo>
                    <a:cubicBezTo>
                      <a:pt x="2144" y="4007"/>
                      <a:pt x="2299" y="4412"/>
                      <a:pt x="2120" y="4900"/>
                    </a:cubicBezTo>
                    <a:cubicBezTo>
                      <a:pt x="2075" y="5059"/>
                      <a:pt x="2162" y="5131"/>
                      <a:pt x="2290" y="5131"/>
                    </a:cubicBezTo>
                    <a:cubicBezTo>
                      <a:pt x="2430" y="5131"/>
                      <a:pt x="2621" y="5044"/>
                      <a:pt x="2739" y="4888"/>
                    </a:cubicBezTo>
                    <a:cubicBezTo>
                      <a:pt x="2989" y="4567"/>
                      <a:pt x="2739" y="4424"/>
                      <a:pt x="2894" y="4245"/>
                    </a:cubicBezTo>
                    <a:cubicBezTo>
                      <a:pt x="3037" y="4102"/>
                      <a:pt x="2858" y="3888"/>
                      <a:pt x="2644" y="3793"/>
                    </a:cubicBezTo>
                    <a:lnTo>
                      <a:pt x="2441" y="2983"/>
                    </a:lnTo>
                    <a:cubicBezTo>
                      <a:pt x="2215" y="2197"/>
                      <a:pt x="1727" y="2031"/>
                      <a:pt x="1727" y="2031"/>
                    </a:cubicBezTo>
                    <a:cubicBezTo>
                      <a:pt x="1511" y="1199"/>
                      <a:pt x="1001" y="397"/>
                      <a:pt x="713" y="86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1"/>
              <p:cNvSpPr/>
              <p:nvPr/>
            </p:nvSpPr>
            <p:spPr>
              <a:xfrm>
                <a:off x="7872503" y="1525055"/>
                <a:ext cx="148853" cy="175986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789" extrusionOk="0">
                    <a:moveTo>
                      <a:pt x="712" y="0"/>
                    </a:moveTo>
                    <a:cubicBezTo>
                      <a:pt x="511" y="0"/>
                      <a:pt x="1" y="907"/>
                      <a:pt x="1" y="907"/>
                    </a:cubicBezTo>
                    <a:cubicBezTo>
                      <a:pt x="155" y="1002"/>
                      <a:pt x="1501" y="2788"/>
                      <a:pt x="1501" y="2788"/>
                    </a:cubicBezTo>
                    <a:cubicBezTo>
                      <a:pt x="1501" y="2788"/>
                      <a:pt x="2275" y="2098"/>
                      <a:pt x="2322" y="1883"/>
                    </a:cubicBezTo>
                    <a:cubicBezTo>
                      <a:pt x="2358" y="1669"/>
                      <a:pt x="905" y="62"/>
                      <a:pt x="727" y="2"/>
                    </a:cubicBezTo>
                    <a:cubicBezTo>
                      <a:pt x="722" y="1"/>
                      <a:pt x="717" y="0"/>
                      <a:pt x="7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1"/>
              <p:cNvSpPr/>
              <p:nvPr/>
            </p:nvSpPr>
            <p:spPr>
              <a:xfrm>
                <a:off x="7996496" y="1518366"/>
                <a:ext cx="219399" cy="298968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4738" extrusionOk="0">
                    <a:moveTo>
                      <a:pt x="384" y="0"/>
                    </a:moveTo>
                    <a:cubicBezTo>
                      <a:pt x="353" y="0"/>
                      <a:pt x="310" y="25"/>
                      <a:pt x="310" y="25"/>
                    </a:cubicBezTo>
                    <a:cubicBezTo>
                      <a:pt x="337" y="42"/>
                      <a:pt x="369" y="64"/>
                      <a:pt x="405" y="91"/>
                    </a:cubicBezTo>
                    <a:lnTo>
                      <a:pt x="405" y="91"/>
                    </a:lnTo>
                    <a:cubicBezTo>
                      <a:pt x="431" y="19"/>
                      <a:pt x="412" y="0"/>
                      <a:pt x="384" y="0"/>
                    </a:cubicBezTo>
                    <a:close/>
                    <a:moveTo>
                      <a:pt x="405" y="91"/>
                    </a:moveTo>
                    <a:cubicBezTo>
                      <a:pt x="388" y="135"/>
                      <a:pt x="356" y="197"/>
                      <a:pt x="298" y="287"/>
                    </a:cubicBezTo>
                    <a:cubicBezTo>
                      <a:pt x="12" y="680"/>
                      <a:pt x="0" y="1608"/>
                      <a:pt x="0" y="1608"/>
                    </a:cubicBezTo>
                    <a:cubicBezTo>
                      <a:pt x="0" y="1608"/>
                      <a:pt x="500" y="2061"/>
                      <a:pt x="715" y="2251"/>
                    </a:cubicBezTo>
                    <a:cubicBezTo>
                      <a:pt x="917" y="2442"/>
                      <a:pt x="1215" y="2716"/>
                      <a:pt x="1512" y="2847"/>
                    </a:cubicBezTo>
                    <a:cubicBezTo>
                      <a:pt x="1977" y="3037"/>
                      <a:pt x="2548" y="3668"/>
                      <a:pt x="2548" y="3668"/>
                    </a:cubicBezTo>
                    <a:cubicBezTo>
                      <a:pt x="2548" y="3668"/>
                      <a:pt x="2762" y="4025"/>
                      <a:pt x="2691" y="4549"/>
                    </a:cubicBezTo>
                    <a:cubicBezTo>
                      <a:pt x="2672" y="4679"/>
                      <a:pt x="2738" y="4737"/>
                      <a:pt x="2835" y="4737"/>
                    </a:cubicBezTo>
                    <a:cubicBezTo>
                      <a:pt x="2978" y="4737"/>
                      <a:pt x="3187" y="4612"/>
                      <a:pt x="3286" y="4406"/>
                    </a:cubicBezTo>
                    <a:cubicBezTo>
                      <a:pt x="3477" y="4049"/>
                      <a:pt x="3203" y="3966"/>
                      <a:pt x="3334" y="3751"/>
                    </a:cubicBezTo>
                    <a:cubicBezTo>
                      <a:pt x="3417" y="3597"/>
                      <a:pt x="3215" y="3406"/>
                      <a:pt x="2989" y="3359"/>
                    </a:cubicBezTo>
                    <a:lnTo>
                      <a:pt x="2631" y="2608"/>
                    </a:lnTo>
                    <a:cubicBezTo>
                      <a:pt x="2262" y="1870"/>
                      <a:pt x="1750" y="1811"/>
                      <a:pt x="1750" y="1811"/>
                    </a:cubicBezTo>
                    <a:cubicBezTo>
                      <a:pt x="1395" y="1025"/>
                      <a:pt x="739" y="346"/>
                      <a:pt x="405" y="9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1"/>
              <p:cNvSpPr/>
              <p:nvPr/>
            </p:nvSpPr>
            <p:spPr>
              <a:xfrm>
                <a:off x="7887521" y="1448514"/>
                <a:ext cx="199144" cy="207410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3287" extrusionOk="0">
                    <a:moveTo>
                      <a:pt x="1084" y="1"/>
                    </a:moveTo>
                    <a:lnTo>
                      <a:pt x="1" y="1489"/>
                    </a:lnTo>
                    <a:cubicBezTo>
                      <a:pt x="1" y="1489"/>
                      <a:pt x="703" y="2049"/>
                      <a:pt x="798" y="2203"/>
                    </a:cubicBezTo>
                    <a:cubicBezTo>
                      <a:pt x="906" y="2346"/>
                      <a:pt x="1620" y="2942"/>
                      <a:pt x="2156" y="3287"/>
                    </a:cubicBezTo>
                    <a:cubicBezTo>
                      <a:pt x="2394" y="3120"/>
                      <a:pt x="3156" y="2049"/>
                      <a:pt x="3156" y="2049"/>
                    </a:cubicBezTo>
                    <a:cubicBezTo>
                      <a:pt x="3156" y="2049"/>
                      <a:pt x="2370" y="989"/>
                      <a:pt x="2096" y="620"/>
                    </a:cubicBezTo>
                    <a:cubicBezTo>
                      <a:pt x="1834" y="251"/>
                      <a:pt x="1370" y="60"/>
                      <a:pt x="10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1"/>
              <p:cNvSpPr/>
              <p:nvPr/>
            </p:nvSpPr>
            <p:spPr>
              <a:xfrm>
                <a:off x="7665912" y="1440248"/>
                <a:ext cx="105251" cy="251517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3986" extrusionOk="0">
                    <a:moveTo>
                      <a:pt x="786" y="1"/>
                    </a:moveTo>
                    <a:cubicBezTo>
                      <a:pt x="679" y="596"/>
                      <a:pt x="750" y="1620"/>
                      <a:pt x="715" y="1894"/>
                    </a:cubicBezTo>
                    <a:cubicBezTo>
                      <a:pt x="643" y="2358"/>
                      <a:pt x="548" y="2977"/>
                      <a:pt x="524" y="3215"/>
                    </a:cubicBezTo>
                    <a:cubicBezTo>
                      <a:pt x="441" y="3263"/>
                      <a:pt x="322" y="3323"/>
                      <a:pt x="286" y="3406"/>
                    </a:cubicBezTo>
                    <a:cubicBezTo>
                      <a:pt x="239" y="3489"/>
                      <a:pt x="0" y="3656"/>
                      <a:pt x="12" y="3704"/>
                    </a:cubicBezTo>
                    <a:cubicBezTo>
                      <a:pt x="24" y="3727"/>
                      <a:pt x="44" y="3736"/>
                      <a:pt x="68" y="3736"/>
                    </a:cubicBezTo>
                    <a:cubicBezTo>
                      <a:pt x="141" y="3736"/>
                      <a:pt x="250" y="3656"/>
                      <a:pt x="286" y="3656"/>
                    </a:cubicBezTo>
                    <a:cubicBezTo>
                      <a:pt x="322" y="3668"/>
                      <a:pt x="358" y="3787"/>
                      <a:pt x="441" y="3835"/>
                    </a:cubicBezTo>
                    <a:cubicBezTo>
                      <a:pt x="524" y="3855"/>
                      <a:pt x="617" y="3986"/>
                      <a:pt x="703" y="3986"/>
                    </a:cubicBezTo>
                    <a:cubicBezTo>
                      <a:pt x="715" y="3986"/>
                      <a:pt x="727" y="3983"/>
                      <a:pt x="739" y="3977"/>
                    </a:cubicBezTo>
                    <a:cubicBezTo>
                      <a:pt x="822" y="3930"/>
                      <a:pt x="953" y="3715"/>
                      <a:pt x="977" y="3537"/>
                    </a:cubicBezTo>
                    <a:cubicBezTo>
                      <a:pt x="989" y="3501"/>
                      <a:pt x="1024" y="3454"/>
                      <a:pt x="1024" y="3430"/>
                    </a:cubicBezTo>
                    <a:cubicBezTo>
                      <a:pt x="1251" y="3061"/>
                      <a:pt x="1453" y="2108"/>
                      <a:pt x="1501" y="1894"/>
                    </a:cubicBezTo>
                    <a:cubicBezTo>
                      <a:pt x="1608" y="1465"/>
                      <a:pt x="1667" y="298"/>
                      <a:pt x="1262" y="203"/>
                    </a:cubicBezTo>
                    <a:cubicBezTo>
                      <a:pt x="893" y="108"/>
                      <a:pt x="786" y="1"/>
                      <a:pt x="786" y="1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1"/>
              <p:cNvSpPr/>
              <p:nvPr/>
            </p:nvSpPr>
            <p:spPr>
              <a:xfrm>
                <a:off x="7669635" y="1661226"/>
                <a:ext cx="24104" cy="25556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05" extrusionOk="0">
                    <a:moveTo>
                      <a:pt x="331" y="1"/>
                    </a:moveTo>
                    <a:cubicBezTo>
                      <a:pt x="305" y="1"/>
                      <a:pt x="274" y="19"/>
                      <a:pt x="251" y="59"/>
                    </a:cubicBezTo>
                    <a:cubicBezTo>
                      <a:pt x="203" y="154"/>
                      <a:pt x="120" y="225"/>
                      <a:pt x="120" y="225"/>
                    </a:cubicBezTo>
                    <a:lnTo>
                      <a:pt x="1" y="297"/>
                    </a:lnTo>
                    <a:cubicBezTo>
                      <a:pt x="29" y="376"/>
                      <a:pt x="63" y="404"/>
                      <a:pt x="101" y="404"/>
                    </a:cubicBezTo>
                    <a:cubicBezTo>
                      <a:pt x="142" y="404"/>
                      <a:pt x="189" y="370"/>
                      <a:pt x="239" y="333"/>
                    </a:cubicBezTo>
                    <a:cubicBezTo>
                      <a:pt x="322" y="261"/>
                      <a:pt x="382" y="154"/>
                      <a:pt x="382" y="59"/>
                    </a:cubicBezTo>
                    <a:cubicBezTo>
                      <a:pt x="382" y="22"/>
                      <a:pt x="359" y="1"/>
                      <a:pt x="331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1"/>
              <p:cNvSpPr/>
              <p:nvPr/>
            </p:nvSpPr>
            <p:spPr>
              <a:xfrm>
                <a:off x="7676450" y="1669114"/>
                <a:ext cx="27827" cy="25114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98" extrusionOk="0">
                    <a:moveTo>
                      <a:pt x="361" y="1"/>
                    </a:moveTo>
                    <a:cubicBezTo>
                      <a:pt x="336" y="1"/>
                      <a:pt x="310" y="15"/>
                      <a:pt x="298" y="53"/>
                    </a:cubicBezTo>
                    <a:cubicBezTo>
                      <a:pt x="250" y="148"/>
                      <a:pt x="191" y="148"/>
                      <a:pt x="155" y="172"/>
                    </a:cubicBezTo>
                    <a:cubicBezTo>
                      <a:pt x="95" y="219"/>
                      <a:pt x="0" y="267"/>
                      <a:pt x="0" y="267"/>
                    </a:cubicBezTo>
                    <a:cubicBezTo>
                      <a:pt x="0" y="327"/>
                      <a:pt x="0" y="398"/>
                      <a:pt x="95" y="398"/>
                    </a:cubicBezTo>
                    <a:cubicBezTo>
                      <a:pt x="202" y="386"/>
                      <a:pt x="250" y="327"/>
                      <a:pt x="333" y="255"/>
                    </a:cubicBezTo>
                    <a:cubicBezTo>
                      <a:pt x="381" y="208"/>
                      <a:pt x="441" y="88"/>
                      <a:pt x="417" y="29"/>
                    </a:cubicBezTo>
                    <a:cubicBezTo>
                      <a:pt x="406" y="12"/>
                      <a:pt x="384" y="1"/>
                      <a:pt x="361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7686167" y="1673026"/>
                <a:ext cx="25619" cy="23789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77" extrusionOk="0">
                    <a:moveTo>
                      <a:pt x="337" y="1"/>
                    </a:moveTo>
                    <a:cubicBezTo>
                      <a:pt x="321" y="1"/>
                      <a:pt x="306" y="13"/>
                      <a:pt x="287" y="38"/>
                    </a:cubicBezTo>
                    <a:cubicBezTo>
                      <a:pt x="263" y="86"/>
                      <a:pt x="168" y="205"/>
                      <a:pt x="144" y="217"/>
                    </a:cubicBezTo>
                    <a:cubicBezTo>
                      <a:pt x="120" y="229"/>
                      <a:pt x="1" y="324"/>
                      <a:pt x="1" y="324"/>
                    </a:cubicBezTo>
                    <a:cubicBezTo>
                      <a:pt x="32" y="348"/>
                      <a:pt x="58" y="376"/>
                      <a:pt x="100" y="376"/>
                    </a:cubicBezTo>
                    <a:cubicBezTo>
                      <a:pt x="121" y="376"/>
                      <a:pt x="147" y="368"/>
                      <a:pt x="179" y="348"/>
                    </a:cubicBezTo>
                    <a:cubicBezTo>
                      <a:pt x="275" y="288"/>
                      <a:pt x="322" y="265"/>
                      <a:pt x="346" y="205"/>
                    </a:cubicBezTo>
                    <a:cubicBezTo>
                      <a:pt x="382" y="146"/>
                      <a:pt x="406" y="50"/>
                      <a:pt x="382" y="26"/>
                    </a:cubicBezTo>
                    <a:cubicBezTo>
                      <a:pt x="365" y="10"/>
                      <a:pt x="351" y="1"/>
                      <a:pt x="337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7698977" y="1681418"/>
                <a:ext cx="17352" cy="15523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46" extrusionOk="0">
                    <a:moveTo>
                      <a:pt x="250" y="1"/>
                    </a:moveTo>
                    <a:cubicBezTo>
                      <a:pt x="215" y="1"/>
                      <a:pt x="155" y="60"/>
                      <a:pt x="131" y="84"/>
                    </a:cubicBezTo>
                    <a:cubicBezTo>
                      <a:pt x="96" y="120"/>
                      <a:pt x="0" y="203"/>
                      <a:pt x="0" y="203"/>
                    </a:cubicBezTo>
                    <a:cubicBezTo>
                      <a:pt x="19" y="213"/>
                      <a:pt x="54" y="245"/>
                      <a:pt x="98" y="245"/>
                    </a:cubicBezTo>
                    <a:cubicBezTo>
                      <a:pt x="108" y="245"/>
                      <a:pt x="120" y="243"/>
                      <a:pt x="131" y="239"/>
                    </a:cubicBezTo>
                    <a:cubicBezTo>
                      <a:pt x="191" y="203"/>
                      <a:pt x="238" y="155"/>
                      <a:pt x="250" y="132"/>
                    </a:cubicBezTo>
                    <a:cubicBezTo>
                      <a:pt x="274" y="96"/>
                      <a:pt x="274" y="1"/>
                      <a:pt x="250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1"/>
              <p:cNvSpPr/>
              <p:nvPr/>
            </p:nvSpPr>
            <p:spPr>
              <a:xfrm>
                <a:off x="7696705" y="1397592"/>
                <a:ext cx="84933" cy="16519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618" extrusionOk="0">
                    <a:moveTo>
                      <a:pt x="1084" y="1"/>
                    </a:moveTo>
                    <a:cubicBezTo>
                      <a:pt x="783" y="1"/>
                      <a:pt x="12" y="341"/>
                      <a:pt x="12" y="534"/>
                    </a:cubicBezTo>
                    <a:cubicBezTo>
                      <a:pt x="1" y="1105"/>
                      <a:pt x="132" y="2415"/>
                      <a:pt x="132" y="2415"/>
                    </a:cubicBezTo>
                    <a:cubicBezTo>
                      <a:pt x="302" y="2585"/>
                      <a:pt x="730" y="2617"/>
                      <a:pt x="1029" y="2617"/>
                    </a:cubicBezTo>
                    <a:cubicBezTo>
                      <a:pt x="1211" y="2617"/>
                      <a:pt x="1346" y="2606"/>
                      <a:pt x="1346" y="2606"/>
                    </a:cubicBezTo>
                    <a:cubicBezTo>
                      <a:pt x="1346" y="2606"/>
                      <a:pt x="1310" y="177"/>
                      <a:pt x="1191" y="34"/>
                    </a:cubicBezTo>
                    <a:cubicBezTo>
                      <a:pt x="1174" y="11"/>
                      <a:pt x="1136" y="1"/>
                      <a:pt x="1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1"/>
              <p:cNvSpPr/>
              <p:nvPr/>
            </p:nvSpPr>
            <p:spPr>
              <a:xfrm>
                <a:off x="7708757" y="1371469"/>
                <a:ext cx="309758" cy="245711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894" extrusionOk="0">
                    <a:moveTo>
                      <a:pt x="792" y="1"/>
                    </a:moveTo>
                    <a:cubicBezTo>
                      <a:pt x="717" y="1"/>
                      <a:pt x="655" y="61"/>
                      <a:pt x="643" y="245"/>
                    </a:cubicBezTo>
                    <a:cubicBezTo>
                      <a:pt x="633" y="782"/>
                      <a:pt x="157" y="818"/>
                      <a:pt x="31" y="818"/>
                    </a:cubicBezTo>
                    <a:cubicBezTo>
                      <a:pt x="11" y="818"/>
                      <a:pt x="0" y="817"/>
                      <a:pt x="0" y="817"/>
                    </a:cubicBezTo>
                    <a:lnTo>
                      <a:pt x="0" y="817"/>
                    </a:lnTo>
                    <a:cubicBezTo>
                      <a:pt x="0" y="817"/>
                      <a:pt x="167" y="1353"/>
                      <a:pt x="333" y="1722"/>
                    </a:cubicBezTo>
                    <a:cubicBezTo>
                      <a:pt x="464" y="2019"/>
                      <a:pt x="1072" y="2650"/>
                      <a:pt x="1393" y="2841"/>
                    </a:cubicBezTo>
                    <a:cubicBezTo>
                      <a:pt x="1548" y="2948"/>
                      <a:pt x="1965" y="3210"/>
                      <a:pt x="2596" y="3865"/>
                    </a:cubicBezTo>
                    <a:cubicBezTo>
                      <a:pt x="2613" y="3884"/>
                      <a:pt x="2637" y="3893"/>
                      <a:pt x="2665" y="3893"/>
                    </a:cubicBezTo>
                    <a:cubicBezTo>
                      <a:pt x="3130" y="3893"/>
                      <a:pt x="4909" y="1468"/>
                      <a:pt x="4572" y="1400"/>
                    </a:cubicBezTo>
                    <a:cubicBezTo>
                      <a:pt x="3262" y="1138"/>
                      <a:pt x="2000" y="114"/>
                      <a:pt x="1595" y="43"/>
                    </a:cubicBezTo>
                    <a:cubicBezTo>
                      <a:pt x="1549" y="34"/>
                      <a:pt x="1514" y="30"/>
                      <a:pt x="1487" y="30"/>
                    </a:cubicBezTo>
                    <a:cubicBezTo>
                      <a:pt x="1295" y="30"/>
                      <a:pt x="1496" y="222"/>
                      <a:pt x="1131" y="222"/>
                    </a:cubicBezTo>
                    <a:cubicBezTo>
                      <a:pt x="1131" y="222"/>
                      <a:pt x="936" y="1"/>
                      <a:pt x="7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7745545" y="1365285"/>
                <a:ext cx="272781" cy="177185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2808" extrusionOk="0">
                    <a:moveTo>
                      <a:pt x="578" y="0"/>
                    </a:moveTo>
                    <a:cubicBezTo>
                      <a:pt x="406" y="0"/>
                      <a:pt x="214" y="24"/>
                      <a:pt x="0" y="81"/>
                    </a:cubicBezTo>
                    <a:cubicBezTo>
                      <a:pt x="0" y="81"/>
                      <a:pt x="36" y="391"/>
                      <a:pt x="0" y="701"/>
                    </a:cubicBezTo>
                    <a:cubicBezTo>
                      <a:pt x="524" y="1165"/>
                      <a:pt x="929" y="1141"/>
                      <a:pt x="1239" y="1284"/>
                    </a:cubicBezTo>
                    <a:cubicBezTo>
                      <a:pt x="1882" y="1594"/>
                      <a:pt x="1786" y="1677"/>
                      <a:pt x="2191" y="1939"/>
                    </a:cubicBezTo>
                    <a:cubicBezTo>
                      <a:pt x="2965" y="2475"/>
                      <a:pt x="3203" y="2701"/>
                      <a:pt x="3370" y="2808"/>
                    </a:cubicBezTo>
                    <a:cubicBezTo>
                      <a:pt x="3608" y="2427"/>
                      <a:pt x="4322" y="1379"/>
                      <a:pt x="4060" y="1284"/>
                    </a:cubicBezTo>
                    <a:cubicBezTo>
                      <a:pt x="2739" y="772"/>
                      <a:pt x="2358" y="736"/>
                      <a:pt x="1882" y="510"/>
                    </a:cubicBezTo>
                    <a:cubicBezTo>
                      <a:pt x="1670" y="414"/>
                      <a:pt x="1296" y="0"/>
                      <a:pt x="5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7671843" y="1349383"/>
                <a:ext cx="97616" cy="99824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582" extrusionOk="0">
                    <a:moveTo>
                      <a:pt x="680" y="0"/>
                    </a:moveTo>
                    <a:cubicBezTo>
                      <a:pt x="680" y="0"/>
                      <a:pt x="1" y="1465"/>
                      <a:pt x="106" y="1465"/>
                    </a:cubicBezTo>
                    <a:cubicBezTo>
                      <a:pt x="107" y="1465"/>
                      <a:pt x="108" y="1465"/>
                      <a:pt x="109" y="1465"/>
                    </a:cubicBezTo>
                    <a:cubicBezTo>
                      <a:pt x="236" y="1444"/>
                      <a:pt x="402" y="1379"/>
                      <a:pt x="575" y="1379"/>
                    </a:cubicBezTo>
                    <a:cubicBezTo>
                      <a:pt x="709" y="1379"/>
                      <a:pt x="848" y="1418"/>
                      <a:pt x="978" y="1548"/>
                    </a:cubicBezTo>
                    <a:cubicBezTo>
                      <a:pt x="999" y="1571"/>
                      <a:pt x="1021" y="1581"/>
                      <a:pt x="1042" y="1581"/>
                    </a:cubicBezTo>
                    <a:cubicBezTo>
                      <a:pt x="1277" y="1581"/>
                      <a:pt x="1547" y="379"/>
                      <a:pt x="1405" y="379"/>
                    </a:cubicBezTo>
                    <a:cubicBezTo>
                      <a:pt x="1401" y="379"/>
                      <a:pt x="1398" y="380"/>
                      <a:pt x="1395" y="381"/>
                    </a:cubicBezTo>
                    <a:cubicBezTo>
                      <a:pt x="1373" y="389"/>
                      <a:pt x="1350" y="392"/>
                      <a:pt x="1327" y="392"/>
                    </a:cubicBezTo>
                    <a:cubicBezTo>
                      <a:pt x="1102" y="392"/>
                      <a:pt x="842" y="54"/>
                      <a:pt x="680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7572018" y="1290826"/>
                <a:ext cx="168351" cy="160022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536" extrusionOk="0">
                    <a:moveTo>
                      <a:pt x="1169" y="0"/>
                    </a:moveTo>
                    <a:cubicBezTo>
                      <a:pt x="979" y="0"/>
                      <a:pt x="789" y="72"/>
                      <a:pt x="607" y="237"/>
                    </a:cubicBezTo>
                    <a:cubicBezTo>
                      <a:pt x="595" y="249"/>
                      <a:pt x="584" y="261"/>
                      <a:pt x="560" y="297"/>
                    </a:cubicBezTo>
                    <a:lnTo>
                      <a:pt x="560" y="273"/>
                    </a:lnTo>
                    <a:lnTo>
                      <a:pt x="560" y="273"/>
                    </a:lnTo>
                    <a:cubicBezTo>
                      <a:pt x="60" y="738"/>
                      <a:pt x="0" y="1214"/>
                      <a:pt x="619" y="1976"/>
                    </a:cubicBezTo>
                    <a:cubicBezTo>
                      <a:pt x="938" y="2353"/>
                      <a:pt x="1322" y="2536"/>
                      <a:pt x="1629" y="2536"/>
                    </a:cubicBezTo>
                    <a:cubicBezTo>
                      <a:pt x="1758" y="2536"/>
                      <a:pt x="1873" y="2503"/>
                      <a:pt x="1965" y="2440"/>
                    </a:cubicBezTo>
                    <a:cubicBezTo>
                      <a:pt x="1988" y="2404"/>
                      <a:pt x="2096" y="2321"/>
                      <a:pt x="2096" y="2321"/>
                    </a:cubicBezTo>
                    <a:cubicBezTo>
                      <a:pt x="2584" y="1761"/>
                      <a:pt x="2667" y="1214"/>
                      <a:pt x="2191" y="630"/>
                    </a:cubicBezTo>
                    <a:cubicBezTo>
                      <a:pt x="1887" y="257"/>
                      <a:pt x="1528" y="0"/>
                      <a:pt x="1169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7567854" y="1282118"/>
                <a:ext cx="190499" cy="116293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1843" extrusionOk="0">
                    <a:moveTo>
                      <a:pt x="1537" y="1"/>
                    </a:moveTo>
                    <a:cubicBezTo>
                      <a:pt x="1144" y="1"/>
                      <a:pt x="745" y="199"/>
                      <a:pt x="590" y="328"/>
                    </a:cubicBezTo>
                    <a:cubicBezTo>
                      <a:pt x="376" y="471"/>
                      <a:pt x="257" y="554"/>
                      <a:pt x="138" y="947"/>
                    </a:cubicBezTo>
                    <a:cubicBezTo>
                      <a:pt x="0" y="1438"/>
                      <a:pt x="390" y="1842"/>
                      <a:pt x="411" y="1842"/>
                    </a:cubicBezTo>
                    <a:cubicBezTo>
                      <a:pt x="412" y="1842"/>
                      <a:pt x="412" y="1841"/>
                      <a:pt x="411" y="1840"/>
                    </a:cubicBezTo>
                    <a:cubicBezTo>
                      <a:pt x="340" y="1638"/>
                      <a:pt x="376" y="1150"/>
                      <a:pt x="376" y="1149"/>
                    </a:cubicBezTo>
                    <a:lnTo>
                      <a:pt x="376" y="1149"/>
                    </a:lnTo>
                    <a:lnTo>
                      <a:pt x="447" y="1423"/>
                    </a:lnTo>
                    <a:lnTo>
                      <a:pt x="519" y="935"/>
                    </a:lnTo>
                    <a:cubicBezTo>
                      <a:pt x="519" y="935"/>
                      <a:pt x="590" y="1030"/>
                      <a:pt x="780" y="1054"/>
                    </a:cubicBezTo>
                    <a:cubicBezTo>
                      <a:pt x="839" y="1063"/>
                      <a:pt x="891" y="1066"/>
                      <a:pt x="936" y="1066"/>
                    </a:cubicBezTo>
                    <a:cubicBezTo>
                      <a:pt x="1141" y="1066"/>
                      <a:pt x="1221" y="995"/>
                      <a:pt x="1221" y="995"/>
                    </a:cubicBezTo>
                    <a:lnTo>
                      <a:pt x="1221" y="995"/>
                    </a:lnTo>
                    <a:cubicBezTo>
                      <a:pt x="1221" y="995"/>
                      <a:pt x="1192" y="1006"/>
                      <a:pt x="1149" y="1006"/>
                    </a:cubicBezTo>
                    <a:cubicBezTo>
                      <a:pt x="1084" y="1006"/>
                      <a:pt x="985" y="980"/>
                      <a:pt x="900" y="852"/>
                    </a:cubicBezTo>
                    <a:lnTo>
                      <a:pt x="900" y="852"/>
                    </a:lnTo>
                    <a:cubicBezTo>
                      <a:pt x="1185" y="935"/>
                      <a:pt x="1316" y="947"/>
                      <a:pt x="1412" y="947"/>
                    </a:cubicBezTo>
                    <a:cubicBezTo>
                      <a:pt x="1417" y="948"/>
                      <a:pt x="1421" y="949"/>
                      <a:pt x="1423" y="949"/>
                    </a:cubicBezTo>
                    <a:cubicBezTo>
                      <a:pt x="1463" y="949"/>
                      <a:pt x="971" y="756"/>
                      <a:pt x="971" y="756"/>
                    </a:cubicBezTo>
                    <a:cubicBezTo>
                      <a:pt x="971" y="756"/>
                      <a:pt x="1060" y="707"/>
                      <a:pt x="1204" y="707"/>
                    </a:cubicBezTo>
                    <a:cubicBezTo>
                      <a:pt x="1343" y="707"/>
                      <a:pt x="1534" y="753"/>
                      <a:pt x="1745" y="935"/>
                    </a:cubicBezTo>
                    <a:cubicBezTo>
                      <a:pt x="1780" y="874"/>
                      <a:pt x="1877" y="782"/>
                      <a:pt x="1964" y="782"/>
                    </a:cubicBezTo>
                    <a:cubicBezTo>
                      <a:pt x="1997" y="782"/>
                      <a:pt x="2028" y="795"/>
                      <a:pt x="2054" y="828"/>
                    </a:cubicBezTo>
                    <a:cubicBezTo>
                      <a:pt x="2281" y="1114"/>
                      <a:pt x="2281" y="1292"/>
                      <a:pt x="2293" y="1399"/>
                    </a:cubicBezTo>
                    <a:cubicBezTo>
                      <a:pt x="2302" y="1466"/>
                      <a:pt x="2433" y="1685"/>
                      <a:pt x="2559" y="1685"/>
                    </a:cubicBezTo>
                    <a:cubicBezTo>
                      <a:pt x="2590" y="1685"/>
                      <a:pt x="2621" y="1671"/>
                      <a:pt x="2650" y="1638"/>
                    </a:cubicBezTo>
                    <a:cubicBezTo>
                      <a:pt x="2805" y="1459"/>
                      <a:pt x="3019" y="995"/>
                      <a:pt x="2924" y="804"/>
                    </a:cubicBezTo>
                    <a:lnTo>
                      <a:pt x="2924" y="804"/>
                    </a:lnTo>
                    <a:cubicBezTo>
                      <a:pt x="2908" y="888"/>
                      <a:pt x="2819" y="948"/>
                      <a:pt x="2757" y="948"/>
                    </a:cubicBezTo>
                    <a:cubicBezTo>
                      <a:pt x="2723" y="948"/>
                      <a:pt x="2697" y="930"/>
                      <a:pt x="2697" y="887"/>
                    </a:cubicBezTo>
                    <a:cubicBezTo>
                      <a:pt x="2697" y="854"/>
                      <a:pt x="2856" y="767"/>
                      <a:pt x="2834" y="767"/>
                    </a:cubicBezTo>
                    <a:cubicBezTo>
                      <a:pt x="2833" y="767"/>
                      <a:pt x="2831" y="768"/>
                      <a:pt x="2828" y="768"/>
                    </a:cubicBezTo>
                    <a:cubicBezTo>
                      <a:pt x="2814" y="772"/>
                      <a:pt x="2800" y="774"/>
                      <a:pt x="2788" y="774"/>
                    </a:cubicBezTo>
                    <a:cubicBezTo>
                      <a:pt x="2685" y="774"/>
                      <a:pt x="2685" y="649"/>
                      <a:pt x="2685" y="649"/>
                    </a:cubicBezTo>
                    <a:cubicBezTo>
                      <a:pt x="2685" y="649"/>
                      <a:pt x="2293" y="280"/>
                      <a:pt x="1971" y="102"/>
                    </a:cubicBezTo>
                    <a:cubicBezTo>
                      <a:pt x="1836" y="29"/>
                      <a:pt x="1687" y="1"/>
                      <a:pt x="15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1"/>
              <p:cNvSpPr/>
              <p:nvPr/>
            </p:nvSpPr>
            <p:spPr>
              <a:xfrm>
                <a:off x="7716266" y="1431919"/>
                <a:ext cx="134529" cy="253662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4020" extrusionOk="0">
                    <a:moveTo>
                      <a:pt x="1202" y="0"/>
                    </a:moveTo>
                    <a:cubicBezTo>
                      <a:pt x="1179" y="0"/>
                      <a:pt x="1167" y="2"/>
                      <a:pt x="1167" y="2"/>
                    </a:cubicBezTo>
                    <a:cubicBezTo>
                      <a:pt x="976" y="621"/>
                      <a:pt x="1072" y="1240"/>
                      <a:pt x="1048" y="1514"/>
                    </a:cubicBezTo>
                    <a:cubicBezTo>
                      <a:pt x="1000" y="2002"/>
                      <a:pt x="750" y="2681"/>
                      <a:pt x="679" y="2919"/>
                    </a:cubicBezTo>
                    <a:cubicBezTo>
                      <a:pt x="595" y="2954"/>
                      <a:pt x="453" y="3014"/>
                      <a:pt x="405" y="3074"/>
                    </a:cubicBezTo>
                    <a:cubicBezTo>
                      <a:pt x="345" y="3157"/>
                      <a:pt x="36" y="3359"/>
                      <a:pt x="48" y="3395"/>
                    </a:cubicBezTo>
                    <a:cubicBezTo>
                      <a:pt x="51" y="3420"/>
                      <a:pt x="65" y="3429"/>
                      <a:pt x="86" y="3429"/>
                    </a:cubicBezTo>
                    <a:cubicBezTo>
                      <a:pt x="145" y="3429"/>
                      <a:pt x="254" y="3353"/>
                      <a:pt x="298" y="3335"/>
                    </a:cubicBezTo>
                    <a:lnTo>
                      <a:pt x="298" y="3335"/>
                    </a:lnTo>
                    <a:cubicBezTo>
                      <a:pt x="203" y="3455"/>
                      <a:pt x="0" y="3728"/>
                      <a:pt x="0" y="3776"/>
                    </a:cubicBezTo>
                    <a:cubicBezTo>
                      <a:pt x="0" y="3789"/>
                      <a:pt x="6" y="3794"/>
                      <a:pt x="15" y="3794"/>
                    </a:cubicBezTo>
                    <a:cubicBezTo>
                      <a:pt x="58" y="3794"/>
                      <a:pt x="186" y="3680"/>
                      <a:pt x="274" y="3621"/>
                    </a:cubicBezTo>
                    <a:lnTo>
                      <a:pt x="274" y="3621"/>
                    </a:lnTo>
                    <a:cubicBezTo>
                      <a:pt x="155" y="3728"/>
                      <a:pt x="48" y="3847"/>
                      <a:pt x="60" y="3895"/>
                    </a:cubicBezTo>
                    <a:cubicBezTo>
                      <a:pt x="64" y="3902"/>
                      <a:pt x="73" y="3905"/>
                      <a:pt x="84" y="3905"/>
                    </a:cubicBezTo>
                    <a:cubicBezTo>
                      <a:pt x="135" y="3905"/>
                      <a:pt x="244" y="3848"/>
                      <a:pt x="322" y="3800"/>
                    </a:cubicBezTo>
                    <a:lnTo>
                      <a:pt x="322" y="3800"/>
                    </a:lnTo>
                    <a:cubicBezTo>
                      <a:pt x="262" y="3859"/>
                      <a:pt x="214" y="3907"/>
                      <a:pt x="214" y="3931"/>
                    </a:cubicBezTo>
                    <a:cubicBezTo>
                      <a:pt x="217" y="3955"/>
                      <a:pt x="231" y="3964"/>
                      <a:pt x="252" y="3964"/>
                    </a:cubicBezTo>
                    <a:cubicBezTo>
                      <a:pt x="313" y="3964"/>
                      <a:pt x="435" y="3880"/>
                      <a:pt x="524" y="3836"/>
                    </a:cubicBezTo>
                    <a:lnTo>
                      <a:pt x="524" y="3836"/>
                    </a:lnTo>
                    <a:cubicBezTo>
                      <a:pt x="464" y="3883"/>
                      <a:pt x="417" y="3943"/>
                      <a:pt x="441" y="3978"/>
                    </a:cubicBezTo>
                    <a:cubicBezTo>
                      <a:pt x="448" y="4007"/>
                      <a:pt x="461" y="4019"/>
                      <a:pt x="480" y="4019"/>
                    </a:cubicBezTo>
                    <a:cubicBezTo>
                      <a:pt x="525" y="4019"/>
                      <a:pt x="599" y="3951"/>
                      <a:pt x="691" y="3859"/>
                    </a:cubicBezTo>
                    <a:cubicBezTo>
                      <a:pt x="810" y="3788"/>
                      <a:pt x="941" y="3681"/>
                      <a:pt x="988" y="3562"/>
                    </a:cubicBezTo>
                    <a:cubicBezTo>
                      <a:pt x="1036" y="3490"/>
                      <a:pt x="1072" y="3419"/>
                      <a:pt x="1107" y="3335"/>
                    </a:cubicBezTo>
                    <a:cubicBezTo>
                      <a:pt x="1119" y="3300"/>
                      <a:pt x="1167" y="3264"/>
                      <a:pt x="1167" y="3240"/>
                    </a:cubicBezTo>
                    <a:cubicBezTo>
                      <a:pt x="1465" y="2883"/>
                      <a:pt x="1810" y="1907"/>
                      <a:pt x="1893" y="1704"/>
                    </a:cubicBezTo>
                    <a:cubicBezTo>
                      <a:pt x="2060" y="1276"/>
                      <a:pt x="2131" y="287"/>
                      <a:pt x="1727" y="121"/>
                    </a:cubicBezTo>
                    <a:cubicBezTo>
                      <a:pt x="1450" y="14"/>
                      <a:pt x="1273" y="0"/>
                      <a:pt x="1202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1"/>
              <p:cNvSpPr/>
              <p:nvPr/>
            </p:nvSpPr>
            <p:spPr>
              <a:xfrm>
                <a:off x="7757534" y="1373677"/>
                <a:ext cx="107522" cy="13017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2063" extrusionOk="0">
                    <a:moveTo>
                      <a:pt x="462" y="1"/>
                    </a:moveTo>
                    <a:cubicBezTo>
                      <a:pt x="424" y="1"/>
                      <a:pt x="386" y="3"/>
                      <a:pt x="346" y="8"/>
                    </a:cubicBezTo>
                    <a:cubicBezTo>
                      <a:pt x="156" y="32"/>
                      <a:pt x="1" y="270"/>
                      <a:pt x="108" y="639"/>
                    </a:cubicBezTo>
                    <a:cubicBezTo>
                      <a:pt x="239" y="984"/>
                      <a:pt x="346" y="1865"/>
                      <a:pt x="346" y="1865"/>
                    </a:cubicBezTo>
                    <a:cubicBezTo>
                      <a:pt x="535" y="2013"/>
                      <a:pt x="740" y="2063"/>
                      <a:pt x="933" y="2063"/>
                    </a:cubicBezTo>
                    <a:cubicBezTo>
                      <a:pt x="1348" y="2063"/>
                      <a:pt x="1704" y="1830"/>
                      <a:pt x="1704" y="1830"/>
                    </a:cubicBezTo>
                    <a:cubicBezTo>
                      <a:pt x="1704" y="1830"/>
                      <a:pt x="1493" y="1"/>
                      <a:pt x="4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1"/>
              <p:cNvSpPr/>
              <p:nvPr/>
            </p:nvSpPr>
            <p:spPr>
              <a:xfrm>
                <a:off x="7331606" y="1888514"/>
                <a:ext cx="301302" cy="357525"/>
              </a:xfrm>
              <a:custGeom>
                <a:avLst/>
                <a:gdLst/>
                <a:ahLst/>
                <a:cxnLst/>
                <a:rect l="l" t="t" r="r" b="b"/>
                <a:pathLst>
                  <a:path w="4775" h="5666" extrusionOk="0">
                    <a:moveTo>
                      <a:pt x="4264" y="0"/>
                    </a:moveTo>
                    <a:cubicBezTo>
                      <a:pt x="4021" y="0"/>
                      <a:pt x="3741" y="76"/>
                      <a:pt x="3655" y="148"/>
                    </a:cubicBezTo>
                    <a:cubicBezTo>
                      <a:pt x="3536" y="243"/>
                      <a:pt x="167" y="5029"/>
                      <a:pt x="167" y="5029"/>
                    </a:cubicBezTo>
                    <a:cubicBezTo>
                      <a:pt x="48" y="5255"/>
                      <a:pt x="0" y="5553"/>
                      <a:pt x="203" y="5660"/>
                    </a:cubicBezTo>
                    <a:cubicBezTo>
                      <a:pt x="210" y="5664"/>
                      <a:pt x="220" y="5666"/>
                      <a:pt x="232" y="5666"/>
                    </a:cubicBezTo>
                    <a:cubicBezTo>
                      <a:pt x="546" y="5666"/>
                      <a:pt x="2235" y="4329"/>
                      <a:pt x="2465" y="3755"/>
                    </a:cubicBezTo>
                    <a:cubicBezTo>
                      <a:pt x="2703" y="3160"/>
                      <a:pt x="3441" y="1898"/>
                      <a:pt x="3810" y="1457"/>
                    </a:cubicBezTo>
                    <a:cubicBezTo>
                      <a:pt x="4179" y="1029"/>
                      <a:pt x="4775" y="350"/>
                      <a:pt x="4632" y="124"/>
                    </a:cubicBezTo>
                    <a:cubicBezTo>
                      <a:pt x="4570" y="34"/>
                      <a:pt x="4425" y="0"/>
                      <a:pt x="42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1"/>
              <p:cNvSpPr/>
              <p:nvPr/>
            </p:nvSpPr>
            <p:spPr>
              <a:xfrm>
                <a:off x="7336843" y="1887820"/>
                <a:ext cx="287799" cy="339857"/>
              </a:xfrm>
              <a:custGeom>
                <a:avLst/>
                <a:gdLst/>
                <a:ahLst/>
                <a:cxnLst/>
                <a:rect l="l" t="t" r="r" b="b"/>
                <a:pathLst>
                  <a:path w="4561" h="5386" extrusionOk="0">
                    <a:moveTo>
                      <a:pt x="4132" y="0"/>
                    </a:moveTo>
                    <a:cubicBezTo>
                      <a:pt x="3834" y="0"/>
                      <a:pt x="3377" y="220"/>
                      <a:pt x="3084" y="432"/>
                    </a:cubicBezTo>
                    <a:cubicBezTo>
                      <a:pt x="2703" y="730"/>
                      <a:pt x="655" y="3838"/>
                      <a:pt x="655" y="3838"/>
                    </a:cubicBezTo>
                    <a:cubicBezTo>
                      <a:pt x="655" y="3838"/>
                      <a:pt x="0" y="5147"/>
                      <a:pt x="24" y="5362"/>
                    </a:cubicBezTo>
                    <a:cubicBezTo>
                      <a:pt x="24" y="5378"/>
                      <a:pt x="36" y="5386"/>
                      <a:pt x="56" y="5386"/>
                    </a:cubicBezTo>
                    <a:cubicBezTo>
                      <a:pt x="295" y="5386"/>
                      <a:pt x="1788" y="4385"/>
                      <a:pt x="2084" y="3838"/>
                    </a:cubicBezTo>
                    <a:cubicBezTo>
                      <a:pt x="2417" y="3242"/>
                      <a:pt x="2953" y="2171"/>
                      <a:pt x="3322" y="1635"/>
                    </a:cubicBezTo>
                    <a:cubicBezTo>
                      <a:pt x="3679" y="1099"/>
                      <a:pt x="4561" y="313"/>
                      <a:pt x="4370" y="87"/>
                    </a:cubicBezTo>
                    <a:cubicBezTo>
                      <a:pt x="4318" y="26"/>
                      <a:pt x="4235" y="0"/>
                      <a:pt x="41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1"/>
              <p:cNvSpPr/>
              <p:nvPr/>
            </p:nvSpPr>
            <p:spPr>
              <a:xfrm>
                <a:off x="7306050" y="1864725"/>
                <a:ext cx="259909" cy="284076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02" extrusionOk="0">
                    <a:moveTo>
                      <a:pt x="2485" y="1"/>
                    </a:moveTo>
                    <a:cubicBezTo>
                      <a:pt x="2482" y="1"/>
                      <a:pt x="2479" y="1"/>
                      <a:pt x="2477" y="1"/>
                    </a:cubicBezTo>
                    <a:cubicBezTo>
                      <a:pt x="2084" y="1"/>
                      <a:pt x="1072" y="501"/>
                      <a:pt x="548" y="1120"/>
                    </a:cubicBezTo>
                    <a:cubicBezTo>
                      <a:pt x="227" y="1525"/>
                      <a:pt x="0" y="2406"/>
                      <a:pt x="512" y="3311"/>
                    </a:cubicBezTo>
                    <a:cubicBezTo>
                      <a:pt x="1012" y="4216"/>
                      <a:pt x="1489" y="4501"/>
                      <a:pt x="1489" y="4501"/>
                    </a:cubicBezTo>
                    <a:cubicBezTo>
                      <a:pt x="1489" y="4501"/>
                      <a:pt x="3275" y="1584"/>
                      <a:pt x="3977" y="858"/>
                    </a:cubicBezTo>
                    <a:cubicBezTo>
                      <a:pt x="4119" y="693"/>
                      <a:pt x="2820" y="1"/>
                      <a:pt x="2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1"/>
              <p:cNvSpPr/>
              <p:nvPr/>
            </p:nvSpPr>
            <p:spPr>
              <a:xfrm>
                <a:off x="7295489" y="1912540"/>
                <a:ext cx="184883" cy="238203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3775" extrusionOk="0">
                    <a:moveTo>
                      <a:pt x="929" y="1"/>
                    </a:moveTo>
                    <a:cubicBezTo>
                      <a:pt x="596" y="417"/>
                      <a:pt x="1" y="1608"/>
                      <a:pt x="489" y="2465"/>
                    </a:cubicBezTo>
                    <a:cubicBezTo>
                      <a:pt x="1001" y="3370"/>
                      <a:pt x="1656" y="3775"/>
                      <a:pt x="1656" y="3775"/>
                    </a:cubicBezTo>
                    <a:cubicBezTo>
                      <a:pt x="1656" y="3775"/>
                      <a:pt x="2334" y="2620"/>
                      <a:pt x="2930" y="1727"/>
                    </a:cubicBezTo>
                    <a:cubicBezTo>
                      <a:pt x="2191" y="1370"/>
                      <a:pt x="977" y="572"/>
                      <a:pt x="9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1"/>
              <p:cNvSpPr/>
              <p:nvPr/>
            </p:nvSpPr>
            <p:spPr>
              <a:xfrm>
                <a:off x="7919765" y="884017"/>
                <a:ext cx="236562" cy="205138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3251" extrusionOk="0">
                    <a:moveTo>
                      <a:pt x="426" y="1"/>
                    </a:moveTo>
                    <a:cubicBezTo>
                      <a:pt x="1" y="1"/>
                      <a:pt x="514" y="2112"/>
                      <a:pt x="514" y="2112"/>
                    </a:cubicBezTo>
                    <a:cubicBezTo>
                      <a:pt x="755" y="2106"/>
                      <a:pt x="991" y="2086"/>
                      <a:pt x="1234" y="2086"/>
                    </a:cubicBezTo>
                    <a:cubicBezTo>
                      <a:pt x="1891" y="2086"/>
                      <a:pt x="2594" y="2234"/>
                      <a:pt x="3550" y="3208"/>
                    </a:cubicBezTo>
                    <a:cubicBezTo>
                      <a:pt x="3578" y="3237"/>
                      <a:pt x="3599" y="3251"/>
                      <a:pt x="3614" y="3251"/>
                    </a:cubicBezTo>
                    <a:cubicBezTo>
                      <a:pt x="3749" y="3251"/>
                      <a:pt x="3436" y="2214"/>
                      <a:pt x="3383" y="1648"/>
                    </a:cubicBezTo>
                    <a:cubicBezTo>
                      <a:pt x="3347" y="1089"/>
                      <a:pt x="3478" y="1041"/>
                      <a:pt x="3526" y="696"/>
                    </a:cubicBezTo>
                    <a:lnTo>
                      <a:pt x="3526" y="696"/>
                    </a:lnTo>
                    <a:cubicBezTo>
                      <a:pt x="3476" y="713"/>
                      <a:pt x="3390" y="722"/>
                      <a:pt x="3277" y="722"/>
                    </a:cubicBezTo>
                    <a:cubicBezTo>
                      <a:pt x="2634" y="722"/>
                      <a:pt x="1128" y="448"/>
                      <a:pt x="561" y="53"/>
                    </a:cubicBezTo>
                    <a:cubicBezTo>
                      <a:pt x="508" y="17"/>
                      <a:pt x="464" y="1"/>
                      <a:pt x="426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1"/>
              <p:cNvSpPr/>
              <p:nvPr/>
            </p:nvSpPr>
            <p:spPr>
              <a:xfrm>
                <a:off x="8075371" y="916451"/>
                <a:ext cx="447063" cy="351341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5568" extrusionOk="0">
                    <a:moveTo>
                      <a:pt x="1295" y="0"/>
                    </a:moveTo>
                    <a:cubicBezTo>
                      <a:pt x="756" y="0"/>
                      <a:pt x="322" y="74"/>
                      <a:pt x="322" y="74"/>
                    </a:cubicBezTo>
                    <a:lnTo>
                      <a:pt x="60" y="1813"/>
                    </a:lnTo>
                    <a:lnTo>
                      <a:pt x="0" y="2515"/>
                    </a:lnTo>
                    <a:cubicBezTo>
                      <a:pt x="0" y="2515"/>
                      <a:pt x="357" y="2634"/>
                      <a:pt x="1334" y="4170"/>
                    </a:cubicBezTo>
                    <a:cubicBezTo>
                      <a:pt x="1543" y="4496"/>
                      <a:pt x="1785" y="4594"/>
                      <a:pt x="2026" y="4594"/>
                    </a:cubicBezTo>
                    <a:cubicBezTo>
                      <a:pt x="2399" y="4594"/>
                      <a:pt x="2771" y="4361"/>
                      <a:pt x="3025" y="4361"/>
                    </a:cubicBezTo>
                    <a:cubicBezTo>
                      <a:pt x="3029" y="4361"/>
                      <a:pt x="3033" y="4361"/>
                      <a:pt x="3036" y="4361"/>
                    </a:cubicBezTo>
                    <a:cubicBezTo>
                      <a:pt x="4175" y="4415"/>
                      <a:pt x="5132" y="5567"/>
                      <a:pt x="5436" y="5567"/>
                    </a:cubicBezTo>
                    <a:cubicBezTo>
                      <a:pt x="5463" y="5567"/>
                      <a:pt x="5485" y="5559"/>
                      <a:pt x="5501" y="5539"/>
                    </a:cubicBezTo>
                    <a:cubicBezTo>
                      <a:pt x="6144" y="4849"/>
                      <a:pt x="6787" y="3099"/>
                      <a:pt x="6537" y="2730"/>
                    </a:cubicBezTo>
                    <a:cubicBezTo>
                      <a:pt x="6192" y="2206"/>
                      <a:pt x="7085" y="2575"/>
                      <a:pt x="5168" y="1372"/>
                    </a:cubicBezTo>
                    <a:cubicBezTo>
                      <a:pt x="3572" y="372"/>
                      <a:pt x="3286" y="301"/>
                      <a:pt x="2143" y="74"/>
                    </a:cubicBezTo>
                    <a:cubicBezTo>
                      <a:pt x="1862" y="19"/>
                      <a:pt x="1565" y="0"/>
                      <a:pt x="12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1"/>
              <p:cNvSpPr/>
              <p:nvPr/>
            </p:nvSpPr>
            <p:spPr>
              <a:xfrm>
                <a:off x="7793627" y="763622"/>
                <a:ext cx="264515" cy="287610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4558" extrusionOk="0">
                    <a:moveTo>
                      <a:pt x="2057" y="0"/>
                    </a:moveTo>
                    <a:cubicBezTo>
                      <a:pt x="1682" y="0"/>
                      <a:pt x="1303" y="137"/>
                      <a:pt x="953" y="377"/>
                    </a:cubicBezTo>
                    <a:cubicBezTo>
                      <a:pt x="120" y="937"/>
                      <a:pt x="0" y="1877"/>
                      <a:pt x="703" y="2937"/>
                    </a:cubicBezTo>
                    <a:cubicBezTo>
                      <a:pt x="834" y="3139"/>
                      <a:pt x="1084" y="3270"/>
                      <a:pt x="1239" y="3437"/>
                    </a:cubicBezTo>
                    <a:cubicBezTo>
                      <a:pt x="1274" y="3544"/>
                      <a:pt x="1572" y="3985"/>
                      <a:pt x="1608" y="4151"/>
                    </a:cubicBezTo>
                    <a:cubicBezTo>
                      <a:pt x="1632" y="4191"/>
                      <a:pt x="1669" y="4206"/>
                      <a:pt x="1712" y="4206"/>
                    </a:cubicBezTo>
                    <a:cubicBezTo>
                      <a:pt x="1775" y="4206"/>
                      <a:pt x="1852" y="4175"/>
                      <a:pt x="1929" y="4140"/>
                    </a:cubicBezTo>
                    <a:cubicBezTo>
                      <a:pt x="2254" y="4371"/>
                      <a:pt x="2439" y="4558"/>
                      <a:pt x="2667" y="4558"/>
                    </a:cubicBezTo>
                    <a:cubicBezTo>
                      <a:pt x="2815" y="4558"/>
                      <a:pt x="2981" y="4479"/>
                      <a:pt x="3215" y="4282"/>
                    </a:cubicBezTo>
                    <a:cubicBezTo>
                      <a:pt x="4001" y="3616"/>
                      <a:pt x="4191" y="1937"/>
                      <a:pt x="3501" y="877"/>
                    </a:cubicBezTo>
                    <a:cubicBezTo>
                      <a:pt x="3086" y="262"/>
                      <a:pt x="2576" y="0"/>
                      <a:pt x="2057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1"/>
              <p:cNvSpPr/>
              <p:nvPr/>
            </p:nvSpPr>
            <p:spPr>
              <a:xfrm>
                <a:off x="7794385" y="748793"/>
                <a:ext cx="265272" cy="176554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98" extrusionOk="0">
                    <a:moveTo>
                      <a:pt x="2433" y="0"/>
                    </a:moveTo>
                    <a:cubicBezTo>
                      <a:pt x="2132" y="0"/>
                      <a:pt x="1776" y="97"/>
                      <a:pt x="1346" y="326"/>
                    </a:cubicBezTo>
                    <a:cubicBezTo>
                      <a:pt x="0" y="1041"/>
                      <a:pt x="96" y="2053"/>
                      <a:pt x="310" y="2220"/>
                    </a:cubicBezTo>
                    <a:lnTo>
                      <a:pt x="1441" y="1981"/>
                    </a:lnTo>
                    <a:lnTo>
                      <a:pt x="2441" y="2184"/>
                    </a:lnTo>
                    <a:cubicBezTo>
                      <a:pt x="2441" y="2184"/>
                      <a:pt x="2477" y="1993"/>
                      <a:pt x="2596" y="1934"/>
                    </a:cubicBezTo>
                    <a:cubicBezTo>
                      <a:pt x="2623" y="1918"/>
                      <a:pt x="2650" y="1911"/>
                      <a:pt x="2676" y="1911"/>
                    </a:cubicBezTo>
                    <a:cubicBezTo>
                      <a:pt x="2892" y="1911"/>
                      <a:pt x="3068" y="2386"/>
                      <a:pt x="3036" y="2577"/>
                    </a:cubicBezTo>
                    <a:cubicBezTo>
                      <a:pt x="3024" y="2756"/>
                      <a:pt x="3363" y="2798"/>
                      <a:pt x="3679" y="2798"/>
                    </a:cubicBezTo>
                    <a:cubicBezTo>
                      <a:pt x="3950" y="2798"/>
                      <a:pt x="4203" y="2767"/>
                      <a:pt x="4203" y="2767"/>
                    </a:cubicBezTo>
                    <a:cubicBezTo>
                      <a:pt x="4203" y="2767"/>
                      <a:pt x="4168" y="1410"/>
                      <a:pt x="3679" y="755"/>
                    </a:cubicBezTo>
                    <a:cubicBezTo>
                      <a:pt x="3363" y="330"/>
                      <a:pt x="2990" y="0"/>
                      <a:pt x="24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1"/>
              <p:cNvSpPr/>
              <p:nvPr/>
            </p:nvSpPr>
            <p:spPr>
              <a:xfrm>
                <a:off x="7779367" y="853540"/>
                <a:ext cx="181097" cy="112697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1786" extrusionOk="0">
                    <a:moveTo>
                      <a:pt x="1524" y="1"/>
                    </a:moveTo>
                    <a:cubicBezTo>
                      <a:pt x="974" y="1"/>
                      <a:pt x="393" y="155"/>
                      <a:pt x="393" y="155"/>
                    </a:cubicBezTo>
                    <a:cubicBezTo>
                      <a:pt x="238" y="452"/>
                      <a:pt x="0" y="726"/>
                      <a:pt x="417" y="810"/>
                    </a:cubicBezTo>
                    <a:cubicBezTo>
                      <a:pt x="834" y="869"/>
                      <a:pt x="2620" y="821"/>
                      <a:pt x="2786" y="1786"/>
                    </a:cubicBezTo>
                    <a:cubicBezTo>
                      <a:pt x="2870" y="1750"/>
                      <a:pt x="2810" y="595"/>
                      <a:pt x="2298" y="190"/>
                    </a:cubicBezTo>
                    <a:cubicBezTo>
                      <a:pt x="2117" y="47"/>
                      <a:pt x="1825" y="1"/>
                      <a:pt x="15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1"/>
              <p:cNvSpPr/>
              <p:nvPr/>
            </p:nvSpPr>
            <p:spPr>
              <a:xfrm>
                <a:off x="7910048" y="693580"/>
                <a:ext cx="139830" cy="172768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2738" extrusionOk="0">
                    <a:moveTo>
                      <a:pt x="1062" y="0"/>
                    </a:moveTo>
                    <a:cubicBezTo>
                      <a:pt x="655" y="0"/>
                      <a:pt x="167" y="419"/>
                      <a:pt x="72" y="928"/>
                    </a:cubicBezTo>
                    <a:cubicBezTo>
                      <a:pt x="1" y="1273"/>
                      <a:pt x="608" y="1392"/>
                      <a:pt x="1025" y="1618"/>
                    </a:cubicBezTo>
                    <a:cubicBezTo>
                      <a:pt x="1430" y="1844"/>
                      <a:pt x="2215" y="2737"/>
                      <a:pt x="2215" y="2737"/>
                    </a:cubicBezTo>
                    <a:cubicBezTo>
                      <a:pt x="2096" y="1630"/>
                      <a:pt x="1692" y="368"/>
                      <a:pt x="1358" y="94"/>
                    </a:cubicBezTo>
                    <a:cubicBezTo>
                      <a:pt x="1271" y="29"/>
                      <a:pt x="1169" y="0"/>
                      <a:pt x="10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1"/>
              <p:cNvSpPr/>
              <p:nvPr/>
            </p:nvSpPr>
            <p:spPr>
              <a:xfrm>
                <a:off x="7921343" y="700837"/>
                <a:ext cx="64173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95" extrusionOk="0">
                    <a:moveTo>
                      <a:pt x="823" y="0"/>
                    </a:moveTo>
                    <a:cubicBezTo>
                      <a:pt x="812" y="0"/>
                      <a:pt x="800" y="1"/>
                      <a:pt x="786" y="3"/>
                    </a:cubicBezTo>
                    <a:cubicBezTo>
                      <a:pt x="548" y="39"/>
                      <a:pt x="477" y="146"/>
                      <a:pt x="477" y="146"/>
                    </a:cubicBezTo>
                    <a:cubicBezTo>
                      <a:pt x="477" y="146"/>
                      <a:pt x="600" y="79"/>
                      <a:pt x="666" y="79"/>
                    </a:cubicBezTo>
                    <a:cubicBezTo>
                      <a:pt x="696" y="79"/>
                      <a:pt x="714" y="93"/>
                      <a:pt x="703" y="134"/>
                    </a:cubicBezTo>
                    <a:cubicBezTo>
                      <a:pt x="666" y="236"/>
                      <a:pt x="395" y="404"/>
                      <a:pt x="291" y="404"/>
                    </a:cubicBezTo>
                    <a:cubicBezTo>
                      <a:pt x="262" y="404"/>
                      <a:pt x="245" y="391"/>
                      <a:pt x="251" y="360"/>
                    </a:cubicBezTo>
                    <a:cubicBezTo>
                      <a:pt x="256" y="347"/>
                      <a:pt x="257" y="341"/>
                      <a:pt x="255" y="341"/>
                    </a:cubicBezTo>
                    <a:lnTo>
                      <a:pt x="255" y="341"/>
                    </a:lnTo>
                    <a:cubicBezTo>
                      <a:pt x="237" y="341"/>
                      <a:pt x="1" y="729"/>
                      <a:pt x="1" y="729"/>
                    </a:cubicBezTo>
                    <a:cubicBezTo>
                      <a:pt x="4" y="775"/>
                      <a:pt x="43" y="795"/>
                      <a:pt x="102" y="795"/>
                    </a:cubicBezTo>
                    <a:cubicBezTo>
                      <a:pt x="260" y="795"/>
                      <a:pt x="562" y="655"/>
                      <a:pt x="727" y="491"/>
                    </a:cubicBezTo>
                    <a:cubicBezTo>
                      <a:pt x="940" y="277"/>
                      <a:pt x="1016" y="0"/>
                      <a:pt x="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1"/>
              <p:cNvSpPr/>
              <p:nvPr/>
            </p:nvSpPr>
            <p:spPr>
              <a:xfrm>
                <a:off x="7830415" y="1054136"/>
                <a:ext cx="368188" cy="492306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7802" extrusionOk="0">
                    <a:moveTo>
                      <a:pt x="4608" y="1"/>
                    </a:moveTo>
                    <a:cubicBezTo>
                      <a:pt x="4318" y="1"/>
                      <a:pt x="4085" y="36"/>
                      <a:pt x="4085" y="36"/>
                    </a:cubicBezTo>
                    <a:cubicBezTo>
                      <a:pt x="3954" y="429"/>
                      <a:pt x="3311" y="2214"/>
                      <a:pt x="2823" y="3334"/>
                    </a:cubicBezTo>
                    <a:cubicBezTo>
                      <a:pt x="2334" y="4179"/>
                      <a:pt x="1882" y="5191"/>
                      <a:pt x="1513" y="5810"/>
                    </a:cubicBezTo>
                    <a:cubicBezTo>
                      <a:pt x="1311" y="5953"/>
                      <a:pt x="1013" y="5989"/>
                      <a:pt x="810" y="6167"/>
                    </a:cubicBezTo>
                    <a:cubicBezTo>
                      <a:pt x="608" y="6370"/>
                      <a:pt x="489" y="6394"/>
                      <a:pt x="263" y="6465"/>
                    </a:cubicBezTo>
                    <a:cubicBezTo>
                      <a:pt x="186" y="6498"/>
                      <a:pt x="220" y="6611"/>
                      <a:pt x="346" y="6611"/>
                    </a:cubicBezTo>
                    <a:cubicBezTo>
                      <a:pt x="357" y="6611"/>
                      <a:pt x="369" y="6610"/>
                      <a:pt x="382" y="6608"/>
                    </a:cubicBezTo>
                    <a:cubicBezTo>
                      <a:pt x="525" y="6572"/>
                      <a:pt x="810" y="6572"/>
                      <a:pt x="810" y="6572"/>
                    </a:cubicBezTo>
                    <a:lnTo>
                      <a:pt x="810" y="6572"/>
                    </a:lnTo>
                    <a:cubicBezTo>
                      <a:pt x="810" y="6572"/>
                      <a:pt x="632" y="6822"/>
                      <a:pt x="441" y="6977"/>
                    </a:cubicBezTo>
                    <a:cubicBezTo>
                      <a:pt x="251" y="7120"/>
                      <a:pt x="1" y="7358"/>
                      <a:pt x="120" y="7394"/>
                    </a:cubicBezTo>
                    <a:cubicBezTo>
                      <a:pt x="122" y="7394"/>
                      <a:pt x="125" y="7394"/>
                      <a:pt x="128" y="7394"/>
                    </a:cubicBezTo>
                    <a:cubicBezTo>
                      <a:pt x="196" y="7394"/>
                      <a:pt x="378" y="7269"/>
                      <a:pt x="549" y="7144"/>
                    </a:cubicBezTo>
                    <a:lnTo>
                      <a:pt x="549" y="7144"/>
                    </a:lnTo>
                    <a:cubicBezTo>
                      <a:pt x="322" y="7322"/>
                      <a:pt x="96" y="7525"/>
                      <a:pt x="156" y="7584"/>
                    </a:cubicBezTo>
                    <a:cubicBezTo>
                      <a:pt x="166" y="7597"/>
                      <a:pt x="182" y="7603"/>
                      <a:pt x="202" y="7603"/>
                    </a:cubicBezTo>
                    <a:cubicBezTo>
                      <a:pt x="276" y="7603"/>
                      <a:pt x="408" y="7528"/>
                      <a:pt x="549" y="7453"/>
                    </a:cubicBezTo>
                    <a:lnTo>
                      <a:pt x="549" y="7453"/>
                    </a:lnTo>
                    <a:cubicBezTo>
                      <a:pt x="418" y="7560"/>
                      <a:pt x="322" y="7679"/>
                      <a:pt x="382" y="7739"/>
                    </a:cubicBezTo>
                    <a:cubicBezTo>
                      <a:pt x="392" y="7746"/>
                      <a:pt x="405" y="7750"/>
                      <a:pt x="421" y="7750"/>
                    </a:cubicBezTo>
                    <a:cubicBezTo>
                      <a:pt x="484" y="7750"/>
                      <a:pt x="592" y="7700"/>
                      <a:pt x="715" y="7644"/>
                    </a:cubicBezTo>
                    <a:lnTo>
                      <a:pt x="715" y="7644"/>
                    </a:lnTo>
                    <a:cubicBezTo>
                      <a:pt x="632" y="7691"/>
                      <a:pt x="596" y="7751"/>
                      <a:pt x="596" y="7775"/>
                    </a:cubicBezTo>
                    <a:cubicBezTo>
                      <a:pt x="598" y="7793"/>
                      <a:pt x="616" y="7801"/>
                      <a:pt x="646" y="7801"/>
                    </a:cubicBezTo>
                    <a:cubicBezTo>
                      <a:pt x="774" y="7801"/>
                      <a:pt x="1126" y="7644"/>
                      <a:pt x="1453" y="7394"/>
                    </a:cubicBezTo>
                    <a:cubicBezTo>
                      <a:pt x="1751" y="7156"/>
                      <a:pt x="1965" y="6655"/>
                      <a:pt x="2108" y="6358"/>
                    </a:cubicBezTo>
                    <a:cubicBezTo>
                      <a:pt x="2596" y="5858"/>
                      <a:pt x="4013" y="4369"/>
                      <a:pt x="4263" y="3846"/>
                    </a:cubicBezTo>
                    <a:cubicBezTo>
                      <a:pt x="4597" y="3191"/>
                      <a:pt x="5835" y="1095"/>
                      <a:pt x="5680" y="452"/>
                    </a:cubicBezTo>
                    <a:cubicBezTo>
                      <a:pt x="5581" y="77"/>
                      <a:pt x="5034" y="1"/>
                      <a:pt x="4608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1"/>
              <p:cNvSpPr/>
              <p:nvPr/>
            </p:nvSpPr>
            <p:spPr>
              <a:xfrm>
                <a:off x="8046029" y="943016"/>
                <a:ext cx="176617" cy="224573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3559" extrusionOk="0">
                    <a:moveTo>
                      <a:pt x="1495" y="1"/>
                    </a:moveTo>
                    <a:cubicBezTo>
                      <a:pt x="1049" y="1"/>
                      <a:pt x="848" y="420"/>
                      <a:pt x="596" y="1011"/>
                    </a:cubicBezTo>
                    <a:cubicBezTo>
                      <a:pt x="120" y="2190"/>
                      <a:pt x="1" y="3285"/>
                      <a:pt x="1" y="3285"/>
                    </a:cubicBezTo>
                    <a:cubicBezTo>
                      <a:pt x="1" y="3285"/>
                      <a:pt x="2096" y="3380"/>
                      <a:pt x="2573" y="3559"/>
                    </a:cubicBezTo>
                    <a:cubicBezTo>
                      <a:pt x="2799" y="3213"/>
                      <a:pt x="2739" y="1558"/>
                      <a:pt x="2501" y="892"/>
                    </a:cubicBezTo>
                    <a:cubicBezTo>
                      <a:pt x="2275" y="225"/>
                      <a:pt x="1942" y="70"/>
                      <a:pt x="1620" y="11"/>
                    </a:cubicBezTo>
                    <a:cubicBezTo>
                      <a:pt x="1576" y="4"/>
                      <a:pt x="1535" y="1"/>
                      <a:pt x="14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1"/>
              <p:cNvSpPr/>
              <p:nvPr/>
            </p:nvSpPr>
            <p:spPr>
              <a:xfrm>
                <a:off x="8072342" y="3361279"/>
                <a:ext cx="184883" cy="277577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399" extrusionOk="0">
                    <a:moveTo>
                      <a:pt x="929" y="1"/>
                    </a:moveTo>
                    <a:cubicBezTo>
                      <a:pt x="1108" y="180"/>
                      <a:pt x="1560" y="1263"/>
                      <a:pt x="1501" y="1442"/>
                    </a:cubicBezTo>
                    <a:cubicBezTo>
                      <a:pt x="1394" y="939"/>
                      <a:pt x="787" y="272"/>
                      <a:pt x="198" y="272"/>
                    </a:cubicBezTo>
                    <a:cubicBezTo>
                      <a:pt x="132" y="272"/>
                      <a:pt x="66" y="281"/>
                      <a:pt x="1" y="299"/>
                    </a:cubicBezTo>
                    <a:cubicBezTo>
                      <a:pt x="525" y="418"/>
                      <a:pt x="1167" y="1156"/>
                      <a:pt x="989" y="2204"/>
                    </a:cubicBezTo>
                    <a:cubicBezTo>
                      <a:pt x="822" y="3239"/>
                      <a:pt x="1287" y="4335"/>
                      <a:pt x="1965" y="4394"/>
                    </a:cubicBezTo>
                    <a:cubicBezTo>
                      <a:pt x="1965" y="4394"/>
                      <a:pt x="1993" y="4399"/>
                      <a:pt x="2039" y="4399"/>
                    </a:cubicBezTo>
                    <a:cubicBezTo>
                      <a:pt x="2230" y="4399"/>
                      <a:pt x="2738" y="4321"/>
                      <a:pt x="2834" y="3513"/>
                    </a:cubicBezTo>
                    <a:cubicBezTo>
                      <a:pt x="2930" y="2525"/>
                      <a:pt x="1382" y="120"/>
                      <a:pt x="9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8125725" y="2884240"/>
                <a:ext cx="73638" cy="192392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3049" extrusionOk="0">
                    <a:moveTo>
                      <a:pt x="0" y="0"/>
                    </a:moveTo>
                    <a:cubicBezTo>
                      <a:pt x="643" y="1143"/>
                      <a:pt x="60" y="1727"/>
                      <a:pt x="464" y="3048"/>
                    </a:cubicBezTo>
                    <a:cubicBezTo>
                      <a:pt x="464" y="3048"/>
                      <a:pt x="476" y="2310"/>
                      <a:pt x="822" y="1739"/>
                    </a:cubicBezTo>
                    <a:cubicBezTo>
                      <a:pt x="1167" y="1155"/>
                      <a:pt x="1095" y="12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4" name="Google Shape;1124;p41"/>
            <p:cNvGrpSpPr/>
            <p:nvPr/>
          </p:nvGrpSpPr>
          <p:grpSpPr>
            <a:xfrm>
              <a:off x="8326250" y="-23900"/>
              <a:ext cx="1220922" cy="4629226"/>
              <a:chOff x="8326250" y="-23900"/>
              <a:chExt cx="1220922" cy="4629226"/>
            </a:xfrm>
          </p:grpSpPr>
          <p:grpSp>
            <p:nvGrpSpPr>
              <p:cNvPr id="1125" name="Google Shape;1125;p41"/>
              <p:cNvGrpSpPr/>
              <p:nvPr/>
            </p:nvGrpSpPr>
            <p:grpSpPr>
              <a:xfrm>
                <a:off x="8326250" y="-23900"/>
                <a:ext cx="1220922" cy="4629226"/>
                <a:chOff x="8326271" y="-20999"/>
                <a:chExt cx="1220922" cy="4626450"/>
              </a:xfrm>
            </p:grpSpPr>
            <p:sp>
              <p:nvSpPr>
                <p:cNvPr id="1126" name="Google Shape;1126;p41"/>
                <p:cNvSpPr/>
                <p:nvPr/>
              </p:nvSpPr>
              <p:spPr>
                <a:xfrm>
                  <a:off x="8326271" y="-20999"/>
                  <a:ext cx="1220922" cy="462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49" h="67033" extrusionOk="0">
                      <a:moveTo>
                        <a:pt x="1" y="1"/>
                      </a:moveTo>
                      <a:lnTo>
                        <a:pt x="1" y="67033"/>
                      </a:lnTo>
                      <a:lnTo>
                        <a:pt x="19349" y="67033"/>
                      </a:lnTo>
                      <a:lnTo>
                        <a:pt x="1934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41"/>
                <p:cNvSpPr/>
                <p:nvPr/>
              </p:nvSpPr>
              <p:spPr>
                <a:xfrm>
                  <a:off x="8382288" y="6248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41"/>
                <p:cNvSpPr/>
                <p:nvPr/>
              </p:nvSpPr>
              <p:spPr>
                <a:xfrm>
                  <a:off x="9021913" y="77372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41"/>
                <p:cNvSpPr/>
                <p:nvPr/>
              </p:nvSpPr>
              <p:spPr>
                <a:xfrm rot="10800000" flipH="1">
                  <a:off x="8377525" y="15576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41"/>
                <p:cNvSpPr/>
                <p:nvPr/>
              </p:nvSpPr>
              <p:spPr>
                <a:xfrm rot="10800000" flipH="1">
                  <a:off x="8852125" y="14115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41"/>
                <p:cNvSpPr/>
                <p:nvPr/>
              </p:nvSpPr>
              <p:spPr>
                <a:xfrm rot="10800000" flipH="1">
                  <a:off x="8382288" y="10671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41"/>
                <p:cNvSpPr/>
                <p:nvPr/>
              </p:nvSpPr>
              <p:spPr>
                <a:xfrm rot="10800000" flipH="1">
                  <a:off x="9026688" y="10671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41"/>
                <p:cNvSpPr/>
                <p:nvPr/>
              </p:nvSpPr>
              <p:spPr>
                <a:xfrm rot="10800000" flipH="1">
                  <a:off x="8856888" y="9210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41"/>
                <p:cNvSpPr/>
                <p:nvPr/>
              </p:nvSpPr>
              <p:spPr>
                <a:xfrm rot="10800000" flipH="1">
                  <a:off x="8487063" y="31298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41"/>
                <p:cNvSpPr/>
                <p:nvPr/>
              </p:nvSpPr>
              <p:spPr>
                <a:xfrm rot="10800000" flipH="1">
                  <a:off x="8809263" y="31298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41"/>
                <p:cNvSpPr/>
                <p:nvPr/>
              </p:nvSpPr>
              <p:spPr>
                <a:xfrm rot="10800000" flipH="1">
                  <a:off x="9131463" y="34140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41"/>
                <p:cNvSpPr/>
                <p:nvPr/>
              </p:nvSpPr>
              <p:spPr>
                <a:xfrm rot="10800000" flipH="1">
                  <a:off x="8639463" y="29837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41"/>
                <p:cNvSpPr/>
                <p:nvPr/>
              </p:nvSpPr>
              <p:spPr>
                <a:xfrm flipH="1">
                  <a:off x="8529925" y="21970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41"/>
                <p:cNvSpPr/>
                <p:nvPr/>
              </p:nvSpPr>
              <p:spPr>
                <a:xfrm flipH="1">
                  <a:off x="8377525" y="23431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41"/>
                <p:cNvSpPr/>
                <p:nvPr/>
              </p:nvSpPr>
              <p:spPr>
                <a:xfrm flipH="1">
                  <a:off x="9179088" y="17065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41"/>
                <p:cNvSpPr/>
                <p:nvPr/>
              </p:nvSpPr>
              <p:spPr>
                <a:xfrm flipH="1">
                  <a:off x="8534688" y="17065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41"/>
                <p:cNvSpPr/>
                <p:nvPr/>
              </p:nvSpPr>
              <p:spPr>
                <a:xfrm flipH="1">
                  <a:off x="8704488" y="18526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41"/>
                <p:cNvSpPr/>
                <p:nvPr/>
              </p:nvSpPr>
              <p:spPr>
                <a:xfrm rot="10800000">
                  <a:off x="8529925" y="26393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41"/>
                <p:cNvSpPr/>
                <p:nvPr/>
              </p:nvSpPr>
              <p:spPr>
                <a:xfrm rot="10800000">
                  <a:off x="8699725" y="24932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41"/>
                <p:cNvSpPr/>
                <p:nvPr/>
              </p:nvSpPr>
              <p:spPr>
                <a:xfrm rot="10800000">
                  <a:off x="9064788" y="42127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41"/>
                <p:cNvSpPr/>
                <p:nvPr/>
              </p:nvSpPr>
              <p:spPr>
                <a:xfrm rot="10800000">
                  <a:off x="8742588" y="42127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41"/>
                <p:cNvSpPr/>
                <p:nvPr/>
              </p:nvSpPr>
              <p:spPr>
                <a:xfrm rot="10800000">
                  <a:off x="8420388" y="42127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41"/>
                <p:cNvSpPr/>
                <p:nvPr/>
              </p:nvSpPr>
              <p:spPr>
                <a:xfrm rot="10800000">
                  <a:off x="8912388" y="40666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41"/>
                <p:cNvSpPr/>
                <p:nvPr/>
              </p:nvSpPr>
              <p:spPr>
                <a:xfrm flipH="1">
                  <a:off x="9021925" y="39165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41"/>
                <p:cNvSpPr/>
                <p:nvPr/>
              </p:nvSpPr>
              <p:spPr>
                <a:xfrm>
                  <a:off x="9021925" y="35641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1"/>
                <p:cNvSpPr/>
                <p:nvPr/>
              </p:nvSpPr>
              <p:spPr>
                <a:xfrm>
                  <a:off x="9174325" y="37102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41"/>
                <p:cNvSpPr/>
                <p:nvPr/>
              </p:nvSpPr>
              <p:spPr>
                <a:xfrm rot="10800000" flipH="1">
                  <a:off x="8377525" y="37221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41"/>
                <p:cNvSpPr/>
                <p:nvPr/>
              </p:nvSpPr>
              <p:spPr>
                <a:xfrm rot="10800000">
                  <a:off x="8377525" y="37221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41"/>
                <p:cNvSpPr/>
                <p:nvPr/>
              </p:nvSpPr>
              <p:spPr>
                <a:xfrm rot="10800000">
                  <a:off x="8547325" y="35760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1"/>
                <p:cNvSpPr/>
                <p:nvPr/>
              </p:nvSpPr>
              <p:spPr>
                <a:xfrm rot="10800000" flipH="1">
                  <a:off x="8591013" y="40653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41"/>
                <p:cNvSpPr/>
                <p:nvPr/>
              </p:nvSpPr>
              <p:spPr>
                <a:xfrm rot="10800000">
                  <a:off x="8591013" y="40653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41"/>
                <p:cNvSpPr/>
                <p:nvPr/>
              </p:nvSpPr>
              <p:spPr>
                <a:xfrm rot="10800000">
                  <a:off x="8487075" y="3279900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1"/>
                <p:cNvSpPr/>
                <p:nvPr/>
              </p:nvSpPr>
              <p:spPr>
                <a:xfrm rot="10800000" flipH="1">
                  <a:off x="9131463" y="2811525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1"/>
                <p:cNvSpPr/>
                <p:nvPr/>
              </p:nvSpPr>
              <p:spPr>
                <a:xfrm rot="10800000">
                  <a:off x="8377525" y="1316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60" name="Google Shape;1160;p41"/>
              <p:cNvSpPr/>
              <p:nvPr/>
            </p:nvSpPr>
            <p:spPr>
              <a:xfrm>
                <a:off x="9026666" y="1288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8704466" y="1288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8844616" y="2749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8522416" y="2749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9026666" y="4210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635;p51">
            <a:extLst>
              <a:ext uri="{FF2B5EF4-FFF2-40B4-BE49-F238E27FC236}">
                <a16:creationId xmlns:a16="http://schemas.microsoft.com/office/drawing/2014/main" id="{FD8C7551-EB5D-4010-29F4-DB861F0642B4}"/>
              </a:ext>
            </a:extLst>
          </p:cNvPr>
          <p:cNvSpPr/>
          <p:nvPr/>
        </p:nvSpPr>
        <p:spPr>
          <a:xfrm>
            <a:off x="3144363" y="4313592"/>
            <a:ext cx="1479900" cy="2295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635;p51">
            <a:extLst>
              <a:ext uri="{FF2B5EF4-FFF2-40B4-BE49-F238E27FC236}">
                <a16:creationId xmlns:a16="http://schemas.microsoft.com/office/drawing/2014/main" id="{C323CA44-A5A1-5685-20B5-E0A4855A53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9219" y="4384032"/>
            <a:ext cx="1479900" cy="2295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7" name="Google Shape;1637;p51"/>
          <p:cNvGrpSpPr/>
          <p:nvPr/>
        </p:nvGrpSpPr>
        <p:grpSpPr>
          <a:xfrm flipH="1">
            <a:off x="-838194" y="-807196"/>
            <a:ext cx="4238259" cy="2590215"/>
            <a:chOff x="5327156" y="-807271"/>
            <a:chExt cx="4238259" cy="2590215"/>
          </a:xfrm>
        </p:grpSpPr>
        <p:sp>
          <p:nvSpPr>
            <p:cNvPr id="1638" name="Google Shape;1638;p51"/>
            <p:cNvSpPr/>
            <p:nvPr/>
          </p:nvSpPr>
          <p:spPr>
            <a:xfrm>
              <a:off x="7302820" y="-334115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>
              <a:off x="7327912" y="-35446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6075921" y="-80727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5327156" y="-4584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2" name="Google Shape;1642;p51"/>
          <p:cNvSpPr txBox="1">
            <a:spLocks noGrp="1"/>
          </p:cNvSpPr>
          <p:nvPr>
            <p:ph type="title"/>
          </p:nvPr>
        </p:nvSpPr>
        <p:spPr>
          <a:xfrm>
            <a:off x="4923100" y="541025"/>
            <a:ext cx="35031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EVENTS</a:t>
            </a:r>
            <a:endParaRPr dirty="0"/>
          </a:p>
        </p:txBody>
      </p:sp>
      <p:sp>
        <p:nvSpPr>
          <p:cNvPr id="1644" name="Google Shape;1644;p51"/>
          <p:cNvSpPr txBox="1">
            <a:spLocks noGrp="1"/>
          </p:cNvSpPr>
          <p:nvPr>
            <p:ph type="subTitle" idx="1"/>
          </p:nvPr>
        </p:nvSpPr>
        <p:spPr>
          <a:xfrm>
            <a:off x="4723680" y="2037957"/>
            <a:ext cx="3707787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Events occur at a discrete time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Each event has different vehicular and crew requirements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Travel from station to event is considered for vehicles</a:t>
            </a:r>
          </a:p>
        </p:txBody>
      </p:sp>
      <p:grpSp>
        <p:nvGrpSpPr>
          <p:cNvPr id="2" name="Google Shape;1441;p49">
            <a:extLst>
              <a:ext uri="{FF2B5EF4-FFF2-40B4-BE49-F238E27FC236}">
                <a16:creationId xmlns:a16="http://schemas.microsoft.com/office/drawing/2014/main" id="{8382AF09-29FA-CD18-2624-2A1A45748EFE}"/>
              </a:ext>
            </a:extLst>
          </p:cNvPr>
          <p:cNvGrpSpPr/>
          <p:nvPr/>
        </p:nvGrpSpPr>
        <p:grpSpPr>
          <a:xfrm>
            <a:off x="533679" y="1785975"/>
            <a:ext cx="4038321" cy="2694234"/>
            <a:chOff x="6213971" y="1429261"/>
            <a:chExt cx="1725294" cy="1145230"/>
          </a:xfrm>
        </p:grpSpPr>
        <p:grpSp>
          <p:nvGrpSpPr>
            <p:cNvPr id="3" name="Google Shape;1442;p49">
              <a:extLst>
                <a:ext uri="{FF2B5EF4-FFF2-40B4-BE49-F238E27FC236}">
                  <a16:creationId xmlns:a16="http://schemas.microsoft.com/office/drawing/2014/main" id="{80ADCE00-A544-B3FB-9D7F-269ED3A4F25C}"/>
                </a:ext>
              </a:extLst>
            </p:cNvPr>
            <p:cNvGrpSpPr/>
            <p:nvPr/>
          </p:nvGrpSpPr>
          <p:grpSpPr>
            <a:xfrm>
              <a:off x="6230900" y="1429261"/>
              <a:ext cx="1708365" cy="334742"/>
              <a:chOff x="9569039" y="1877940"/>
              <a:chExt cx="2748778" cy="538604"/>
            </a:xfrm>
          </p:grpSpPr>
          <p:sp>
            <p:nvSpPr>
              <p:cNvPr id="1604" name="Google Shape;1443;p49">
                <a:extLst>
                  <a:ext uri="{FF2B5EF4-FFF2-40B4-BE49-F238E27FC236}">
                    <a16:creationId xmlns:a16="http://schemas.microsoft.com/office/drawing/2014/main" id="{A1DDA527-2679-A77F-0218-FCD6750BBEBF}"/>
                  </a:ext>
                </a:extLst>
              </p:cNvPr>
              <p:cNvSpPr/>
              <p:nvPr/>
            </p:nvSpPr>
            <p:spPr>
              <a:xfrm>
                <a:off x="9573446" y="1877940"/>
                <a:ext cx="2744371" cy="177188"/>
              </a:xfrm>
              <a:custGeom>
                <a:avLst/>
                <a:gdLst/>
                <a:ahLst/>
                <a:cxnLst/>
                <a:rect l="l" t="t" r="r" b="b"/>
                <a:pathLst>
                  <a:path w="44839" h="2895" extrusionOk="0">
                    <a:moveTo>
                      <a:pt x="448" y="0"/>
                    </a:moveTo>
                    <a:cubicBezTo>
                      <a:pt x="254" y="0"/>
                      <a:pt x="171" y="122"/>
                      <a:pt x="0" y="406"/>
                    </a:cubicBezTo>
                    <a:lnTo>
                      <a:pt x="60" y="477"/>
                    </a:lnTo>
                    <a:cubicBezTo>
                      <a:pt x="60" y="715"/>
                      <a:pt x="286" y="870"/>
                      <a:pt x="476" y="882"/>
                    </a:cubicBezTo>
                    <a:lnTo>
                      <a:pt x="44375" y="2894"/>
                    </a:lnTo>
                    <a:cubicBezTo>
                      <a:pt x="44379" y="2895"/>
                      <a:pt x="44383" y="2895"/>
                      <a:pt x="44387" y="2895"/>
                    </a:cubicBezTo>
                    <a:cubicBezTo>
                      <a:pt x="44588" y="2895"/>
                      <a:pt x="44839" y="2614"/>
                      <a:pt x="44839" y="2323"/>
                    </a:cubicBezTo>
                    <a:lnTo>
                      <a:pt x="44839" y="2263"/>
                    </a:lnTo>
                    <a:cubicBezTo>
                      <a:pt x="44839" y="2025"/>
                      <a:pt x="44756" y="1858"/>
                      <a:pt x="44541" y="1858"/>
                    </a:cubicBezTo>
                    <a:lnTo>
                      <a:pt x="476" y="1"/>
                    </a:lnTo>
                    <a:cubicBezTo>
                      <a:pt x="467" y="1"/>
                      <a:pt x="457" y="0"/>
                      <a:pt x="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444;p49">
                <a:extLst>
                  <a:ext uri="{FF2B5EF4-FFF2-40B4-BE49-F238E27FC236}">
                    <a16:creationId xmlns:a16="http://schemas.microsoft.com/office/drawing/2014/main" id="{07129526-D29F-8912-F34C-E19BE9ED93F3}"/>
                  </a:ext>
                </a:extLst>
              </p:cNvPr>
              <p:cNvSpPr/>
              <p:nvPr/>
            </p:nvSpPr>
            <p:spPr>
              <a:xfrm>
                <a:off x="9569039" y="2331836"/>
                <a:ext cx="2747370" cy="74548"/>
              </a:xfrm>
              <a:custGeom>
                <a:avLst/>
                <a:gdLst/>
                <a:ahLst/>
                <a:cxnLst/>
                <a:rect l="l" t="t" r="r" b="b"/>
                <a:pathLst>
                  <a:path w="44888" h="1218" extrusionOk="0">
                    <a:moveTo>
                      <a:pt x="44589" y="0"/>
                    </a:moveTo>
                    <a:cubicBezTo>
                      <a:pt x="44578" y="0"/>
                      <a:pt x="44566" y="1"/>
                      <a:pt x="44554" y="3"/>
                    </a:cubicBezTo>
                    <a:lnTo>
                      <a:pt x="453" y="336"/>
                    </a:lnTo>
                    <a:cubicBezTo>
                      <a:pt x="251" y="336"/>
                      <a:pt x="179" y="455"/>
                      <a:pt x="1" y="753"/>
                    </a:cubicBezTo>
                    <a:lnTo>
                      <a:pt x="36" y="848"/>
                    </a:lnTo>
                    <a:cubicBezTo>
                      <a:pt x="36" y="1077"/>
                      <a:pt x="256" y="1218"/>
                      <a:pt x="464" y="1218"/>
                    </a:cubicBezTo>
                    <a:cubicBezTo>
                      <a:pt x="472" y="1218"/>
                      <a:pt x="480" y="1218"/>
                      <a:pt x="489" y="1217"/>
                    </a:cubicBezTo>
                    <a:lnTo>
                      <a:pt x="44435" y="1038"/>
                    </a:lnTo>
                    <a:cubicBezTo>
                      <a:pt x="44625" y="1038"/>
                      <a:pt x="44887" y="741"/>
                      <a:pt x="44863" y="443"/>
                    </a:cubicBezTo>
                    <a:lnTo>
                      <a:pt x="44863" y="384"/>
                    </a:lnTo>
                    <a:cubicBezTo>
                      <a:pt x="44863" y="161"/>
                      <a:pt x="44759" y="0"/>
                      <a:pt x="445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445;p49">
                <a:extLst>
                  <a:ext uri="{FF2B5EF4-FFF2-40B4-BE49-F238E27FC236}">
                    <a16:creationId xmlns:a16="http://schemas.microsoft.com/office/drawing/2014/main" id="{AB5DD4AF-759E-F5B6-4A9F-557D7B5FC92C}"/>
                  </a:ext>
                </a:extLst>
              </p:cNvPr>
              <p:cNvSpPr/>
              <p:nvPr/>
            </p:nvSpPr>
            <p:spPr>
              <a:xfrm>
                <a:off x="12032112" y="2000411"/>
                <a:ext cx="45965" cy="368026"/>
              </a:xfrm>
              <a:custGeom>
                <a:avLst/>
                <a:gdLst/>
                <a:ahLst/>
                <a:cxnLst/>
                <a:rect l="l" t="t" r="r" b="b"/>
                <a:pathLst>
                  <a:path w="751" h="6013" extrusionOk="0">
                    <a:moveTo>
                      <a:pt x="417" y="0"/>
                    </a:moveTo>
                    <a:cubicBezTo>
                      <a:pt x="215" y="0"/>
                      <a:pt x="60" y="250"/>
                      <a:pt x="60" y="572"/>
                    </a:cubicBezTo>
                    <a:lnTo>
                      <a:pt x="1" y="5418"/>
                    </a:lnTo>
                    <a:cubicBezTo>
                      <a:pt x="1" y="5739"/>
                      <a:pt x="144" y="6013"/>
                      <a:pt x="334" y="6013"/>
                    </a:cubicBezTo>
                    <a:cubicBezTo>
                      <a:pt x="537" y="6013"/>
                      <a:pt x="691" y="5739"/>
                      <a:pt x="691" y="5418"/>
                    </a:cubicBezTo>
                    <a:lnTo>
                      <a:pt x="751" y="596"/>
                    </a:lnTo>
                    <a:cubicBezTo>
                      <a:pt x="751" y="262"/>
                      <a:pt x="608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446;p49">
                <a:extLst>
                  <a:ext uri="{FF2B5EF4-FFF2-40B4-BE49-F238E27FC236}">
                    <a16:creationId xmlns:a16="http://schemas.microsoft.com/office/drawing/2014/main" id="{0649FBCF-603F-CAD4-CC0D-96353A67C683}"/>
                  </a:ext>
                </a:extLst>
              </p:cNvPr>
              <p:cNvSpPr/>
              <p:nvPr/>
            </p:nvSpPr>
            <p:spPr>
              <a:xfrm>
                <a:off x="11872550" y="1996678"/>
                <a:ext cx="48168" cy="371759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074" extrusionOk="0">
                    <a:moveTo>
                      <a:pt x="406" y="0"/>
                    </a:moveTo>
                    <a:cubicBezTo>
                      <a:pt x="225" y="0"/>
                      <a:pt x="72" y="265"/>
                      <a:pt x="72" y="573"/>
                    </a:cubicBezTo>
                    <a:lnTo>
                      <a:pt x="12" y="5479"/>
                    </a:lnTo>
                    <a:cubicBezTo>
                      <a:pt x="0" y="5800"/>
                      <a:pt x="167" y="6074"/>
                      <a:pt x="357" y="6074"/>
                    </a:cubicBezTo>
                    <a:cubicBezTo>
                      <a:pt x="548" y="6074"/>
                      <a:pt x="715" y="5800"/>
                      <a:pt x="715" y="5479"/>
                    </a:cubicBezTo>
                    <a:lnTo>
                      <a:pt x="774" y="609"/>
                    </a:lnTo>
                    <a:cubicBezTo>
                      <a:pt x="786" y="276"/>
                      <a:pt x="619" y="2"/>
                      <a:pt x="429" y="2"/>
                    </a:cubicBezTo>
                    <a:cubicBezTo>
                      <a:pt x="421" y="1"/>
                      <a:pt x="413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447;p49">
                <a:extLst>
                  <a:ext uri="{FF2B5EF4-FFF2-40B4-BE49-F238E27FC236}">
                    <a16:creationId xmlns:a16="http://schemas.microsoft.com/office/drawing/2014/main" id="{5BE20C38-9614-1E85-F889-3A44278839A8}"/>
                  </a:ext>
                </a:extLst>
              </p:cNvPr>
              <p:cNvSpPr/>
              <p:nvPr/>
            </p:nvSpPr>
            <p:spPr>
              <a:xfrm>
                <a:off x="11710051" y="1988721"/>
                <a:ext cx="48842" cy="38338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64" extrusionOk="0">
                    <a:moveTo>
                      <a:pt x="441" y="1"/>
                    </a:moveTo>
                    <a:cubicBezTo>
                      <a:pt x="238" y="1"/>
                      <a:pt x="60" y="275"/>
                      <a:pt x="60" y="620"/>
                    </a:cubicBezTo>
                    <a:lnTo>
                      <a:pt x="0" y="5644"/>
                    </a:lnTo>
                    <a:cubicBezTo>
                      <a:pt x="0" y="5990"/>
                      <a:pt x="167" y="6263"/>
                      <a:pt x="357" y="6263"/>
                    </a:cubicBezTo>
                    <a:cubicBezTo>
                      <a:pt x="572" y="6263"/>
                      <a:pt x="738" y="5990"/>
                      <a:pt x="738" y="5644"/>
                    </a:cubicBezTo>
                    <a:lnTo>
                      <a:pt x="798" y="632"/>
                    </a:lnTo>
                    <a:cubicBezTo>
                      <a:pt x="798" y="287"/>
                      <a:pt x="631" y="1"/>
                      <a:pt x="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448;p49">
                <a:extLst>
                  <a:ext uri="{FF2B5EF4-FFF2-40B4-BE49-F238E27FC236}">
                    <a16:creationId xmlns:a16="http://schemas.microsoft.com/office/drawing/2014/main" id="{1188A6CF-CC19-FB51-4ABA-0F2788ABF954}"/>
                  </a:ext>
                </a:extLst>
              </p:cNvPr>
              <p:cNvSpPr/>
              <p:nvPr/>
            </p:nvSpPr>
            <p:spPr>
              <a:xfrm>
                <a:off x="11544614" y="1979969"/>
                <a:ext cx="50311" cy="39795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502" extrusionOk="0">
                    <a:moveTo>
                      <a:pt x="429" y="1"/>
                    </a:moveTo>
                    <a:cubicBezTo>
                      <a:pt x="231" y="1"/>
                      <a:pt x="60" y="282"/>
                      <a:pt x="60" y="632"/>
                    </a:cubicBezTo>
                    <a:lnTo>
                      <a:pt x="0" y="5871"/>
                    </a:lnTo>
                    <a:cubicBezTo>
                      <a:pt x="0" y="6228"/>
                      <a:pt x="167" y="6502"/>
                      <a:pt x="370" y="6502"/>
                    </a:cubicBezTo>
                    <a:cubicBezTo>
                      <a:pt x="584" y="6502"/>
                      <a:pt x="762" y="6216"/>
                      <a:pt x="762" y="5871"/>
                    </a:cubicBezTo>
                    <a:lnTo>
                      <a:pt x="798" y="656"/>
                    </a:lnTo>
                    <a:cubicBezTo>
                      <a:pt x="822" y="299"/>
                      <a:pt x="655" y="1"/>
                      <a:pt x="441" y="1"/>
                    </a:cubicBezTo>
                    <a:cubicBezTo>
                      <a:pt x="437" y="1"/>
                      <a:pt x="433" y="1"/>
                      <a:pt x="4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449;p49">
                <a:extLst>
                  <a:ext uri="{FF2B5EF4-FFF2-40B4-BE49-F238E27FC236}">
                    <a16:creationId xmlns:a16="http://schemas.microsoft.com/office/drawing/2014/main" id="{075A6BB5-416F-BAC9-DF5E-7EB7DA5ABB8A}"/>
                  </a:ext>
                </a:extLst>
              </p:cNvPr>
              <p:cNvSpPr/>
              <p:nvPr/>
            </p:nvSpPr>
            <p:spPr>
              <a:xfrm>
                <a:off x="11377035" y="1969074"/>
                <a:ext cx="51045" cy="406707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645" extrusionOk="0">
                    <a:moveTo>
                      <a:pt x="464" y="0"/>
                    </a:moveTo>
                    <a:cubicBezTo>
                      <a:pt x="250" y="0"/>
                      <a:pt x="71" y="286"/>
                      <a:pt x="71" y="643"/>
                    </a:cubicBezTo>
                    <a:lnTo>
                      <a:pt x="0" y="5989"/>
                    </a:lnTo>
                    <a:cubicBezTo>
                      <a:pt x="0" y="6346"/>
                      <a:pt x="167" y="6644"/>
                      <a:pt x="369" y="6644"/>
                    </a:cubicBezTo>
                    <a:cubicBezTo>
                      <a:pt x="583" y="6644"/>
                      <a:pt x="762" y="6346"/>
                      <a:pt x="762" y="5989"/>
                    </a:cubicBezTo>
                    <a:lnTo>
                      <a:pt x="833" y="655"/>
                    </a:lnTo>
                    <a:cubicBezTo>
                      <a:pt x="833" y="298"/>
                      <a:pt x="667" y="0"/>
                      <a:pt x="4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450;p49">
                <a:extLst>
                  <a:ext uri="{FF2B5EF4-FFF2-40B4-BE49-F238E27FC236}">
                    <a16:creationId xmlns:a16="http://schemas.microsoft.com/office/drawing/2014/main" id="{5AB42361-931F-BF45-D652-4CAEF59B96AC}"/>
                  </a:ext>
                </a:extLst>
              </p:cNvPr>
              <p:cNvSpPr/>
              <p:nvPr/>
            </p:nvSpPr>
            <p:spPr>
              <a:xfrm>
                <a:off x="11205049" y="1976357"/>
                <a:ext cx="52514" cy="39354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430" extrusionOk="0">
                    <a:moveTo>
                      <a:pt x="476" y="0"/>
                    </a:moveTo>
                    <a:cubicBezTo>
                      <a:pt x="250" y="0"/>
                      <a:pt x="72" y="36"/>
                      <a:pt x="72" y="369"/>
                    </a:cubicBezTo>
                    <a:lnTo>
                      <a:pt x="0" y="5811"/>
                    </a:lnTo>
                    <a:cubicBezTo>
                      <a:pt x="0" y="6144"/>
                      <a:pt x="179" y="6430"/>
                      <a:pt x="381" y="6430"/>
                    </a:cubicBezTo>
                    <a:cubicBezTo>
                      <a:pt x="607" y="6430"/>
                      <a:pt x="786" y="6311"/>
                      <a:pt x="786" y="5965"/>
                    </a:cubicBezTo>
                    <a:lnTo>
                      <a:pt x="857" y="393"/>
                    </a:lnTo>
                    <a:cubicBezTo>
                      <a:pt x="857" y="48"/>
                      <a:pt x="691" y="0"/>
                      <a:pt x="4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451;p49">
                <a:extLst>
                  <a:ext uri="{FF2B5EF4-FFF2-40B4-BE49-F238E27FC236}">
                    <a16:creationId xmlns:a16="http://schemas.microsoft.com/office/drawing/2014/main" id="{A4C0CDFC-E605-F50E-0344-C19B24BE399B}"/>
                  </a:ext>
                </a:extLst>
              </p:cNvPr>
              <p:cNvSpPr/>
              <p:nvPr/>
            </p:nvSpPr>
            <p:spPr>
              <a:xfrm>
                <a:off x="11030125" y="1971277"/>
                <a:ext cx="54717" cy="399607"/>
              </a:xfrm>
              <a:custGeom>
                <a:avLst/>
                <a:gdLst/>
                <a:ahLst/>
                <a:cxnLst/>
                <a:rect l="l" t="t" r="r" b="b"/>
                <a:pathLst>
                  <a:path w="894" h="6529" extrusionOk="0">
                    <a:moveTo>
                      <a:pt x="276" y="0"/>
                    </a:moveTo>
                    <a:cubicBezTo>
                      <a:pt x="160" y="0"/>
                      <a:pt x="84" y="41"/>
                      <a:pt x="84" y="274"/>
                    </a:cubicBezTo>
                    <a:lnTo>
                      <a:pt x="13" y="5894"/>
                    </a:lnTo>
                    <a:cubicBezTo>
                      <a:pt x="1" y="6251"/>
                      <a:pt x="179" y="6525"/>
                      <a:pt x="394" y="6525"/>
                    </a:cubicBezTo>
                    <a:cubicBezTo>
                      <a:pt x="450" y="6525"/>
                      <a:pt x="504" y="6528"/>
                      <a:pt x="552" y="6528"/>
                    </a:cubicBezTo>
                    <a:cubicBezTo>
                      <a:pt x="698" y="6528"/>
                      <a:pt x="798" y="6495"/>
                      <a:pt x="798" y="6227"/>
                    </a:cubicBezTo>
                    <a:lnTo>
                      <a:pt x="894" y="286"/>
                    </a:lnTo>
                    <a:cubicBezTo>
                      <a:pt x="894" y="40"/>
                      <a:pt x="797" y="8"/>
                      <a:pt x="655" y="8"/>
                    </a:cubicBezTo>
                    <a:cubicBezTo>
                      <a:pt x="605" y="8"/>
                      <a:pt x="548" y="12"/>
                      <a:pt x="489" y="12"/>
                    </a:cubicBezTo>
                    <a:cubicBezTo>
                      <a:pt x="410" y="12"/>
                      <a:pt x="337" y="0"/>
                      <a:pt x="2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452;p49">
                <a:extLst>
                  <a:ext uri="{FF2B5EF4-FFF2-40B4-BE49-F238E27FC236}">
                    <a16:creationId xmlns:a16="http://schemas.microsoft.com/office/drawing/2014/main" id="{EA910EA0-4508-DD12-3ED1-275D98AA4B2E}"/>
                  </a:ext>
                </a:extLst>
              </p:cNvPr>
              <p:cNvSpPr/>
              <p:nvPr/>
            </p:nvSpPr>
            <p:spPr>
              <a:xfrm>
                <a:off x="10851590" y="1967850"/>
                <a:ext cx="55268" cy="404259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605" extrusionOk="0">
                    <a:moveTo>
                      <a:pt x="260" y="0"/>
                    </a:moveTo>
                    <a:cubicBezTo>
                      <a:pt x="147" y="0"/>
                      <a:pt x="72" y="46"/>
                      <a:pt x="72" y="270"/>
                    </a:cubicBezTo>
                    <a:lnTo>
                      <a:pt x="1" y="5962"/>
                    </a:lnTo>
                    <a:cubicBezTo>
                      <a:pt x="1" y="6319"/>
                      <a:pt x="179" y="6604"/>
                      <a:pt x="394" y="6604"/>
                    </a:cubicBezTo>
                    <a:cubicBezTo>
                      <a:pt x="620" y="6604"/>
                      <a:pt x="810" y="6581"/>
                      <a:pt x="810" y="6223"/>
                    </a:cubicBezTo>
                    <a:lnTo>
                      <a:pt x="894" y="306"/>
                    </a:lnTo>
                    <a:cubicBezTo>
                      <a:pt x="902" y="51"/>
                      <a:pt x="807" y="15"/>
                      <a:pt x="670" y="15"/>
                    </a:cubicBezTo>
                    <a:cubicBezTo>
                      <a:pt x="615" y="15"/>
                      <a:pt x="553" y="20"/>
                      <a:pt x="489" y="20"/>
                    </a:cubicBezTo>
                    <a:cubicBezTo>
                      <a:pt x="405" y="16"/>
                      <a:pt x="326" y="0"/>
                      <a:pt x="2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453;p49">
                <a:extLst>
                  <a:ext uri="{FF2B5EF4-FFF2-40B4-BE49-F238E27FC236}">
                    <a16:creationId xmlns:a16="http://schemas.microsoft.com/office/drawing/2014/main" id="{623083E1-D594-276C-4C8D-A0FF2CADEB9A}"/>
                  </a:ext>
                </a:extLst>
              </p:cNvPr>
              <p:cNvSpPr/>
              <p:nvPr/>
            </p:nvSpPr>
            <p:spPr>
              <a:xfrm>
                <a:off x="10669444" y="1930454"/>
                <a:ext cx="56859" cy="456222"/>
              </a:xfrm>
              <a:custGeom>
                <a:avLst/>
                <a:gdLst/>
                <a:ahLst/>
                <a:cxnLst/>
                <a:rect l="l" t="t" r="r" b="b"/>
                <a:pathLst>
                  <a:path w="929" h="7454" extrusionOk="0">
                    <a:moveTo>
                      <a:pt x="500" y="0"/>
                    </a:moveTo>
                    <a:cubicBezTo>
                      <a:pt x="267" y="0"/>
                      <a:pt x="83" y="329"/>
                      <a:pt x="83" y="715"/>
                    </a:cubicBezTo>
                    <a:lnTo>
                      <a:pt x="0" y="6715"/>
                    </a:lnTo>
                    <a:cubicBezTo>
                      <a:pt x="0" y="7120"/>
                      <a:pt x="179" y="7454"/>
                      <a:pt x="417" y="7454"/>
                    </a:cubicBezTo>
                    <a:cubicBezTo>
                      <a:pt x="655" y="7454"/>
                      <a:pt x="845" y="7120"/>
                      <a:pt x="845" y="6715"/>
                    </a:cubicBezTo>
                    <a:lnTo>
                      <a:pt x="929" y="750"/>
                    </a:lnTo>
                    <a:cubicBezTo>
                      <a:pt x="929" y="346"/>
                      <a:pt x="750" y="24"/>
                      <a:pt x="512" y="0"/>
                    </a:cubicBezTo>
                    <a:cubicBezTo>
                      <a:pt x="508" y="0"/>
                      <a:pt x="504" y="0"/>
                      <a:pt x="5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454;p49">
                <a:extLst>
                  <a:ext uri="{FF2B5EF4-FFF2-40B4-BE49-F238E27FC236}">
                    <a16:creationId xmlns:a16="http://schemas.microsoft.com/office/drawing/2014/main" id="{78CD0021-C040-C6F8-BD0A-650B980262EC}"/>
                  </a:ext>
                </a:extLst>
              </p:cNvPr>
              <p:cNvSpPr/>
              <p:nvPr/>
            </p:nvSpPr>
            <p:spPr>
              <a:xfrm>
                <a:off x="10482156" y="1926047"/>
                <a:ext cx="60532" cy="45408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7419" extrusionOk="0">
                    <a:moveTo>
                      <a:pt x="547" y="1"/>
                    </a:moveTo>
                    <a:cubicBezTo>
                      <a:pt x="314" y="1"/>
                      <a:pt x="107" y="329"/>
                      <a:pt x="107" y="715"/>
                    </a:cubicBezTo>
                    <a:lnTo>
                      <a:pt x="24" y="6692"/>
                    </a:lnTo>
                    <a:cubicBezTo>
                      <a:pt x="0" y="7085"/>
                      <a:pt x="203" y="7418"/>
                      <a:pt x="441" y="7418"/>
                    </a:cubicBezTo>
                    <a:cubicBezTo>
                      <a:pt x="679" y="7418"/>
                      <a:pt x="881" y="7085"/>
                      <a:pt x="881" y="6692"/>
                    </a:cubicBezTo>
                    <a:lnTo>
                      <a:pt x="976" y="751"/>
                    </a:lnTo>
                    <a:cubicBezTo>
                      <a:pt x="988" y="346"/>
                      <a:pt x="798" y="25"/>
                      <a:pt x="560" y="1"/>
                    </a:cubicBezTo>
                    <a:cubicBezTo>
                      <a:pt x="556" y="1"/>
                      <a:pt x="551" y="1"/>
                      <a:pt x="5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455;p49">
                <a:extLst>
                  <a:ext uri="{FF2B5EF4-FFF2-40B4-BE49-F238E27FC236}">
                    <a16:creationId xmlns:a16="http://schemas.microsoft.com/office/drawing/2014/main" id="{1EBB1328-7CE3-1C95-459C-BD5FA5A984F1}"/>
                  </a:ext>
                </a:extLst>
              </p:cNvPr>
              <p:cNvSpPr/>
              <p:nvPr/>
            </p:nvSpPr>
            <p:spPr>
              <a:xfrm>
                <a:off x="10291197" y="1923905"/>
                <a:ext cx="61266" cy="471523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7704" extrusionOk="0">
                    <a:moveTo>
                      <a:pt x="560" y="0"/>
                    </a:moveTo>
                    <a:cubicBezTo>
                      <a:pt x="310" y="0"/>
                      <a:pt x="108" y="322"/>
                      <a:pt x="108" y="738"/>
                    </a:cubicBezTo>
                    <a:lnTo>
                      <a:pt x="13" y="6941"/>
                    </a:lnTo>
                    <a:cubicBezTo>
                      <a:pt x="1" y="7358"/>
                      <a:pt x="191" y="7703"/>
                      <a:pt x="441" y="7703"/>
                    </a:cubicBezTo>
                    <a:cubicBezTo>
                      <a:pt x="703" y="7703"/>
                      <a:pt x="906" y="7358"/>
                      <a:pt x="906" y="6941"/>
                    </a:cubicBezTo>
                    <a:lnTo>
                      <a:pt x="1001" y="774"/>
                    </a:lnTo>
                    <a:cubicBezTo>
                      <a:pt x="1001" y="357"/>
                      <a:pt x="822" y="12"/>
                      <a:pt x="5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456;p49">
                <a:extLst>
                  <a:ext uri="{FF2B5EF4-FFF2-40B4-BE49-F238E27FC236}">
                    <a16:creationId xmlns:a16="http://schemas.microsoft.com/office/drawing/2014/main" id="{488EFD9A-4942-4B54-6B0E-A7A7E052E9D6}"/>
                  </a:ext>
                </a:extLst>
              </p:cNvPr>
              <p:cNvSpPr/>
              <p:nvPr/>
            </p:nvSpPr>
            <p:spPr>
              <a:xfrm>
                <a:off x="10098095" y="1918764"/>
                <a:ext cx="62735" cy="486886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7955" extrusionOk="0">
                    <a:moveTo>
                      <a:pt x="571" y="1"/>
                    </a:moveTo>
                    <a:cubicBezTo>
                      <a:pt x="315" y="1"/>
                      <a:pt x="108" y="341"/>
                      <a:pt x="108" y="763"/>
                    </a:cubicBezTo>
                    <a:lnTo>
                      <a:pt x="1" y="7180"/>
                    </a:lnTo>
                    <a:cubicBezTo>
                      <a:pt x="1" y="7609"/>
                      <a:pt x="191" y="7954"/>
                      <a:pt x="441" y="7954"/>
                    </a:cubicBezTo>
                    <a:cubicBezTo>
                      <a:pt x="679" y="7942"/>
                      <a:pt x="905" y="7597"/>
                      <a:pt x="905" y="7168"/>
                    </a:cubicBezTo>
                    <a:lnTo>
                      <a:pt x="1025" y="787"/>
                    </a:lnTo>
                    <a:cubicBezTo>
                      <a:pt x="1025" y="358"/>
                      <a:pt x="834" y="13"/>
                      <a:pt x="584" y="1"/>
                    </a:cubicBezTo>
                    <a:cubicBezTo>
                      <a:pt x="580" y="1"/>
                      <a:pt x="575" y="1"/>
                      <a:pt x="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457;p49">
                <a:extLst>
                  <a:ext uri="{FF2B5EF4-FFF2-40B4-BE49-F238E27FC236}">
                    <a16:creationId xmlns:a16="http://schemas.microsoft.com/office/drawing/2014/main" id="{9D219A67-565B-1F29-D360-2917BFFB1F6F}"/>
                  </a:ext>
                </a:extLst>
              </p:cNvPr>
              <p:cNvSpPr/>
              <p:nvPr/>
            </p:nvSpPr>
            <p:spPr>
              <a:xfrm>
                <a:off x="9899179" y="1906400"/>
                <a:ext cx="64143" cy="499984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8169" extrusionOk="0">
                    <a:moveTo>
                      <a:pt x="584" y="0"/>
                    </a:moveTo>
                    <a:cubicBezTo>
                      <a:pt x="334" y="0"/>
                      <a:pt x="107" y="346"/>
                      <a:pt x="107" y="786"/>
                    </a:cubicBezTo>
                    <a:lnTo>
                      <a:pt x="0" y="7370"/>
                    </a:lnTo>
                    <a:cubicBezTo>
                      <a:pt x="0" y="7811"/>
                      <a:pt x="214" y="8168"/>
                      <a:pt x="465" y="8168"/>
                    </a:cubicBezTo>
                    <a:cubicBezTo>
                      <a:pt x="715" y="8168"/>
                      <a:pt x="941" y="7811"/>
                      <a:pt x="941" y="7370"/>
                    </a:cubicBezTo>
                    <a:lnTo>
                      <a:pt x="1048" y="810"/>
                    </a:lnTo>
                    <a:cubicBezTo>
                      <a:pt x="1048" y="369"/>
                      <a:pt x="834" y="12"/>
                      <a:pt x="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19" name="Google Shape;1458;p49">
                <a:extLst>
                  <a:ext uri="{FF2B5EF4-FFF2-40B4-BE49-F238E27FC236}">
                    <a16:creationId xmlns:a16="http://schemas.microsoft.com/office/drawing/2014/main" id="{53266EE2-6020-1D5F-1F7D-ACFF677C1D5B}"/>
                  </a:ext>
                </a:extLst>
              </p:cNvPr>
              <p:cNvGrpSpPr/>
              <p:nvPr/>
            </p:nvGrpSpPr>
            <p:grpSpPr>
              <a:xfrm>
                <a:off x="9570508" y="1889630"/>
                <a:ext cx="2738618" cy="526914"/>
                <a:chOff x="9570508" y="1889630"/>
                <a:chExt cx="2738618" cy="526914"/>
              </a:xfrm>
            </p:grpSpPr>
            <p:sp>
              <p:nvSpPr>
                <p:cNvPr id="1620" name="Google Shape;1459;p49">
                  <a:extLst>
                    <a:ext uri="{FF2B5EF4-FFF2-40B4-BE49-F238E27FC236}">
                      <a16:creationId xmlns:a16="http://schemas.microsoft.com/office/drawing/2014/main" id="{469501A9-A323-60AD-D018-FE83F9463A23}"/>
                    </a:ext>
                  </a:extLst>
                </p:cNvPr>
                <p:cNvSpPr/>
                <p:nvPr/>
              </p:nvSpPr>
              <p:spPr>
                <a:xfrm>
                  <a:off x="12019014" y="2007694"/>
                  <a:ext cx="46699" cy="368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6014" extrusionOk="0">
                      <a:moveTo>
                        <a:pt x="417" y="0"/>
                      </a:moveTo>
                      <a:cubicBezTo>
                        <a:pt x="227" y="0"/>
                        <a:pt x="60" y="250"/>
                        <a:pt x="60" y="572"/>
                      </a:cubicBezTo>
                      <a:lnTo>
                        <a:pt x="0" y="5418"/>
                      </a:lnTo>
                      <a:cubicBezTo>
                        <a:pt x="0" y="5739"/>
                        <a:pt x="155" y="6013"/>
                        <a:pt x="346" y="6013"/>
                      </a:cubicBezTo>
                      <a:cubicBezTo>
                        <a:pt x="536" y="6013"/>
                        <a:pt x="703" y="5739"/>
                        <a:pt x="703" y="5418"/>
                      </a:cubicBezTo>
                      <a:lnTo>
                        <a:pt x="762" y="596"/>
                      </a:lnTo>
                      <a:cubicBezTo>
                        <a:pt x="762" y="262"/>
                        <a:pt x="608" y="0"/>
                        <a:pt x="4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460;p49">
                  <a:extLst>
                    <a:ext uri="{FF2B5EF4-FFF2-40B4-BE49-F238E27FC236}">
                      <a16:creationId xmlns:a16="http://schemas.microsoft.com/office/drawing/2014/main" id="{0C9A9F68-74E4-5C0C-C91B-D93B91F32342}"/>
                    </a:ext>
                  </a:extLst>
                </p:cNvPr>
                <p:cNvSpPr/>
                <p:nvPr/>
              </p:nvSpPr>
              <p:spPr>
                <a:xfrm>
                  <a:off x="11859391" y="2003961"/>
                  <a:ext cx="47434" cy="371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" h="6075" extrusionOk="0">
                      <a:moveTo>
                        <a:pt x="395" y="0"/>
                      </a:moveTo>
                      <a:cubicBezTo>
                        <a:pt x="214" y="0"/>
                        <a:pt x="61" y="265"/>
                        <a:pt x="61" y="573"/>
                      </a:cubicBezTo>
                      <a:lnTo>
                        <a:pt x="1" y="5479"/>
                      </a:lnTo>
                      <a:cubicBezTo>
                        <a:pt x="1" y="5800"/>
                        <a:pt x="168" y="6074"/>
                        <a:pt x="358" y="6074"/>
                      </a:cubicBezTo>
                      <a:cubicBezTo>
                        <a:pt x="561" y="6074"/>
                        <a:pt x="715" y="5800"/>
                        <a:pt x="715" y="5479"/>
                      </a:cubicBezTo>
                      <a:lnTo>
                        <a:pt x="763" y="609"/>
                      </a:lnTo>
                      <a:cubicBezTo>
                        <a:pt x="775" y="276"/>
                        <a:pt x="620" y="2"/>
                        <a:pt x="418" y="2"/>
                      </a:cubicBezTo>
                      <a:cubicBezTo>
                        <a:pt x="410" y="1"/>
                        <a:pt x="402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461;p49">
                  <a:extLst>
                    <a:ext uri="{FF2B5EF4-FFF2-40B4-BE49-F238E27FC236}">
                      <a16:creationId xmlns:a16="http://schemas.microsoft.com/office/drawing/2014/main" id="{A6FC5276-5F48-E99F-BF27-3A0F1C503E32}"/>
                    </a:ext>
                  </a:extLst>
                </p:cNvPr>
                <p:cNvSpPr/>
                <p:nvPr/>
              </p:nvSpPr>
              <p:spPr>
                <a:xfrm>
                  <a:off x="11696892" y="1996739"/>
                  <a:ext cx="48168" cy="38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6264" extrusionOk="0">
                      <a:moveTo>
                        <a:pt x="430" y="1"/>
                      </a:moveTo>
                      <a:cubicBezTo>
                        <a:pt x="215" y="1"/>
                        <a:pt x="60" y="263"/>
                        <a:pt x="60" y="608"/>
                      </a:cubicBezTo>
                      <a:lnTo>
                        <a:pt x="1" y="5656"/>
                      </a:lnTo>
                      <a:cubicBezTo>
                        <a:pt x="1" y="5990"/>
                        <a:pt x="144" y="6263"/>
                        <a:pt x="358" y="6263"/>
                      </a:cubicBezTo>
                      <a:cubicBezTo>
                        <a:pt x="560" y="6263"/>
                        <a:pt x="727" y="5990"/>
                        <a:pt x="727" y="5656"/>
                      </a:cubicBezTo>
                      <a:lnTo>
                        <a:pt x="787" y="620"/>
                      </a:lnTo>
                      <a:cubicBezTo>
                        <a:pt x="787" y="275"/>
                        <a:pt x="620" y="1"/>
                        <a:pt x="4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3" name="Google Shape;1462;p49">
                  <a:extLst>
                    <a:ext uri="{FF2B5EF4-FFF2-40B4-BE49-F238E27FC236}">
                      <a16:creationId xmlns:a16="http://schemas.microsoft.com/office/drawing/2014/main" id="{ACAA5614-53BB-678F-184E-926D851D19B0}"/>
                    </a:ext>
                  </a:extLst>
                </p:cNvPr>
                <p:cNvSpPr/>
                <p:nvPr/>
              </p:nvSpPr>
              <p:spPr>
                <a:xfrm>
                  <a:off x="11530782" y="1987986"/>
                  <a:ext cx="50311" cy="398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6514" extrusionOk="0">
                      <a:moveTo>
                        <a:pt x="440" y="1"/>
                      </a:moveTo>
                      <a:cubicBezTo>
                        <a:pt x="231" y="1"/>
                        <a:pt x="60" y="282"/>
                        <a:pt x="60" y="632"/>
                      </a:cubicBezTo>
                      <a:lnTo>
                        <a:pt x="0" y="5871"/>
                      </a:lnTo>
                      <a:cubicBezTo>
                        <a:pt x="0" y="6228"/>
                        <a:pt x="167" y="6514"/>
                        <a:pt x="369" y="6514"/>
                      </a:cubicBezTo>
                      <a:cubicBezTo>
                        <a:pt x="584" y="6514"/>
                        <a:pt x="762" y="6228"/>
                        <a:pt x="762" y="5871"/>
                      </a:cubicBezTo>
                      <a:lnTo>
                        <a:pt x="822" y="656"/>
                      </a:lnTo>
                      <a:cubicBezTo>
                        <a:pt x="822" y="299"/>
                        <a:pt x="655" y="1"/>
                        <a:pt x="453" y="1"/>
                      </a:cubicBezTo>
                      <a:cubicBezTo>
                        <a:pt x="448" y="1"/>
                        <a:pt x="444" y="1"/>
                        <a:pt x="4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4" name="Google Shape;1463;p49">
                  <a:extLst>
                    <a:ext uri="{FF2B5EF4-FFF2-40B4-BE49-F238E27FC236}">
                      <a16:creationId xmlns:a16="http://schemas.microsoft.com/office/drawing/2014/main" id="{4121AA3A-9935-A755-FFEE-F770C1718C80}"/>
                    </a:ext>
                  </a:extLst>
                </p:cNvPr>
                <p:cNvSpPr/>
                <p:nvPr/>
              </p:nvSpPr>
              <p:spPr>
                <a:xfrm>
                  <a:off x="11363141" y="1976357"/>
                  <a:ext cx="51106" cy="407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6656" extrusionOk="0">
                      <a:moveTo>
                        <a:pt x="453" y="0"/>
                      </a:moveTo>
                      <a:cubicBezTo>
                        <a:pt x="244" y="0"/>
                        <a:pt x="72" y="293"/>
                        <a:pt x="72" y="643"/>
                      </a:cubicBezTo>
                      <a:lnTo>
                        <a:pt x="1" y="6001"/>
                      </a:lnTo>
                      <a:cubicBezTo>
                        <a:pt x="1" y="6358"/>
                        <a:pt x="168" y="6656"/>
                        <a:pt x="370" y="6656"/>
                      </a:cubicBezTo>
                      <a:cubicBezTo>
                        <a:pt x="584" y="6656"/>
                        <a:pt x="763" y="6358"/>
                        <a:pt x="763" y="6001"/>
                      </a:cubicBezTo>
                      <a:lnTo>
                        <a:pt x="834" y="655"/>
                      </a:lnTo>
                      <a:cubicBezTo>
                        <a:pt x="834" y="298"/>
                        <a:pt x="668" y="0"/>
                        <a:pt x="465" y="0"/>
                      </a:cubicBezTo>
                      <a:cubicBezTo>
                        <a:pt x="461" y="0"/>
                        <a:pt x="457" y="0"/>
                        <a:pt x="4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5" name="Google Shape;1464;p49">
                  <a:extLst>
                    <a:ext uri="{FF2B5EF4-FFF2-40B4-BE49-F238E27FC236}">
                      <a16:creationId xmlns:a16="http://schemas.microsoft.com/office/drawing/2014/main" id="{561D130E-777A-87D2-7193-F86E4C6D5986}"/>
                    </a:ext>
                  </a:extLst>
                </p:cNvPr>
                <p:cNvSpPr/>
                <p:nvPr/>
              </p:nvSpPr>
              <p:spPr>
                <a:xfrm>
                  <a:off x="11190482" y="1984375"/>
                  <a:ext cx="52514" cy="393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6430" extrusionOk="0">
                      <a:moveTo>
                        <a:pt x="476" y="0"/>
                      </a:moveTo>
                      <a:cubicBezTo>
                        <a:pt x="250" y="0"/>
                        <a:pt x="71" y="36"/>
                        <a:pt x="71" y="381"/>
                      </a:cubicBezTo>
                      <a:lnTo>
                        <a:pt x="0" y="5811"/>
                      </a:lnTo>
                      <a:cubicBezTo>
                        <a:pt x="0" y="6156"/>
                        <a:pt x="155" y="6430"/>
                        <a:pt x="381" y="6430"/>
                      </a:cubicBezTo>
                      <a:cubicBezTo>
                        <a:pt x="607" y="6430"/>
                        <a:pt x="786" y="6156"/>
                        <a:pt x="786" y="5811"/>
                      </a:cubicBezTo>
                      <a:lnTo>
                        <a:pt x="857" y="405"/>
                      </a:lnTo>
                      <a:cubicBezTo>
                        <a:pt x="857" y="48"/>
                        <a:pt x="691" y="0"/>
                        <a:pt x="4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465;p49">
                  <a:extLst>
                    <a:ext uri="{FF2B5EF4-FFF2-40B4-BE49-F238E27FC236}">
                      <a16:creationId xmlns:a16="http://schemas.microsoft.com/office/drawing/2014/main" id="{C0190273-BE56-C8DF-9828-5A51B01813FC}"/>
                    </a:ext>
                  </a:extLst>
                </p:cNvPr>
                <p:cNvSpPr/>
                <p:nvPr/>
              </p:nvSpPr>
              <p:spPr>
                <a:xfrm>
                  <a:off x="11014089" y="1979479"/>
                  <a:ext cx="54717" cy="399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" h="6534" extrusionOk="0">
                      <a:moveTo>
                        <a:pt x="309" y="0"/>
                      </a:moveTo>
                      <a:cubicBezTo>
                        <a:pt x="185" y="0"/>
                        <a:pt x="96" y="39"/>
                        <a:pt x="96" y="283"/>
                      </a:cubicBezTo>
                      <a:lnTo>
                        <a:pt x="25" y="5891"/>
                      </a:lnTo>
                      <a:cubicBezTo>
                        <a:pt x="1" y="6248"/>
                        <a:pt x="179" y="6534"/>
                        <a:pt x="406" y="6534"/>
                      </a:cubicBezTo>
                      <a:cubicBezTo>
                        <a:pt x="632" y="6534"/>
                        <a:pt x="822" y="6248"/>
                        <a:pt x="822" y="5891"/>
                      </a:cubicBezTo>
                      <a:lnTo>
                        <a:pt x="894" y="295"/>
                      </a:lnTo>
                      <a:cubicBezTo>
                        <a:pt x="894" y="38"/>
                        <a:pt x="795" y="5"/>
                        <a:pt x="656" y="5"/>
                      </a:cubicBezTo>
                      <a:cubicBezTo>
                        <a:pt x="608" y="5"/>
                        <a:pt x="556" y="9"/>
                        <a:pt x="501" y="9"/>
                      </a:cubicBezTo>
                      <a:cubicBezTo>
                        <a:pt x="433" y="9"/>
                        <a:pt x="367" y="0"/>
                        <a:pt x="3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7" name="Google Shape;1466;p49">
                  <a:extLst>
                    <a:ext uri="{FF2B5EF4-FFF2-40B4-BE49-F238E27FC236}">
                      <a16:creationId xmlns:a16="http://schemas.microsoft.com/office/drawing/2014/main" id="{FAC90259-108A-486F-B4C1-7ACBDC92D163}"/>
                    </a:ext>
                  </a:extLst>
                </p:cNvPr>
                <p:cNvSpPr/>
                <p:nvPr/>
              </p:nvSpPr>
              <p:spPr>
                <a:xfrm>
                  <a:off x="10835554" y="1974032"/>
                  <a:ext cx="56676" cy="406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6" h="6635" extrusionOk="0">
                      <a:moveTo>
                        <a:pt x="285" y="1"/>
                      </a:moveTo>
                      <a:cubicBezTo>
                        <a:pt x="172" y="1"/>
                        <a:pt x="96" y="51"/>
                        <a:pt x="96" y="277"/>
                      </a:cubicBezTo>
                      <a:lnTo>
                        <a:pt x="25" y="5980"/>
                      </a:lnTo>
                      <a:cubicBezTo>
                        <a:pt x="1" y="6349"/>
                        <a:pt x="203" y="6634"/>
                        <a:pt x="417" y="6634"/>
                      </a:cubicBezTo>
                      <a:cubicBezTo>
                        <a:pt x="644" y="6623"/>
                        <a:pt x="834" y="6337"/>
                        <a:pt x="834" y="5980"/>
                      </a:cubicBezTo>
                      <a:lnTo>
                        <a:pt x="917" y="300"/>
                      </a:lnTo>
                      <a:cubicBezTo>
                        <a:pt x="926" y="56"/>
                        <a:pt x="833" y="20"/>
                        <a:pt x="698" y="20"/>
                      </a:cubicBezTo>
                      <a:cubicBezTo>
                        <a:pt x="642" y="20"/>
                        <a:pt x="579" y="26"/>
                        <a:pt x="513" y="26"/>
                      </a:cubicBezTo>
                      <a:cubicBezTo>
                        <a:pt x="430" y="18"/>
                        <a:pt x="351" y="1"/>
                        <a:pt x="28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8" name="Google Shape;1467;p49">
                  <a:extLst>
                    <a:ext uri="{FF2B5EF4-FFF2-40B4-BE49-F238E27FC236}">
                      <a16:creationId xmlns:a16="http://schemas.microsoft.com/office/drawing/2014/main" id="{D6FBBD54-C2C9-F73E-E5E4-8CE517A615EF}"/>
                    </a:ext>
                  </a:extLst>
                </p:cNvPr>
                <p:cNvSpPr/>
                <p:nvPr/>
              </p:nvSpPr>
              <p:spPr>
                <a:xfrm>
                  <a:off x="10653408" y="1939145"/>
                  <a:ext cx="57594" cy="45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7455" extrusionOk="0">
                      <a:moveTo>
                        <a:pt x="511" y="1"/>
                      </a:moveTo>
                      <a:cubicBezTo>
                        <a:pt x="279" y="1"/>
                        <a:pt x="95" y="318"/>
                        <a:pt x="95" y="716"/>
                      </a:cubicBezTo>
                      <a:lnTo>
                        <a:pt x="0" y="6728"/>
                      </a:lnTo>
                      <a:cubicBezTo>
                        <a:pt x="0" y="7133"/>
                        <a:pt x="179" y="7454"/>
                        <a:pt x="417" y="7454"/>
                      </a:cubicBezTo>
                      <a:cubicBezTo>
                        <a:pt x="655" y="7454"/>
                        <a:pt x="857" y="7133"/>
                        <a:pt x="857" y="6728"/>
                      </a:cubicBezTo>
                      <a:lnTo>
                        <a:pt x="941" y="739"/>
                      </a:lnTo>
                      <a:cubicBezTo>
                        <a:pt x="941" y="346"/>
                        <a:pt x="762" y="13"/>
                        <a:pt x="524" y="1"/>
                      </a:cubicBezTo>
                      <a:cubicBezTo>
                        <a:pt x="520" y="1"/>
                        <a:pt x="515" y="1"/>
                        <a:pt x="5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468;p49">
                  <a:extLst>
                    <a:ext uri="{FF2B5EF4-FFF2-40B4-BE49-F238E27FC236}">
                      <a16:creationId xmlns:a16="http://schemas.microsoft.com/office/drawing/2014/main" id="{75219494-ECF0-454E-BD8F-AC8DB6626EB9}"/>
                    </a:ext>
                  </a:extLst>
                </p:cNvPr>
                <p:cNvSpPr/>
                <p:nvPr/>
              </p:nvSpPr>
              <p:spPr>
                <a:xfrm>
                  <a:off x="10466121" y="1934738"/>
                  <a:ext cx="59063" cy="454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7420" extrusionOk="0">
                      <a:moveTo>
                        <a:pt x="512" y="1"/>
                      </a:moveTo>
                      <a:cubicBezTo>
                        <a:pt x="284" y="1"/>
                        <a:pt x="84" y="325"/>
                        <a:pt x="84" y="716"/>
                      </a:cubicBezTo>
                      <a:lnTo>
                        <a:pt x="0" y="6693"/>
                      </a:lnTo>
                      <a:cubicBezTo>
                        <a:pt x="0" y="7098"/>
                        <a:pt x="191" y="7419"/>
                        <a:pt x="429" y="7419"/>
                      </a:cubicBezTo>
                      <a:cubicBezTo>
                        <a:pt x="667" y="7419"/>
                        <a:pt x="881" y="7098"/>
                        <a:pt x="881" y="6693"/>
                      </a:cubicBezTo>
                      <a:lnTo>
                        <a:pt x="953" y="740"/>
                      </a:lnTo>
                      <a:cubicBezTo>
                        <a:pt x="965" y="335"/>
                        <a:pt x="774" y="2"/>
                        <a:pt x="536" y="2"/>
                      </a:cubicBezTo>
                      <a:cubicBezTo>
                        <a:pt x="528" y="1"/>
                        <a:pt x="520" y="1"/>
                        <a:pt x="5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469;p49">
                  <a:extLst>
                    <a:ext uri="{FF2B5EF4-FFF2-40B4-BE49-F238E27FC236}">
                      <a16:creationId xmlns:a16="http://schemas.microsoft.com/office/drawing/2014/main" id="{207C9905-D97A-CC07-3EE8-D5DEF9C27E7F}"/>
                    </a:ext>
                  </a:extLst>
                </p:cNvPr>
                <p:cNvSpPr/>
                <p:nvPr/>
              </p:nvSpPr>
              <p:spPr>
                <a:xfrm>
                  <a:off x="10274427" y="1931923"/>
                  <a:ext cx="62001" cy="472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7728" extrusionOk="0">
                      <a:moveTo>
                        <a:pt x="572" y="0"/>
                      </a:moveTo>
                      <a:cubicBezTo>
                        <a:pt x="322" y="0"/>
                        <a:pt x="108" y="322"/>
                        <a:pt x="108" y="738"/>
                      </a:cubicBezTo>
                      <a:lnTo>
                        <a:pt x="25" y="6965"/>
                      </a:lnTo>
                      <a:cubicBezTo>
                        <a:pt x="1" y="7382"/>
                        <a:pt x="215" y="7727"/>
                        <a:pt x="453" y="7727"/>
                      </a:cubicBezTo>
                      <a:cubicBezTo>
                        <a:pt x="703" y="7727"/>
                        <a:pt x="918" y="7382"/>
                        <a:pt x="918" y="6965"/>
                      </a:cubicBezTo>
                      <a:lnTo>
                        <a:pt x="1001" y="774"/>
                      </a:lnTo>
                      <a:cubicBezTo>
                        <a:pt x="1013" y="357"/>
                        <a:pt x="822" y="12"/>
                        <a:pt x="5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470;p49">
                  <a:extLst>
                    <a:ext uri="{FF2B5EF4-FFF2-40B4-BE49-F238E27FC236}">
                      <a16:creationId xmlns:a16="http://schemas.microsoft.com/office/drawing/2014/main" id="{9F5DE09B-5207-6B62-A4C6-027E8C546A4E}"/>
                    </a:ext>
                  </a:extLst>
                </p:cNvPr>
                <p:cNvSpPr/>
                <p:nvPr/>
              </p:nvSpPr>
              <p:spPr>
                <a:xfrm>
                  <a:off x="10080590" y="1928985"/>
                  <a:ext cx="62735" cy="48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7954" extrusionOk="0">
                      <a:moveTo>
                        <a:pt x="572" y="0"/>
                      </a:moveTo>
                      <a:cubicBezTo>
                        <a:pt x="327" y="0"/>
                        <a:pt x="108" y="341"/>
                        <a:pt x="108" y="762"/>
                      </a:cubicBezTo>
                      <a:lnTo>
                        <a:pt x="1" y="7180"/>
                      </a:lnTo>
                      <a:cubicBezTo>
                        <a:pt x="1" y="7609"/>
                        <a:pt x="191" y="7954"/>
                        <a:pt x="453" y="7954"/>
                      </a:cubicBezTo>
                      <a:cubicBezTo>
                        <a:pt x="715" y="7930"/>
                        <a:pt x="930" y="7597"/>
                        <a:pt x="930" y="7156"/>
                      </a:cubicBezTo>
                      <a:lnTo>
                        <a:pt x="1025" y="786"/>
                      </a:lnTo>
                      <a:cubicBezTo>
                        <a:pt x="1025" y="358"/>
                        <a:pt x="834" y="12"/>
                        <a:pt x="584" y="0"/>
                      </a:cubicBezTo>
                      <a:cubicBezTo>
                        <a:pt x="580" y="0"/>
                        <a:pt x="576" y="0"/>
                        <a:pt x="5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1471;p49">
                  <a:extLst>
                    <a:ext uri="{FF2B5EF4-FFF2-40B4-BE49-F238E27FC236}">
                      <a16:creationId xmlns:a16="http://schemas.microsoft.com/office/drawing/2014/main" id="{52E1BDA7-7DF1-137F-942A-117503A6EA65}"/>
                    </a:ext>
                  </a:extLst>
                </p:cNvPr>
                <p:cNvSpPr/>
                <p:nvPr/>
              </p:nvSpPr>
              <p:spPr>
                <a:xfrm>
                  <a:off x="9882409" y="1916621"/>
                  <a:ext cx="63470" cy="499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168" extrusionOk="0">
                      <a:moveTo>
                        <a:pt x="572" y="0"/>
                      </a:moveTo>
                      <a:cubicBezTo>
                        <a:pt x="322" y="0"/>
                        <a:pt x="96" y="333"/>
                        <a:pt x="96" y="786"/>
                      </a:cubicBezTo>
                      <a:lnTo>
                        <a:pt x="0" y="7358"/>
                      </a:lnTo>
                      <a:cubicBezTo>
                        <a:pt x="0" y="7811"/>
                        <a:pt x="191" y="8168"/>
                        <a:pt x="453" y="8168"/>
                      </a:cubicBezTo>
                      <a:cubicBezTo>
                        <a:pt x="715" y="8168"/>
                        <a:pt x="917" y="7811"/>
                        <a:pt x="929" y="7358"/>
                      </a:cubicBezTo>
                      <a:lnTo>
                        <a:pt x="1036" y="810"/>
                      </a:lnTo>
                      <a:cubicBezTo>
                        <a:pt x="1036" y="369"/>
                        <a:pt x="834" y="12"/>
                        <a:pt x="5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3" name="Google Shape;1472;p49">
                  <a:extLst>
                    <a:ext uri="{FF2B5EF4-FFF2-40B4-BE49-F238E27FC236}">
                      <a16:creationId xmlns:a16="http://schemas.microsoft.com/office/drawing/2014/main" id="{65970CDD-9D2E-96D3-55EF-8ADE22DB6E5F}"/>
                    </a:ext>
                  </a:extLst>
                </p:cNvPr>
                <p:cNvSpPr/>
                <p:nvPr/>
              </p:nvSpPr>
              <p:spPr>
                <a:xfrm>
                  <a:off x="9570508" y="1889630"/>
                  <a:ext cx="2738618" cy="166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45" h="2716" extrusionOk="0">
                      <a:moveTo>
                        <a:pt x="370" y="1"/>
                      </a:moveTo>
                      <a:cubicBezTo>
                        <a:pt x="179" y="1"/>
                        <a:pt x="0" y="179"/>
                        <a:pt x="0" y="441"/>
                      </a:cubicBezTo>
                      <a:cubicBezTo>
                        <a:pt x="0" y="679"/>
                        <a:pt x="155" y="882"/>
                        <a:pt x="358" y="894"/>
                      </a:cubicBezTo>
                      <a:lnTo>
                        <a:pt x="44363" y="2715"/>
                      </a:lnTo>
                      <a:cubicBezTo>
                        <a:pt x="44369" y="2716"/>
                        <a:pt x="44375" y="2716"/>
                        <a:pt x="44381" y="2716"/>
                      </a:cubicBezTo>
                      <a:cubicBezTo>
                        <a:pt x="44576" y="2716"/>
                        <a:pt x="44744" y="2529"/>
                        <a:pt x="44744" y="2287"/>
                      </a:cubicBezTo>
                      <a:cubicBezTo>
                        <a:pt x="44744" y="2048"/>
                        <a:pt x="44589" y="1834"/>
                        <a:pt x="44387" y="1822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" name="Google Shape;1473;p49">
              <a:extLst>
                <a:ext uri="{FF2B5EF4-FFF2-40B4-BE49-F238E27FC236}">
                  <a16:creationId xmlns:a16="http://schemas.microsoft.com/office/drawing/2014/main" id="{8C3DA159-3641-F651-DE31-802A444A6080}"/>
                </a:ext>
              </a:extLst>
            </p:cNvPr>
            <p:cNvGrpSpPr/>
            <p:nvPr/>
          </p:nvGrpSpPr>
          <p:grpSpPr>
            <a:xfrm>
              <a:off x="7419627" y="1528204"/>
              <a:ext cx="478760" cy="1045171"/>
              <a:chOff x="9006425" y="2195950"/>
              <a:chExt cx="1107472" cy="2417697"/>
            </a:xfrm>
          </p:grpSpPr>
          <p:sp>
            <p:nvSpPr>
              <p:cNvPr id="36" name="Google Shape;1474;p49">
                <a:extLst>
                  <a:ext uri="{FF2B5EF4-FFF2-40B4-BE49-F238E27FC236}">
                    <a16:creationId xmlns:a16="http://schemas.microsoft.com/office/drawing/2014/main" id="{19469B26-DD42-1334-07D9-AC4E8861B5B7}"/>
                  </a:ext>
                </a:extLst>
              </p:cNvPr>
              <p:cNvSpPr/>
              <p:nvPr/>
            </p:nvSpPr>
            <p:spPr>
              <a:xfrm>
                <a:off x="9793695" y="4323023"/>
                <a:ext cx="320201" cy="189887"/>
              </a:xfrm>
              <a:custGeom>
                <a:avLst/>
                <a:gdLst/>
                <a:ahLst/>
                <a:cxnLst/>
                <a:rect l="l" t="t" r="r" b="b"/>
                <a:pathLst>
                  <a:path w="4145" h="2458" extrusionOk="0">
                    <a:moveTo>
                      <a:pt x="1442" y="1"/>
                    </a:moveTo>
                    <a:lnTo>
                      <a:pt x="1" y="1180"/>
                    </a:lnTo>
                    <a:cubicBezTo>
                      <a:pt x="247" y="1978"/>
                      <a:pt x="575" y="2458"/>
                      <a:pt x="951" y="2458"/>
                    </a:cubicBezTo>
                    <a:cubicBezTo>
                      <a:pt x="1029" y="2458"/>
                      <a:pt x="1110" y="2437"/>
                      <a:pt x="1192" y="2394"/>
                    </a:cubicBezTo>
                    <a:cubicBezTo>
                      <a:pt x="1370" y="2311"/>
                      <a:pt x="1644" y="2168"/>
                      <a:pt x="1954" y="2132"/>
                    </a:cubicBezTo>
                    <a:cubicBezTo>
                      <a:pt x="2966" y="2013"/>
                      <a:pt x="3180" y="1846"/>
                      <a:pt x="3394" y="1727"/>
                    </a:cubicBezTo>
                    <a:cubicBezTo>
                      <a:pt x="4144" y="1347"/>
                      <a:pt x="3985" y="367"/>
                      <a:pt x="3491" y="367"/>
                    </a:cubicBezTo>
                    <a:cubicBezTo>
                      <a:pt x="3428" y="367"/>
                      <a:pt x="3360" y="383"/>
                      <a:pt x="3287" y="418"/>
                    </a:cubicBezTo>
                    <a:cubicBezTo>
                      <a:pt x="3170" y="475"/>
                      <a:pt x="3036" y="499"/>
                      <a:pt x="2894" y="499"/>
                    </a:cubicBezTo>
                    <a:cubicBezTo>
                      <a:pt x="2245" y="499"/>
                      <a:pt x="1442" y="1"/>
                      <a:pt x="14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475;p49">
                <a:extLst>
                  <a:ext uri="{FF2B5EF4-FFF2-40B4-BE49-F238E27FC236}">
                    <a16:creationId xmlns:a16="http://schemas.microsoft.com/office/drawing/2014/main" id="{8E253A64-E117-80AD-250D-D605D80CCA66}"/>
                  </a:ext>
                </a:extLst>
              </p:cNvPr>
              <p:cNvSpPr/>
              <p:nvPr/>
            </p:nvSpPr>
            <p:spPr>
              <a:xfrm>
                <a:off x="9561941" y="2617749"/>
                <a:ext cx="299035" cy="348718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514" extrusionOk="0">
                    <a:moveTo>
                      <a:pt x="2144" y="1"/>
                    </a:moveTo>
                    <a:cubicBezTo>
                      <a:pt x="2144" y="1"/>
                      <a:pt x="739" y="1310"/>
                      <a:pt x="370" y="1620"/>
                    </a:cubicBezTo>
                    <a:cubicBezTo>
                      <a:pt x="1" y="1918"/>
                      <a:pt x="810" y="4513"/>
                      <a:pt x="810" y="4513"/>
                    </a:cubicBezTo>
                    <a:cubicBezTo>
                      <a:pt x="1441" y="3989"/>
                      <a:pt x="3870" y="1763"/>
                      <a:pt x="3834" y="1465"/>
                    </a:cubicBezTo>
                    <a:lnTo>
                      <a:pt x="21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76;p49">
                <a:extLst>
                  <a:ext uri="{FF2B5EF4-FFF2-40B4-BE49-F238E27FC236}">
                    <a16:creationId xmlns:a16="http://schemas.microsoft.com/office/drawing/2014/main" id="{94D80B33-53E3-2A8E-BA62-55502F97A376}"/>
                  </a:ext>
                </a:extLst>
              </p:cNvPr>
              <p:cNvSpPr/>
              <p:nvPr/>
            </p:nvSpPr>
            <p:spPr>
              <a:xfrm>
                <a:off x="9379859" y="3371966"/>
                <a:ext cx="584087" cy="1090033"/>
              </a:xfrm>
              <a:custGeom>
                <a:avLst/>
                <a:gdLst/>
                <a:ahLst/>
                <a:cxnLst/>
                <a:rect l="l" t="t" r="r" b="b"/>
                <a:pathLst>
                  <a:path w="7561" h="14110" extrusionOk="0">
                    <a:moveTo>
                      <a:pt x="3012" y="1"/>
                    </a:moveTo>
                    <a:cubicBezTo>
                      <a:pt x="3012" y="1"/>
                      <a:pt x="0" y="3620"/>
                      <a:pt x="119" y="4347"/>
                    </a:cubicBezTo>
                    <a:cubicBezTo>
                      <a:pt x="274" y="5073"/>
                      <a:pt x="1858" y="7216"/>
                      <a:pt x="2191" y="8549"/>
                    </a:cubicBezTo>
                    <a:cubicBezTo>
                      <a:pt x="2417" y="9419"/>
                      <a:pt x="4203" y="14110"/>
                      <a:pt x="4501" y="14110"/>
                    </a:cubicBezTo>
                    <a:cubicBezTo>
                      <a:pt x="4798" y="14110"/>
                      <a:pt x="7120" y="13324"/>
                      <a:pt x="7561" y="12598"/>
                    </a:cubicBezTo>
                    <a:cubicBezTo>
                      <a:pt x="7430" y="12217"/>
                      <a:pt x="5429" y="7073"/>
                      <a:pt x="5429" y="7073"/>
                    </a:cubicBezTo>
                    <a:cubicBezTo>
                      <a:pt x="5358" y="6263"/>
                      <a:pt x="3227" y="1108"/>
                      <a:pt x="30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477;p49">
                <a:extLst>
                  <a:ext uri="{FF2B5EF4-FFF2-40B4-BE49-F238E27FC236}">
                    <a16:creationId xmlns:a16="http://schemas.microsoft.com/office/drawing/2014/main" id="{E6FF8539-D612-723D-D9A1-D7F93F77CF33}"/>
                  </a:ext>
                </a:extLst>
              </p:cNvPr>
              <p:cNvSpPr/>
              <p:nvPr/>
            </p:nvSpPr>
            <p:spPr>
              <a:xfrm>
                <a:off x="9652093" y="4205290"/>
                <a:ext cx="288838" cy="179380"/>
              </a:xfrm>
              <a:custGeom>
                <a:avLst/>
                <a:gdLst/>
                <a:ahLst/>
                <a:cxnLst/>
                <a:rect l="l" t="t" r="r" b="b"/>
                <a:pathLst>
                  <a:path w="3739" h="2322" extrusionOk="0">
                    <a:moveTo>
                      <a:pt x="3358" y="1"/>
                    </a:moveTo>
                    <a:cubicBezTo>
                      <a:pt x="3358" y="1"/>
                      <a:pt x="2358" y="953"/>
                      <a:pt x="1155" y="1215"/>
                    </a:cubicBezTo>
                    <a:cubicBezTo>
                      <a:pt x="500" y="1430"/>
                      <a:pt x="0" y="1358"/>
                      <a:pt x="0" y="1418"/>
                    </a:cubicBezTo>
                    <a:cubicBezTo>
                      <a:pt x="298" y="2144"/>
                      <a:pt x="405" y="2287"/>
                      <a:pt x="405" y="2287"/>
                    </a:cubicBezTo>
                    <a:cubicBezTo>
                      <a:pt x="498" y="2306"/>
                      <a:pt x="631" y="2322"/>
                      <a:pt x="797" y="2322"/>
                    </a:cubicBezTo>
                    <a:cubicBezTo>
                      <a:pt x="1035" y="2322"/>
                      <a:pt x="1340" y="2290"/>
                      <a:pt x="1691" y="2192"/>
                    </a:cubicBezTo>
                    <a:cubicBezTo>
                      <a:pt x="3037" y="1739"/>
                      <a:pt x="3620" y="1120"/>
                      <a:pt x="3739" y="1013"/>
                    </a:cubicBezTo>
                    <a:cubicBezTo>
                      <a:pt x="3441" y="156"/>
                      <a:pt x="3358" y="1"/>
                      <a:pt x="33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478;p49">
                <a:extLst>
                  <a:ext uri="{FF2B5EF4-FFF2-40B4-BE49-F238E27FC236}">
                    <a16:creationId xmlns:a16="http://schemas.microsoft.com/office/drawing/2014/main" id="{E8038C9A-6504-72C0-3322-AC17C3B304A2}"/>
                  </a:ext>
                </a:extLst>
              </p:cNvPr>
              <p:cNvSpPr/>
              <p:nvPr/>
            </p:nvSpPr>
            <p:spPr>
              <a:xfrm>
                <a:off x="9661286" y="4232020"/>
                <a:ext cx="274160" cy="13017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1685" extrusionOk="0">
                    <a:moveTo>
                      <a:pt x="3358" y="0"/>
                    </a:moveTo>
                    <a:cubicBezTo>
                      <a:pt x="1691" y="1465"/>
                      <a:pt x="381" y="1286"/>
                      <a:pt x="0" y="1346"/>
                    </a:cubicBezTo>
                    <a:cubicBezTo>
                      <a:pt x="0" y="1346"/>
                      <a:pt x="84" y="1560"/>
                      <a:pt x="155" y="1667"/>
                    </a:cubicBezTo>
                    <a:cubicBezTo>
                      <a:pt x="261" y="1679"/>
                      <a:pt x="366" y="1684"/>
                      <a:pt x="470" y="1684"/>
                    </a:cubicBezTo>
                    <a:cubicBezTo>
                      <a:pt x="2063" y="1684"/>
                      <a:pt x="3489" y="405"/>
                      <a:pt x="3489" y="405"/>
                    </a:cubicBezTo>
                    <a:cubicBezTo>
                      <a:pt x="3489" y="405"/>
                      <a:pt x="3549" y="334"/>
                      <a:pt x="3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479;p49">
                <a:extLst>
                  <a:ext uri="{FF2B5EF4-FFF2-40B4-BE49-F238E27FC236}">
                    <a16:creationId xmlns:a16="http://schemas.microsoft.com/office/drawing/2014/main" id="{CAAC3F67-FABC-750B-6C75-F3814B3AEB36}"/>
                  </a:ext>
                </a:extLst>
              </p:cNvPr>
              <p:cNvSpPr/>
              <p:nvPr/>
            </p:nvSpPr>
            <p:spPr>
              <a:xfrm>
                <a:off x="9035858" y="2701414"/>
                <a:ext cx="224488" cy="633007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8194" extrusionOk="0">
                    <a:moveTo>
                      <a:pt x="1485" y="0"/>
                    </a:moveTo>
                    <a:cubicBezTo>
                      <a:pt x="822" y="0"/>
                      <a:pt x="261" y="361"/>
                      <a:pt x="238" y="835"/>
                    </a:cubicBezTo>
                    <a:lnTo>
                      <a:pt x="24" y="7264"/>
                    </a:lnTo>
                    <a:cubicBezTo>
                      <a:pt x="0" y="7740"/>
                      <a:pt x="560" y="8157"/>
                      <a:pt x="1274" y="8193"/>
                    </a:cubicBezTo>
                    <a:lnTo>
                      <a:pt x="1358" y="8193"/>
                    </a:lnTo>
                    <a:cubicBezTo>
                      <a:pt x="1379" y="8193"/>
                      <a:pt x="1400" y="8194"/>
                      <a:pt x="1422" y="8194"/>
                    </a:cubicBezTo>
                    <a:cubicBezTo>
                      <a:pt x="2096" y="8194"/>
                      <a:pt x="2656" y="7832"/>
                      <a:pt x="2667" y="7359"/>
                    </a:cubicBezTo>
                    <a:lnTo>
                      <a:pt x="2893" y="930"/>
                    </a:lnTo>
                    <a:cubicBezTo>
                      <a:pt x="2905" y="454"/>
                      <a:pt x="2346" y="37"/>
                      <a:pt x="1643" y="1"/>
                    </a:cubicBezTo>
                    <a:lnTo>
                      <a:pt x="1548" y="1"/>
                    </a:lnTo>
                    <a:cubicBezTo>
                      <a:pt x="1527" y="0"/>
                      <a:pt x="1506" y="0"/>
                      <a:pt x="14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480;p49">
                <a:extLst>
                  <a:ext uri="{FF2B5EF4-FFF2-40B4-BE49-F238E27FC236}">
                    <a16:creationId xmlns:a16="http://schemas.microsoft.com/office/drawing/2014/main" id="{FF43F95E-C142-1073-193B-A22B7C9551F3}"/>
                  </a:ext>
                </a:extLst>
              </p:cNvPr>
              <p:cNvSpPr/>
              <p:nvPr/>
            </p:nvSpPr>
            <p:spPr>
              <a:xfrm>
                <a:off x="9033077" y="2870674"/>
                <a:ext cx="226343" cy="6396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828" extrusionOk="0">
                    <a:moveTo>
                      <a:pt x="131" y="1"/>
                    </a:moveTo>
                    <a:cubicBezTo>
                      <a:pt x="131" y="1"/>
                      <a:pt x="1" y="608"/>
                      <a:pt x="108" y="644"/>
                    </a:cubicBezTo>
                    <a:cubicBezTo>
                      <a:pt x="735" y="795"/>
                      <a:pt x="1582" y="827"/>
                      <a:pt x="2184" y="827"/>
                    </a:cubicBezTo>
                    <a:cubicBezTo>
                      <a:pt x="2621" y="827"/>
                      <a:pt x="2929" y="811"/>
                      <a:pt x="2929" y="811"/>
                    </a:cubicBezTo>
                    <a:lnTo>
                      <a:pt x="2929" y="37"/>
                    </a:lnTo>
                    <a:cubicBezTo>
                      <a:pt x="2929" y="37"/>
                      <a:pt x="1992" y="112"/>
                      <a:pt x="1191" y="112"/>
                    </a:cubicBezTo>
                    <a:cubicBezTo>
                      <a:pt x="715" y="112"/>
                      <a:pt x="287" y="85"/>
                      <a:pt x="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481;p49">
                <a:extLst>
                  <a:ext uri="{FF2B5EF4-FFF2-40B4-BE49-F238E27FC236}">
                    <a16:creationId xmlns:a16="http://schemas.microsoft.com/office/drawing/2014/main" id="{C1FA8E9C-01BC-6EBF-591F-B0C78A993298}"/>
                  </a:ext>
                </a:extLst>
              </p:cNvPr>
              <p:cNvSpPr/>
              <p:nvPr/>
            </p:nvSpPr>
            <p:spPr>
              <a:xfrm>
                <a:off x="9025738" y="3144766"/>
                <a:ext cx="229973" cy="80111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1037" extrusionOk="0">
                    <a:moveTo>
                      <a:pt x="2977" y="1"/>
                    </a:moveTo>
                    <a:cubicBezTo>
                      <a:pt x="2831" y="186"/>
                      <a:pt x="2323" y="252"/>
                      <a:pt x="1778" y="252"/>
                    </a:cubicBezTo>
                    <a:cubicBezTo>
                      <a:pt x="1028" y="252"/>
                      <a:pt x="208" y="128"/>
                      <a:pt x="167" y="25"/>
                    </a:cubicBezTo>
                    <a:lnTo>
                      <a:pt x="167" y="25"/>
                    </a:lnTo>
                    <a:cubicBezTo>
                      <a:pt x="167" y="25"/>
                      <a:pt x="0" y="632"/>
                      <a:pt x="191" y="727"/>
                    </a:cubicBezTo>
                    <a:cubicBezTo>
                      <a:pt x="697" y="959"/>
                      <a:pt x="1172" y="1036"/>
                      <a:pt x="1582" y="1036"/>
                    </a:cubicBezTo>
                    <a:cubicBezTo>
                      <a:pt x="2415" y="1036"/>
                      <a:pt x="2977" y="715"/>
                      <a:pt x="2977" y="715"/>
                    </a:cubicBezTo>
                    <a:lnTo>
                      <a:pt x="29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482;p49">
                <a:extLst>
                  <a:ext uri="{FF2B5EF4-FFF2-40B4-BE49-F238E27FC236}">
                    <a16:creationId xmlns:a16="http://schemas.microsoft.com/office/drawing/2014/main" id="{52E8B287-E3AA-8A0B-55D7-90556F7280FB}"/>
                  </a:ext>
                </a:extLst>
              </p:cNvPr>
              <p:cNvSpPr/>
              <p:nvPr/>
            </p:nvSpPr>
            <p:spPr>
              <a:xfrm>
                <a:off x="9378932" y="2270112"/>
                <a:ext cx="272306" cy="321293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59" extrusionOk="0">
                    <a:moveTo>
                      <a:pt x="1910" y="0"/>
                    </a:moveTo>
                    <a:cubicBezTo>
                      <a:pt x="1780" y="0"/>
                      <a:pt x="1643" y="12"/>
                      <a:pt x="1500" y="36"/>
                    </a:cubicBezTo>
                    <a:cubicBezTo>
                      <a:pt x="381" y="226"/>
                      <a:pt x="0" y="1393"/>
                      <a:pt x="369" y="2512"/>
                    </a:cubicBezTo>
                    <a:cubicBezTo>
                      <a:pt x="714" y="3524"/>
                      <a:pt x="1835" y="4158"/>
                      <a:pt x="2459" y="4158"/>
                    </a:cubicBezTo>
                    <a:cubicBezTo>
                      <a:pt x="2481" y="4158"/>
                      <a:pt x="2503" y="4157"/>
                      <a:pt x="2524" y="4155"/>
                    </a:cubicBezTo>
                    <a:cubicBezTo>
                      <a:pt x="2524" y="4155"/>
                      <a:pt x="2535" y="4159"/>
                      <a:pt x="2557" y="4159"/>
                    </a:cubicBezTo>
                    <a:cubicBezTo>
                      <a:pt x="2607" y="4159"/>
                      <a:pt x="2715" y="4141"/>
                      <a:pt x="2882" y="4024"/>
                    </a:cubicBezTo>
                    <a:cubicBezTo>
                      <a:pt x="3358" y="3667"/>
                      <a:pt x="3405" y="3060"/>
                      <a:pt x="3465" y="2810"/>
                    </a:cubicBezTo>
                    <a:cubicBezTo>
                      <a:pt x="3525" y="2536"/>
                      <a:pt x="3513" y="976"/>
                      <a:pt x="3477" y="643"/>
                    </a:cubicBezTo>
                    <a:cubicBezTo>
                      <a:pt x="3477" y="643"/>
                      <a:pt x="3370" y="631"/>
                      <a:pt x="3239" y="607"/>
                    </a:cubicBezTo>
                    <a:cubicBezTo>
                      <a:pt x="2947" y="228"/>
                      <a:pt x="2489" y="0"/>
                      <a:pt x="1910" y="0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483;p49">
                <a:extLst>
                  <a:ext uri="{FF2B5EF4-FFF2-40B4-BE49-F238E27FC236}">
                    <a16:creationId xmlns:a16="http://schemas.microsoft.com/office/drawing/2014/main" id="{96D4EB1B-DB0B-058F-580C-094D260E77A9}"/>
                  </a:ext>
                </a:extLst>
              </p:cNvPr>
              <p:cNvSpPr/>
              <p:nvPr/>
            </p:nvSpPr>
            <p:spPr>
              <a:xfrm>
                <a:off x="9535443" y="2627406"/>
                <a:ext cx="230746" cy="886318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11473" extrusionOk="0">
                    <a:moveTo>
                      <a:pt x="191" y="1"/>
                    </a:moveTo>
                    <a:cubicBezTo>
                      <a:pt x="85" y="1"/>
                      <a:pt x="0" y="48"/>
                      <a:pt x="70" y="233"/>
                    </a:cubicBezTo>
                    <a:cubicBezTo>
                      <a:pt x="856" y="2138"/>
                      <a:pt x="475" y="4317"/>
                      <a:pt x="617" y="5984"/>
                    </a:cubicBezTo>
                    <a:cubicBezTo>
                      <a:pt x="760" y="7484"/>
                      <a:pt x="1510" y="11472"/>
                      <a:pt x="1510" y="11472"/>
                    </a:cubicBezTo>
                    <a:cubicBezTo>
                      <a:pt x="1510" y="11472"/>
                      <a:pt x="2987" y="10877"/>
                      <a:pt x="2963" y="10567"/>
                    </a:cubicBezTo>
                    <a:cubicBezTo>
                      <a:pt x="2725" y="8805"/>
                      <a:pt x="2046" y="6638"/>
                      <a:pt x="2034" y="6496"/>
                    </a:cubicBezTo>
                    <a:cubicBezTo>
                      <a:pt x="1903" y="4614"/>
                      <a:pt x="1927" y="3579"/>
                      <a:pt x="1891" y="3245"/>
                    </a:cubicBezTo>
                    <a:cubicBezTo>
                      <a:pt x="1832" y="2805"/>
                      <a:pt x="1439" y="1483"/>
                      <a:pt x="1129" y="876"/>
                    </a:cubicBezTo>
                    <a:cubicBezTo>
                      <a:pt x="737" y="281"/>
                      <a:pt x="1034" y="364"/>
                      <a:pt x="439" y="54"/>
                    </a:cubicBezTo>
                    <a:cubicBezTo>
                      <a:pt x="439" y="54"/>
                      <a:pt x="303" y="1"/>
                      <a:pt x="1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484;p49">
                <a:extLst>
                  <a:ext uri="{FF2B5EF4-FFF2-40B4-BE49-F238E27FC236}">
                    <a16:creationId xmlns:a16="http://schemas.microsoft.com/office/drawing/2014/main" id="{AACC3002-3EE7-31A9-A99B-78C7E556A626}"/>
                  </a:ext>
                </a:extLst>
              </p:cNvPr>
              <p:cNvSpPr/>
              <p:nvPr/>
            </p:nvSpPr>
            <p:spPr>
              <a:xfrm>
                <a:off x="9379859" y="2525819"/>
                <a:ext cx="239166" cy="156436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025" extrusionOk="0">
                    <a:moveTo>
                      <a:pt x="131" y="0"/>
                    </a:moveTo>
                    <a:lnTo>
                      <a:pt x="0" y="1131"/>
                    </a:lnTo>
                    <a:cubicBezTo>
                      <a:pt x="0" y="1131"/>
                      <a:pt x="1449" y="2025"/>
                      <a:pt x="2361" y="2025"/>
                    </a:cubicBezTo>
                    <a:cubicBezTo>
                      <a:pt x="2559" y="2025"/>
                      <a:pt x="2731" y="1983"/>
                      <a:pt x="2858" y="1881"/>
                    </a:cubicBezTo>
                    <a:cubicBezTo>
                      <a:pt x="3096" y="1679"/>
                      <a:pt x="3012" y="964"/>
                      <a:pt x="3012" y="964"/>
                    </a:cubicBezTo>
                    <a:cubicBezTo>
                      <a:pt x="3012" y="964"/>
                      <a:pt x="1798" y="810"/>
                      <a:pt x="429" y="286"/>
                    </a:cubicBezTo>
                    <a:cubicBezTo>
                      <a:pt x="155" y="167"/>
                      <a:pt x="131" y="0"/>
                      <a:pt x="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485;p49">
                <a:extLst>
                  <a:ext uri="{FF2B5EF4-FFF2-40B4-BE49-F238E27FC236}">
                    <a16:creationId xmlns:a16="http://schemas.microsoft.com/office/drawing/2014/main" id="{E1EE0F3E-2803-72FB-8F63-0C114C35BE1A}"/>
                  </a:ext>
                </a:extLst>
              </p:cNvPr>
              <p:cNvSpPr/>
              <p:nvPr/>
            </p:nvSpPr>
            <p:spPr>
              <a:xfrm>
                <a:off x="9051463" y="4383744"/>
                <a:ext cx="343299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4444" h="2976" extrusionOk="0">
                    <a:moveTo>
                      <a:pt x="536" y="1"/>
                    </a:moveTo>
                    <a:lnTo>
                      <a:pt x="536" y="1"/>
                    </a:lnTo>
                    <a:cubicBezTo>
                      <a:pt x="1" y="1084"/>
                      <a:pt x="132" y="1822"/>
                      <a:pt x="667" y="1882"/>
                    </a:cubicBezTo>
                    <a:cubicBezTo>
                      <a:pt x="858" y="1894"/>
                      <a:pt x="1036" y="1941"/>
                      <a:pt x="1275" y="2144"/>
                    </a:cubicBezTo>
                    <a:cubicBezTo>
                      <a:pt x="1977" y="2787"/>
                      <a:pt x="2846" y="2930"/>
                      <a:pt x="3072" y="2965"/>
                    </a:cubicBezTo>
                    <a:cubicBezTo>
                      <a:pt x="3125" y="2972"/>
                      <a:pt x="3176" y="2975"/>
                      <a:pt x="3225" y="2975"/>
                    </a:cubicBezTo>
                    <a:cubicBezTo>
                      <a:pt x="4051" y="2975"/>
                      <a:pt x="4444" y="2080"/>
                      <a:pt x="3882" y="1810"/>
                    </a:cubicBezTo>
                    <a:cubicBezTo>
                      <a:pt x="2930" y="1370"/>
                      <a:pt x="2037" y="60"/>
                      <a:pt x="2037" y="6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486;p49">
                <a:extLst>
                  <a:ext uri="{FF2B5EF4-FFF2-40B4-BE49-F238E27FC236}">
                    <a16:creationId xmlns:a16="http://schemas.microsoft.com/office/drawing/2014/main" id="{2AF54128-54B7-4BC4-BA97-C5068D93DFC7}"/>
                  </a:ext>
                </a:extLst>
              </p:cNvPr>
              <p:cNvSpPr/>
              <p:nvPr/>
            </p:nvSpPr>
            <p:spPr>
              <a:xfrm>
                <a:off x="9006425" y="3156741"/>
                <a:ext cx="708305" cy="1339945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17345" extrusionOk="0">
                    <a:moveTo>
                      <a:pt x="4965" y="1"/>
                    </a:moveTo>
                    <a:cubicBezTo>
                      <a:pt x="4334" y="1060"/>
                      <a:pt x="3739" y="2072"/>
                      <a:pt x="3560" y="2858"/>
                    </a:cubicBezTo>
                    <a:cubicBezTo>
                      <a:pt x="2929" y="5573"/>
                      <a:pt x="2798" y="9264"/>
                      <a:pt x="2679" y="9704"/>
                    </a:cubicBezTo>
                    <a:cubicBezTo>
                      <a:pt x="1369" y="11145"/>
                      <a:pt x="369" y="15312"/>
                      <a:pt x="0" y="16527"/>
                    </a:cubicBezTo>
                    <a:cubicBezTo>
                      <a:pt x="669" y="17173"/>
                      <a:pt x="1545" y="17345"/>
                      <a:pt x="2289" y="17345"/>
                    </a:cubicBezTo>
                    <a:cubicBezTo>
                      <a:pt x="3136" y="17345"/>
                      <a:pt x="3810" y="17122"/>
                      <a:pt x="3810" y="17122"/>
                    </a:cubicBezTo>
                    <a:cubicBezTo>
                      <a:pt x="3810" y="17122"/>
                      <a:pt x="5501" y="11812"/>
                      <a:pt x="5977" y="11002"/>
                    </a:cubicBezTo>
                    <a:cubicBezTo>
                      <a:pt x="6465" y="10204"/>
                      <a:pt x="7942" y="5228"/>
                      <a:pt x="9049" y="2263"/>
                    </a:cubicBezTo>
                    <a:cubicBezTo>
                      <a:pt x="9168" y="1906"/>
                      <a:pt x="4965" y="1"/>
                      <a:pt x="4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487;p49">
                <a:extLst>
                  <a:ext uri="{FF2B5EF4-FFF2-40B4-BE49-F238E27FC236}">
                    <a16:creationId xmlns:a16="http://schemas.microsoft.com/office/drawing/2014/main" id="{8144EEE5-1E22-98FA-10D7-7DE36447539A}"/>
                  </a:ext>
                </a:extLst>
              </p:cNvPr>
              <p:cNvSpPr/>
              <p:nvPr/>
            </p:nvSpPr>
            <p:spPr>
              <a:xfrm>
                <a:off x="9029369" y="4277521"/>
                <a:ext cx="308227" cy="165938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148" extrusionOk="0">
                    <a:moveTo>
                      <a:pt x="276" y="0"/>
                    </a:moveTo>
                    <a:cubicBezTo>
                      <a:pt x="270" y="0"/>
                      <a:pt x="265" y="2"/>
                      <a:pt x="263" y="6"/>
                    </a:cubicBezTo>
                    <a:cubicBezTo>
                      <a:pt x="13" y="757"/>
                      <a:pt x="1" y="911"/>
                      <a:pt x="1" y="911"/>
                    </a:cubicBezTo>
                    <a:cubicBezTo>
                      <a:pt x="132" y="1114"/>
                      <a:pt x="489" y="1423"/>
                      <a:pt x="1084" y="1685"/>
                    </a:cubicBezTo>
                    <a:cubicBezTo>
                      <a:pt x="2126" y="2089"/>
                      <a:pt x="2902" y="2148"/>
                      <a:pt x="3322" y="2148"/>
                    </a:cubicBezTo>
                    <a:cubicBezTo>
                      <a:pt x="3497" y="2148"/>
                      <a:pt x="3611" y="2138"/>
                      <a:pt x="3656" y="2138"/>
                    </a:cubicBezTo>
                    <a:cubicBezTo>
                      <a:pt x="3966" y="1197"/>
                      <a:pt x="3989" y="1030"/>
                      <a:pt x="3989" y="1030"/>
                    </a:cubicBezTo>
                    <a:lnTo>
                      <a:pt x="3989" y="1030"/>
                    </a:lnTo>
                    <a:cubicBezTo>
                      <a:pt x="3989" y="1030"/>
                      <a:pt x="3881" y="1038"/>
                      <a:pt x="3700" y="1038"/>
                    </a:cubicBezTo>
                    <a:cubicBezTo>
                      <a:pt x="3207" y="1038"/>
                      <a:pt x="2173" y="981"/>
                      <a:pt x="1311" y="554"/>
                    </a:cubicBezTo>
                    <a:cubicBezTo>
                      <a:pt x="692" y="333"/>
                      <a:pt x="351" y="0"/>
                      <a:pt x="2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488;p49">
                <a:extLst>
                  <a:ext uri="{FF2B5EF4-FFF2-40B4-BE49-F238E27FC236}">
                    <a16:creationId xmlns:a16="http://schemas.microsoft.com/office/drawing/2014/main" id="{13914806-DED6-1F66-755A-6000CD95658A}"/>
                  </a:ext>
                </a:extLst>
              </p:cNvPr>
              <p:cNvSpPr/>
              <p:nvPr/>
            </p:nvSpPr>
            <p:spPr>
              <a:xfrm>
                <a:off x="9034004" y="4299152"/>
                <a:ext cx="295327" cy="119741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1550" extrusionOk="0">
                    <a:moveTo>
                      <a:pt x="131" y="0"/>
                    </a:moveTo>
                    <a:cubicBezTo>
                      <a:pt x="131" y="0"/>
                      <a:pt x="24" y="215"/>
                      <a:pt x="0" y="357"/>
                    </a:cubicBezTo>
                    <a:cubicBezTo>
                      <a:pt x="1116" y="1484"/>
                      <a:pt x="3136" y="1549"/>
                      <a:pt x="3588" y="1549"/>
                    </a:cubicBezTo>
                    <a:cubicBezTo>
                      <a:pt x="3647" y="1549"/>
                      <a:pt x="3679" y="1548"/>
                      <a:pt x="3679" y="1548"/>
                    </a:cubicBezTo>
                    <a:cubicBezTo>
                      <a:pt x="3679" y="1548"/>
                      <a:pt x="3775" y="1512"/>
                      <a:pt x="3822" y="1108"/>
                    </a:cubicBezTo>
                    <a:lnTo>
                      <a:pt x="3822" y="1108"/>
                    </a:lnTo>
                    <a:cubicBezTo>
                      <a:pt x="3726" y="1111"/>
                      <a:pt x="3631" y="1112"/>
                      <a:pt x="3539" y="1112"/>
                    </a:cubicBezTo>
                    <a:cubicBezTo>
                      <a:pt x="1320" y="1112"/>
                      <a:pt x="451" y="183"/>
                      <a:pt x="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89;p49">
                <a:extLst>
                  <a:ext uri="{FF2B5EF4-FFF2-40B4-BE49-F238E27FC236}">
                    <a16:creationId xmlns:a16="http://schemas.microsoft.com/office/drawing/2014/main" id="{08D9A36E-FB63-663A-4E6F-9A84D94F67EC}"/>
                  </a:ext>
                </a:extLst>
              </p:cNvPr>
              <p:cNvSpPr/>
              <p:nvPr/>
            </p:nvSpPr>
            <p:spPr>
              <a:xfrm>
                <a:off x="9188507" y="2575492"/>
                <a:ext cx="538124" cy="943176"/>
              </a:xfrm>
              <a:custGeom>
                <a:avLst/>
                <a:gdLst/>
                <a:ahLst/>
                <a:cxnLst/>
                <a:rect l="l" t="t" r="r" b="b"/>
                <a:pathLst>
                  <a:path w="6966" h="12209" extrusionOk="0">
                    <a:moveTo>
                      <a:pt x="2715" y="0"/>
                    </a:moveTo>
                    <a:cubicBezTo>
                      <a:pt x="2370" y="310"/>
                      <a:pt x="1918" y="655"/>
                      <a:pt x="1691" y="1000"/>
                    </a:cubicBezTo>
                    <a:cubicBezTo>
                      <a:pt x="1048" y="1953"/>
                      <a:pt x="989" y="2215"/>
                      <a:pt x="989" y="2215"/>
                    </a:cubicBezTo>
                    <a:cubicBezTo>
                      <a:pt x="989" y="2215"/>
                      <a:pt x="810" y="5322"/>
                      <a:pt x="858" y="6572"/>
                    </a:cubicBezTo>
                    <a:cubicBezTo>
                      <a:pt x="917" y="8001"/>
                      <a:pt x="596" y="7168"/>
                      <a:pt x="48" y="11359"/>
                    </a:cubicBezTo>
                    <a:cubicBezTo>
                      <a:pt x="1" y="11755"/>
                      <a:pt x="2473" y="12209"/>
                      <a:pt x="4536" y="12209"/>
                    </a:cubicBezTo>
                    <a:cubicBezTo>
                      <a:pt x="5574" y="12209"/>
                      <a:pt x="6508" y="12094"/>
                      <a:pt x="6966" y="11799"/>
                    </a:cubicBezTo>
                    <a:cubicBezTo>
                      <a:pt x="6966" y="11799"/>
                      <a:pt x="6132" y="5060"/>
                      <a:pt x="6061" y="4131"/>
                    </a:cubicBezTo>
                    <a:cubicBezTo>
                      <a:pt x="5954" y="2846"/>
                      <a:pt x="5168" y="738"/>
                      <a:pt x="4966" y="738"/>
                    </a:cubicBezTo>
                    <a:cubicBezTo>
                      <a:pt x="4954" y="739"/>
                      <a:pt x="4942" y="739"/>
                      <a:pt x="4930" y="739"/>
                    </a:cubicBezTo>
                    <a:cubicBezTo>
                      <a:pt x="4170" y="739"/>
                      <a:pt x="2715" y="0"/>
                      <a:pt x="27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490;p49">
                <a:extLst>
                  <a:ext uri="{FF2B5EF4-FFF2-40B4-BE49-F238E27FC236}">
                    <a16:creationId xmlns:a16="http://schemas.microsoft.com/office/drawing/2014/main" id="{3C473875-F8CE-D2A7-3287-957EC1E9AAC3}"/>
                  </a:ext>
                </a:extLst>
              </p:cNvPr>
              <p:cNvSpPr/>
              <p:nvPr/>
            </p:nvSpPr>
            <p:spPr>
              <a:xfrm>
                <a:off x="9269466" y="2844022"/>
                <a:ext cx="427733" cy="122986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1592" extrusionOk="0">
                    <a:moveTo>
                      <a:pt x="5418" y="1"/>
                    </a:moveTo>
                    <a:cubicBezTo>
                      <a:pt x="5216" y="144"/>
                      <a:pt x="3419" y="531"/>
                      <a:pt x="1803" y="531"/>
                    </a:cubicBezTo>
                    <a:cubicBezTo>
                      <a:pt x="1133" y="531"/>
                      <a:pt x="494" y="464"/>
                      <a:pt x="12" y="286"/>
                    </a:cubicBezTo>
                    <a:cubicBezTo>
                      <a:pt x="0" y="906"/>
                      <a:pt x="0" y="1275"/>
                      <a:pt x="0" y="1275"/>
                    </a:cubicBezTo>
                    <a:cubicBezTo>
                      <a:pt x="0" y="1275"/>
                      <a:pt x="942" y="1591"/>
                      <a:pt x="2362" y="1591"/>
                    </a:cubicBezTo>
                    <a:cubicBezTo>
                      <a:pt x="3263" y="1591"/>
                      <a:pt x="4356" y="1464"/>
                      <a:pt x="5525" y="1048"/>
                    </a:cubicBezTo>
                    <a:cubicBezTo>
                      <a:pt x="5537" y="227"/>
                      <a:pt x="5418" y="1"/>
                      <a:pt x="54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491;p49">
                <a:extLst>
                  <a:ext uri="{FF2B5EF4-FFF2-40B4-BE49-F238E27FC236}">
                    <a16:creationId xmlns:a16="http://schemas.microsoft.com/office/drawing/2014/main" id="{9EB9BA8F-1AE2-6ED4-1953-6046F281C006}"/>
                  </a:ext>
                </a:extLst>
              </p:cNvPr>
              <p:cNvSpPr/>
              <p:nvPr/>
            </p:nvSpPr>
            <p:spPr>
              <a:xfrm>
                <a:off x="9269466" y="2867043"/>
                <a:ext cx="428660" cy="77330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1001" extrusionOk="0">
                    <a:moveTo>
                      <a:pt x="5513" y="0"/>
                    </a:moveTo>
                    <a:cubicBezTo>
                      <a:pt x="5310" y="144"/>
                      <a:pt x="3463" y="550"/>
                      <a:pt x="1815" y="550"/>
                    </a:cubicBezTo>
                    <a:cubicBezTo>
                      <a:pt x="1138" y="550"/>
                      <a:pt x="494" y="482"/>
                      <a:pt x="12" y="298"/>
                    </a:cubicBezTo>
                    <a:cubicBezTo>
                      <a:pt x="12" y="536"/>
                      <a:pt x="0" y="715"/>
                      <a:pt x="0" y="715"/>
                    </a:cubicBezTo>
                    <a:cubicBezTo>
                      <a:pt x="0" y="715"/>
                      <a:pt x="894" y="1000"/>
                      <a:pt x="2308" y="1000"/>
                    </a:cubicBezTo>
                    <a:cubicBezTo>
                      <a:pt x="3203" y="1000"/>
                      <a:pt x="4307" y="886"/>
                      <a:pt x="5525" y="512"/>
                    </a:cubicBezTo>
                    <a:cubicBezTo>
                      <a:pt x="5549" y="179"/>
                      <a:pt x="5513" y="0"/>
                      <a:pt x="55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492;p49">
                <a:extLst>
                  <a:ext uri="{FF2B5EF4-FFF2-40B4-BE49-F238E27FC236}">
                    <a16:creationId xmlns:a16="http://schemas.microsoft.com/office/drawing/2014/main" id="{F0AC678E-B3B9-90EE-0674-430418DF87A6}"/>
                  </a:ext>
                </a:extLst>
              </p:cNvPr>
              <p:cNvSpPr/>
              <p:nvPr/>
            </p:nvSpPr>
            <p:spPr>
              <a:xfrm>
                <a:off x="9216781" y="2651354"/>
                <a:ext cx="403554" cy="49627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6424" extrusionOk="0">
                    <a:moveTo>
                      <a:pt x="2697" y="1"/>
                    </a:moveTo>
                    <a:cubicBezTo>
                      <a:pt x="2018" y="1"/>
                      <a:pt x="1288" y="270"/>
                      <a:pt x="682" y="887"/>
                    </a:cubicBezTo>
                    <a:cubicBezTo>
                      <a:pt x="423" y="1147"/>
                      <a:pt x="419" y="2455"/>
                      <a:pt x="509" y="2455"/>
                    </a:cubicBezTo>
                    <a:cubicBezTo>
                      <a:pt x="518" y="2455"/>
                      <a:pt x="529" y="2441"/>
                      <a:pt x="540" y="2411"/>
                    </a:cubicBezTo>
                    <a:cubicBezTo>
                      <a:pt x="1047" y="1066"/>
                      <a:pt x="2199" y="515"/>
                      <a:pt x="3115" y="515"/>
                    </a:cubicBezTo>
                    <a:cubicBezTo>
                      <a:pt x="3813" y="515"/>
                      <a:pt x="4373" y="834"/>
                      <a:pt x="4409" y="1364"/>
                    </a:cubicBezTo>
                    <a:cubicBezTo>
                      <a:pt x="4555" y="3848"/>
                      <a:pt x="2113" y="5648"/>
                      <a:pt x="830" y="5648"/>
                    </a:cubicBezTo>
                    <a:cubicBezTo>
                      <a:pt x="748" y="5648"/>
                      <a:pt x="671" y="5641"/>
                      <a:pt x="599" y="5626"/>
                    </a:cubicBezTo>
                    <a:cubicBezTo>
                      <a:pt x="588" y="5624"/>
                      <a:pt x="578" y="5623"/>
                      <a:pt x="567" y="5623"/>
                    </a:cubicBezTo>
                    <a:cubicBezTo>
                      <a:pt x="290" y="5623"/>
                      <a:pt x="0" y="6332"/>
                      <a:pt x="516" y="6412"/>
                    </a:cubicBezTo>
                    <a:cubicBezTo>
                      <a:pt x="558" y="6419"/>
                      <a:pt x="601" y="6423"/>
                      <a:pt x="647" y="6423"/>
                    </a:cubicBezTo>
                    <a:cubicBezTo>
                      <a:pt x="1877" y="6423"/>
                      <a:pt x="4445" y="3727"/>
                      <a:pt x="4778" y="2602"/>
                    </a:cubicBezTo>
                    <a:cubicBezTo>
                      <a:pt x="5223" y="1084"/>
                      <a:pt x="4061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493;p49">
                <a:extLst>
                  <a:ext uri="{FF2B5EF4-FFF2-40B4-BE49-F238E27FC236}">
                    <a16:creationId xmlns:a16="http://schemas.microsoft.com/office/drawing/2014/main" id="{3B4C3020-0431-C57B-782C-80F0D3B9AB5C}"/>
                  </a:ext>
                </a:extLst>
              </p:cNvPr>
              <p:cNvSpPr/>
              <p:nvPr/>
            </p:nvSpPr>
            <p:spPr>
              <a:xfrm>
                <a:off x="9246445" y="3097102"/>
                <a:ext cx="443879" cy="96566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250" extrusionOk="0">
                    <a:moveTo>
                      <a:pt x="866" y="1"/>
                    </a:moveTo>
                    <a:cubicBezTo>
                      <a:pt x="528" y="1"/>
                      <a:pt x="1" y="511"/>
                      <a:pt x="1" y="511"/>
                    </a:cubicBezTo>
                    <a:cubicBezTo>
                      <a:pt x="1" y="511"/>
                      <a:pt x="632" y="928"/>
                      <a:pt x="5537" y="1249"/>
                    </a:cubicBezTo>
                    <a:cubicBezTo>
                      <a:pt x="5540" y="1249"/>
                      <a:pt x="5542" y="1249"/>
                      <a:pt x="5544" y="1249"/>
                    </a:cubicBezTo>
                    <a:cubicBezTo>
                      <a:pt x="5745" y="1249"/>
                      <a:pt x="5478" y="225"/>
                      <a:pt x="5478" y="225"/>
                    </a:cubicBezTo>
                    <a:cubicBezTo>
                      <a:pt x="4632" y="201"/>
                      <a:pt x="1310" y="273"/>
                      <a:pt x="1013" y="46"/>
                    </a:cubicBezTo>
                    <a:cubicBezTo>
                      <a:pt x="971" y="15"/>
                      <a:pt x="921" y="1"/>
                      <a:pt x="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494;p49">
                <a:extLst>
                  <a:ext uri="{FF2B5EF4-FFF2-40B4-BE49-F238E27FC236}">
                    <a16:creationId xmlns:a16="http://schemas.microsoft.com/office/drawing/2014/main" id="{02AD852C-A823-7A66-E09D-0352846EFAEF}"/>
                  </a:ext>
                </a:extLst>
              </p:cNvPr>
              <p:cNvSpPr/>
              <p:nvPr/>
            </p:nvSpPr>
            <p:spPr>
              <a:xfrm>
                <a:off x="9683380" y="3104363"/>
                <a:ext cx="207957" cy="145544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1884" extrusionOk="0">
                    <a:moveTo>
                      <a:pt x="512" y="0"/>
                    </a:moveTo>
                    <a:lnTo>
                      <a:pt x="0" y="1607"/>
                    </a:lnTo>
                    <a:cubicBezTo>
                      <a:pt x="0" y="1607"/>
                      <a:pt x="20" y="1606"/>
                      <a:pt x="55" y="1606"/>
                    </a:cubicBezTo>
                    <a:cubicBezTo>
                      <a:pt x="162" y="1606"/>
                      <a:pt x="417" y="1619"/>
                      <a:pt x="738" y="1726"/>
                    </a:cubicBezTo>
                    <a:cubicBezTo>
                      <a:pt x="1005" y="1805"/>
                      <a:pt x="1422" y="1884"/>
                      <a:pt x="1761" y="1884"/>
                    </a:cubicBezTo>
                    <a:cubicBezTo>
                      <a:pt x="1936" y="1884"/>
                      <a:pt x="2090" y="1863"/>
                      <a:pt x="2191" y="1810"/>
                    </a:cubicBezTo>
                    <a:cubicBezTo>
                      <a:pt x="2381" y="1810"/>
                      <a:pt x="2512" y="1846"/>
                      <a:pt x="2512" y="1846"/>
                    </a:cubicBezTo>
                    <a:cubicBezTo>
                      <a:pt x="2512" y="1846"/>
                      <a:pt x="2691" y="1774"/>
                      <a:pt x="2560" y="1596"/>
                    </a:cubicBezTo>
                    <a:lnTo>
                      <a:pt x="2512" y="1548"/>
                    </a:lnTo>
                    <a:cubicBezTo>
                      <a:pt x="2560" y="1536"/>
                      <a:pt x="2632" y="1488"/>
                      <a:pt x="2632" y="1369"/>
                    </a:cubicBezTo>
                    <a:cubicBezTo>
                      <a:pt x="2632" y="1179"/>
                      <a:pt x="2536" y="1119"/>
                      <a:pt x="2501" y="1095"/>
                    </a:cubicBezTo>
                    <a:lnTo>
                      <a:pt x="2501" y="1084"/>
                    </a:lnTo>
                    <a:cubicBezTo>
                      <a:pt x="2548" y="1060"/>
                      <a:pt x="2667" y="965"/>
                      <a:pt x="2620" y="774"/>
                    </a:cubicBezTo>
                    <a:cubicBezTo>
                      <a:pt x="2572" y="643"/>
                      <a:pt x="2441" y="536"/>
                      <a:pt x="2441" y="536"/>
                    </a:cubicBezTo>
                    <a:cubicBezTo>
                      <a:pt x="2441" y="536"/>
                      <a:pt x="2548" y="500"/>
                      <a:pt x="2405" y="262"/>
                    </a:cubicBezTo>
                    <a:cubicBezTo>
                      <a:pt x="2370" y="191"/>
                      <a:pt x="2298" y="143"/>
                      <a:pt x="2191" y="95"/>
                    </a:cubicBezTo>
                    <a:cubicBezTo>
                      <a:pt x="2097" y="37"/>
                      <a:pt x="1989" y="19"/>
                      <a:pt x="1887" y="19"/>
                    </a:cubicBezTo>
                    <a:cubicBezTo>
                      <a:pt x="1822" y="19"/>
                      <a:pt x="1759" y="27"/>
                      <a:pt x="1703" y="36"/>
                    </a:cubicBezTo>
                    <a:cubicBezTo>
                      <a:pt x="1580" y="60"/>
                      <a:pt x="1365" y="85"/>
                      <a:pt x="1135" y="85"/>
                    </a:cubicBezTo>
                    <a:cubicBezTo>
                      <a:pt x="919" y="85"/>
                      <a:pt x="691" y="63"/>
                      <a:pt x="5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495;p49">
                <a:extLst>
                  <a:ext uri="{FF2B5EF4-FFF2-40B4-BE49-F238E27FC236}">
                    <a16:creationId xmlns:a16="http://schemas.microsoft.com/office/drawing/2014/main" id="{F84D7EEE-31B8-5312-D661-8EC847869FC4}"/>
                  </a:ext>
                </a:extLst>
              </p:cNvPr>
              <p:cNvSpPr/>
              <p:nvPr/>
            </p:nvSpPr>
            <p:spPr>
              <a:xfrm>
                <a:off x="9293337" y="2690444"/>
                <a:ext cx="470993" cy="566647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7335" extrusionOk="0">
                    <a:moveTo>
                      <a:pt x="2287" y="0"/>
                    </a:moveTo>
                    <a:cubicBezTo>
                      <a:pt x="1882" y="24"/>
                      <a:pt x="1" y="12"/>
                      <a:pt x="561" y="2524"/>
                    </a:cubicBezTo>
                    <a:cubicBezTo>
                      <a:pt x="561" y="2524"/>
                      <a:pt x="823" y="4072"/>
                      <a:pt x="1430" y="5227"/>
                    </a:cubicBezTo>
                    <a:cubicBezTo>
                      <a:pt x="2085" y="6192"/>
                      <a:pt x="3359" y="6870"/>
                      <a:pt x="5109" y="7335"/>
                    </a:cubicBezTo>
                    <a:cubicBezTo>
                      <a:pt x="6097" y="6727"/>
                      <a:pt x="6097" y="5858"/>
                      <a:pt x="5918" y="5346"/>
                    </a:cubicBezTo>
                    <a:cubicBezTo>
                      <a:pt x="5264" y="4810"/>
                      <a:pt x="4382" y="4513"/>
                      <a:pt x="4097" y="3989"/>
                    </a:cubicBezTo>
                    <a:cubicBezTo>
                      <a:pt x="3656" y="3334"/>
                      <a:pt x="3906" y="2739"/>
                      <a:pt x="3359" y="1131"/>
                    </a:cubicBezTo>
                    <a:cubicBezTo>
                      <a:pt x="3120" y="310"/>
                      <a:pt x="2847" y="72"/>
                      <a:pt x="2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496;p49">
                <a:extLst>
                  <a:ext uri="{FF2B5EF4-FFF2-40B4-BE49-F238E27FC236}">
                    <a16:creationId xmlns:a16="http://schemas.microsoft.com/office/drawing/2014/main" id="{1C260845-166A-703C-66E6-DDA97809D91E}"/>
                  </a:ext>
                </a:extLst>
              </p:cNvPr>
              <p:cNvSpPr/>
              <p:nvPr/>
            </p:nvSpPr>
            <p:spPr>
              <a:xfrm>
                <a:off x="9607905" y="3049128"/>
                <a:ext cx="135342" cy="202479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2621" extrusionOk="0">
                    <a:moveTo>
                      <a:pt x="799" y="1"/>
                    </a:moveTo>
                    <a:cubicBezTo>
                      <a:pt x="858" y="239"/>
                      <a:pt x="1084" y="644"/>
                      <a:pt x="799" y="1203"/>
                    </a:cubicBezTo>
                    <a:cubicBezTo>
                      <a:pt x="394" y="2156"/>
                      <a:pt x="144" y="2168"/>
                      <a:pt x="1" y="2394"/>
                    </a:cubicBezTo>
                    <a:cubicBezTo>
                      <a:pt x="477" y="2525"/>
                      <a:pt x="775" y="2620"/>
                      <a:pt x="775" y="2620"/>
                    </a:cubicBezTo>
                    <a:cubicBezTo>
                      <a:pt x="775" y="2620"/>
                      <a:pt x="1382" y="2084"/>
                      <a:pt x="1561" y="1537"/>
                    </a:cubicBezTo>
                    <a:cubicBezTo>
                      <a:pt x="1751" y="1025"/>
                      <a:pt x="1596" y="560"/>
                      <a:pt x="1549" y="477"/>
                    </a:cubicBezTo>
                    <a:cubicBezTo>
                      <a:pt x="1227" y="239"/>
                      <a:pt x="799" y="1"/>
                      <a:pt x="7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497;p49">
                <a:extLst>
                  <a:ext uri="{FF2B5EF4-FFF2-40B4-BE49-F238E27FC236}">
                    <a16:creationId xmlns:a16="http://schemas.microsoft.com/office/drawing/2014/main" id="{35A647F6-ABC2-B963-96C9-3E2D4A16F4DA}"/>
                  </a:ext>
                </a:extLst>
              </p:cNvPr>
              <p:cNvSpPr/>
              <p:nvPr/>
            </p:nvSpPr>
            <p:spPr>
              <a:xfrm>
                <a:off x="9631853" y="3058321"/>
                <a:ext cx="100348" cy="188651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42" extrusionOk="0">
                    <a:moveTo>
                      <a:pt x="715" y="1"/>
                    </a:moveTo>
                    <a:lnTo>
                      <a:pt x="715" y="1"/>
                    </a:lnTo>
                    <a:cubicBezTo>
                      <a:pt x="1179" y="1299"/>
                      <a:pt x="12" y="2334"/>
                      <a:pt x="12" y="2334"/>
                    </a:cubicBezTo>
                    <a:cubicBezTo>
                      <a:pt x="12" y="2334"/>
                      <a:pt x="0" y="2346"/>
                      <a:pt x="310" y="2442"/>
                    </a:cubicBezTo>
                    <a:cubicBezTo>
                      <a:pt x="882" y="1787"/>
                      <a:pt x="1298" y="1084"/>
                      <a:pt x="1013" y="191"/>
                    </a:cubicBezTo>
                    <a:cubicBezTo>
                      <a:pt x="1013" y="191"/>
                      <a:pt x="941" y="167"/>
                      <a:pt x="7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498;p49">
                <a:extLst>
                  <a:ext uri="{FF2B5EF4-FFF2-40B4-BE49-F238E27FC236}">
                    <a16:creationId xmlns:a16="http://schemas.microsoft.com/office/drawing/2014/main" id="{BC240A2A-2C80-1349-EF19-B8215CE2B975}"/>
                  </a:ext>
                </a:extLst>
              </p:cNvPr>
              <p:cNvSpPr/>
              <p:nvPr/>
            </p:nvSpPr>
            <p:spPr>
              <a:xfrm>
                <a:off x="9351353" y="2874228"/>
                <a:ext cx="241947" cy="152033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968" extrusionOk="0">
                    <a:moveTo>
                      <a:pt x="2307" y="0"/>
                    </a:moveTo>
                    <a:cubicBezTo>
                      <a:pt x="2181" y="0"/>
                      <a:pt x="2036" y="14"/>
                      <a:pt x="1869" y="50"/>
                    </a:cubicBezTo>
                    <a:cubicBezTo>
                      <a:pt x="1167" y="181"/>
                      <a:pt x="0" y="824"/>
                      <a:pt x="0" y="943"/>
                    </a:cubicBezTo>
                    <a:cubicBezTo>
                      <a:pt x="83" y="1598"/>
                      <a:pt x="322" y="1967"/>
                      <a:pt x="322" y="1967"/>
                    </a:cubicBezTo>
                    <a:cubicBezTo>
                      <a:pt x="798" y="1693"/>
                      <a:pt x="1215" y="1300"/>
                      <a:pt x="1786" y="1122"/>
                    </a:cubicBezTo>
                    <a:cubicBezTo>
                      <a:pt x="2051" y="1033"/>
                      <a:pt x="2274" y="1002"/>
                      <a:pt x="2466" y="1002"/>
                    </a:cubicBezTo>
                    <a:cubicBezTo>
                      <a:pt x="2739" y="1002"/>
                      <a:pt x="2950" y="1066"/>
                      <a:pt x="3131" y="1122"/>
                    </a:cubicBezTo>
                    <a:cubicBezTo>
                      <a:pt x="3108" y="645"/>
                      <a:pt x="3000" y="229"/>
                      <a:pt x="3000" y="229"/>
                    </a:cubicBezTo>
                    <a:cubicBezTo>
                      <a:pt x="3000" y="229"/>
                      <a:pt x="2810" y="0"/>
                      <a:pt x="2307" y="0"/>
                    </a:cubicBezTo>
                    <a:close/>
                  </a:path>
                </a:pathLst>
              </a:custGeom>
              <a:solidFill>
                <a:srgbClr val="FFC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499;p49">
                <a:extLst>
                  <a:ext uri="{FF2B5EF4-FFF2-40B4-BE49-F238E27FC236}">
                    <a16:creationId xmlns:a16="http://schemas.microsoft.com/office/drawing/2014/main" id="{A9307898-5096-C755-5B28-0CF2FEB0795F}"/>
                  </a:ext>
                </a:extLst>
              </p:cNvPr>
              <p:cNvSpPr/>
              <p:nvPr/>
            </p:nvSpPr>
            <p:spPr>
              <a:xfrm>
                <a:off x="9353130" y="2900417"/>
                <a:ext cx="238316" cy="107381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390" extrusionOk="0">
                    <a:moveTo>
                      <a:pt x="2186" y="0"/>
                    </a:moveTo>
                    <a:cubicBezTo>
                      <a:pt x="2067" y="0"/>
                      <a:pt x="1948" y="10"/>
                      <a:pt x="1834" y="33"/>
                    </a:cubicBezTo>
                    <a:cubicBezTo>
                      <a:pt x="977" y="211"/>
                      <a:pt x="1" y="807"/>
                      <a:pt x="1" y="807"/>
                    </a:cubicBezTo>
                    <a:cubicBezTo>
                      <a:pt x="1" y="807"/>
                      <a:pt x="84" y="1104"/>
                      <a:pt x="179" y="1390"/>
                    </a:cubicBezTo>
                    <a:cubicBezTo>
                      <a:pt x="322" y="1319"/>
                      <a:pt x="1192" y="628"/>
                      <a:pt x="1811" y="449"/>
                    </a:cubicBezTo>
                    <a:cubicBezTo>
                      <a:pt x="2068" y="396"/>
                      <a:pt x="2279" y="377"/>
                      <a:pt x="2452" y="377"/>
                    </a:cubicBezTo>
                    <a:cubicBezTo>
                      <a:pt x="2814" y="377"/>
                      <a:pt x="3004" y="461"/>
                      <a:pt x="3085" y="485"/>
                    </a:cubicBezTo>
                    <a:cubicBezTo>
                      <a:pt x="3085" y="485"/>
                      <a:pt x="3085" y="283"/>
                      <a:pt x="3013" y="128"/>
                    </a:cubicBezTo>
                    <a:cubicBezTo>
                      <a:pt x="2814" y="67"/>
                      <a:pt x="2502" y="0"/>
                      <a:pt x="2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00;p49">
                <a:extLst>
                  <a:ext uri="{FF2B5EF4-FFF2-40B4-BE49-F238E27FC236}">
                    <a16:creationId xmlns:a16="http://schemas.microsoft.com/office/drawing/2014/main" id="{2CA28DFB-7DFB-3B3C-446A-09C8675DB429}"/>
                  </a:ext>
                </a:extLst>
              </p:cNvPr>
              <p:cNvSpPr/>
              <p:nvPr/>
            </p:nvSpPr>
            <p:spPr>
              <a:xfrm>
                <a:off x="9351353" y="2368532"/>
                <a:ext cx="282426" cy="23137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995" extrusionOk="0">
                    <a:moveTo>
                      <a:pt x="3286" y="0"/>
                    </a:moveTo>
                    <a:cubicBezTo>
                      <a:pt x="3286" y="0"/>
                      <a:pt x="429" y="488"/>
                      <a:pt x="202" y="762"/>
                    </a:cubicBezTo>
                    <a:cubicBezTo>
                      <a:pt x="0" y="1012"/>
                      <a:pt x="119" y="2631"/>
                      <a:pt x="143" y="2786"/>
                    </a:cubicBezTo>
                    <a:cubicBezTo>
                      <a:pt x="187" y="2930"/>
                      <a:pt x="641" y="2995"/>
                      <a:pt x="1119" y="2995"/>
                    </a:cubicBezTo>
                    <a:cubicBezTo>
                      <a:pt x="1552" y="2995"/>
                      <a:pt x="2004" y="2942"/>
                      <a:pt x="2191" y="2846"/>
                    </a:cubicBezTo>
                    <a:cubicBezTo>
                      <a:pt x="2703" y="2560"/>
                      <a:pt x="2524" y="2584"/>
                      <a:pt x="3096" y="2131"/>
                    </a:cubicBezTo>
                    <a:cubicBezTo>
                      <a:pt x="3655" y="1667"/>
                      <a:pt x="3215" y="203"/>
                      <a:pt x="3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01;p49">
                <a:extLst>
                  <a:ext uri="{FF2B5EF4-FFF2-40B4-BE49-F238E27FC236}">
                    <a16:creationId xmlns:a16="http://schemas.microsoft.com/office/drawing/2014/main" id="{12A8D3C8-7733-E23E-F10F-592BA9FE751F}"/>
                  </a:ext>
                </a:extLst>
              </p:cNvPr>
              <p:cNvSpPr/>
              <p:nvPr/>
            </p:nvSpPr>
            <p:spPr>
              <a:xfrm>
                <a:off x="9238180" y="2312215"/>
                <a:ext cx="480032" cy="168179"/>
              </a:xfrm>
              <a:custGeom>
                <a:avLst/>
                <a:gdLst/>
                <a:ahLst/>
                <a:cxnLst/>
                <a:rect l="l" t="t" r="r" b="b"/>
                <a:pathLst>
                  <a:path w="6214" h="2177" extrusionOk="0">
                    <a:moveTo>
                      <a:pt x="5754" y="0"/>
                    </a:moveTo>
                    <a:cubicBezTo>
                      <a:pt x="5740" y="0"/>
                      <a:pt x="5728" y="1"/>
                      <a:pt x="5716" y="3"/>
                    </a:cubicBezTo>
                    <a:cubicBezTo>
                      <a:pt x="5561" y="3"/>
                      <a:pt x="358" y="1705"/>
                      <a:pt x="358" y="1705"/>
                    </a:cubicBezTo>
                    <a:cubicBezTo>
                      <a:pt x="143" y="1801"/>
                      <a:pt x="1" y="1908"/>
                      <a:pt x="96" y="2110"/>
                    </a:cubicBezTo>
                    <a:cubicBezTo>
                      <a:pt x="122" y="2156"/>
                      <a:pt x="269" y="2177"/>
                      <a:pt x="484" y="2177"/>
                    </a:cubicBezTo>
                    <a:cubicBezTo>
                      <a:pt x="1157" y="2177"/>
                      <a:pt x="2497" y="1979"/>
                      <a:pt x="2894" y="1753"/>
                    </a:cubicBezTo>
                    <a:cubicBezTo>
                      <a:pt x="3430" y="1455"/>
                      <a:pt x="4561" y="979"/>
                      <a:pt x="5085" y="872"/>
                    </a:cubicBezTo>
                    <a:cubicBezTo>
                      <a:pt x="5620" y="777"/>
                      <a:pt x="6156" y="634"/>
                      <a:pt x="6180" y="384"/>
                    </a:cubicBezTo>
                    <a:cubicBezTo>
                      <a:pt x="6213" y="151"/>
                      <a:pt x="5936" y="0"/>
                      <a:pt x="57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502;p49">
                <a:extLst>
                  <a:ext uri="{FF2B5EF4-FFF2-40B4-BE49-F238E27FC236}">
                    <a16:creationId xmlns:a16="http://schemas.microsoft.com/office/drawing/2014/main" id="{0E4A9D5F-F4DE-30EF-9620-5EDC1EBDD0D1}"/>
                  </a:ext>
                </a:extLst>
              </p:cNvPr>
              <p:cNvSpPr/>
              <p:nvPr/>
            </p:nvSpPr>
            <p:spPr>
              <a:xfrm>
                <a:off x="9250540" y="2304104"/>
                <a:ext cx="455852" cy="154969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2006" extrusionOk="0">
                    <a:moveTo>
                      <a:pt x="5008" y="1"/>
                    </a:moveTo>
                    <a:cubicBezTo>
                      <a:pt x="4544" y="1"/>
                      <a:pt x="1507" y="1096"/>
                      <a:pt x="1507" y="1096"/>
                    </a:cubicBezTo>
                    <a:cubicBezTo>
                      <a:pt x="1507" y="1096"/>
                      <a:pt x="162" y="1751"/>
                      <a:pt x="43" y="1918"/>
                    </a:cubicBezTo>
                    <a:cubicBezTo>
                      <a:pt x="1" y="1976"/>
                      <a:pt x="226" y="2006"/>
                      <a:pt x="560" y="2006"/>
                    </a:cubicBezTo>
                    <a:cubicBezTo>
                      <a:pt x="1171" y="2006"/>
                      <a:pt x="2146" y="1908"/>
                      <a:pt x="2508" y="1715"/>
                    </a:cubicBezTo>
                    <a:cubicBezTo>
                      <a:pt x="3186" y="1358"/>
                      <a:pt x="3829" y="1120"/>
                      <a:pt x="4413" y="917"/>
                    </a:cubicBezTo>
                    <a:cubicBezTo>
                      <a:pt x="5008" y="739"/>
                      <a:pt x="5901" y="620"/>
                      <a:pt x="5901" y="346"/>
                    </a:cubicBezTo>
                    <a:cubicBezTo>
                      <a:pt x="5901" y="60"/>
                      <a:pt x="5472" y="13"/>
                      <a:pt x="50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503;p49">
                <a:extLst>
                  <a:ext uri="{FF2B5EF4-FFF2-40B4-BE49-F238E27FC236}">
                    <a16:creationId xmlns:a16="http://schemas.microsoft.com/office/drawing/2014/main" id="{E05AADE7-786F-0509-FE0A-D6DA1D2032EE}"/>
                  </a:ext>
                </a:extLst>
              </p:cNvPr>
              <p:cNvSpPr/>
              <p:nvPr/>
            </p:nvSpPr>
            <p:spPr>
              <a:xfrm>
                <a:off x="9334744" y="2195950"/>
                <a:ext cx="347779" cy="225964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2925" extrusionOk="0">
                    <a:moveTo>
                      <a:pt x="2367" y="0"/>
                    </a:moveTo>
                    <a:cubicBezTo>
                      <a:pt x="2238" y="0"/>
                      <a:pt x="2104" y="14"/>
                      <a:pt x="1965" y="43"/>
                    </a:cubicBezTo>
                    <a:cubicBezTo>
                      <a:pt x="1489" y="151"/>
                      <a:pt x="322" y="472"/>
                      <a:pt x="156" y="1460"/>
                    </a:cubicBezTo>
                    <a:cubicBezTo>
                      <a:pt x="1" y="2437"/>
                      <a:pt x="179" y="2925"/>
                      <a:pt x="179" y="2925"/>
                    </a:cubicBezTo>
                    <a:cubicBezTo>
                      <a:pt x="179" y="2925"/>
                      <a:pt x="3335" y="1901"/>
                      <a:pt x="4287" y="1770"/>
                    </a:cubicBezTo>
                    <a:cubicBezTo>
                      <a:pt x="4501" y="1746"/>
                      <a:pt x="3930" y="651"/>
                      <a:pt x="3680" y="460"/>
                    </a:cubicBezTo>
                    <a:cubicBezTo>
                      <a:pt x="3435" y="274"/>
                      <a:pt x="2958" y="0"/>
                      <a:pt x="23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504;p49">
                <a:extLst>
                  <a:ext uri="{FF2B5EF4-FFF2-40B4-BE49-F238E27FC236}">
                    <a16:creationId xmlns:a16="http://schemas.microsoft.com/office/drawing/2014/main" id="{456FAFD5-2578-D979-40C9-D0C0C54017F3}"/>
                  </a:ext>
                </a:extLst>
              </p:cNvPr>
              <p:cNvSpPr/>
              <p:nvPr/>
            </p:nvSpPr>
            <p:spPr>
              <a:xfrm>
                <a:off x="9337525" y="2202053"/>
                <a:ext cx="167478" cy="229981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977" extrusionOk="0">
                    <a:moveTo>
                      <a:pt x="1870" y="0"/>
                    </a:moveTo>
                    <a:lnTo>
                      <a:pt x="1870" y="0"/>
                    </a:lnTo>
                    <a:cubicBezTo>
                      <a:pt x="1358" y="95"/>
                      <a:pt x="298" y="453"/>
                      <a:pt x="143" y="1381"/>
                    </a:cubicBezTo>
                    <a:cubicBezTo>
                      <a:pt x="0" y="2358"/>
                      <a:pt x="24" y="2977"/>
                      <a:pt x="24" y="2977"/>
                    </a:cubicBezTo>
                    <a:cubicBezTo>
                      <a:pt x="1358" y="2560"/>
                      <a:pt x="1596" y="2465"/>
                      <a:pt x="2167" y="2274"/>
                    </a:cubicBezTo>
                    <a:cubicBezTo>
                      <a:pt x="1834" y="1560"/>
                      <a:pt x="1501" y="500"/>
                      <a:pt x="18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505;p49">
                <a:extLst>
                  <a:ext uri="{FF2B5EF4-FFF2-40B4-BE49-F238E27FC236}">
                    <a16:creationId xmlns:a16="http://schemas.microsoft.com/office/drawing/2014/main" id="{F6E9C7E2-689A-19E2-4D9E-99F0982C329E}"/>
                  </a:ext>
                </a:extLst>
              </p:cNvPr>
              <p:cNvSpPr/>
              <p:nvPr/>
            </p:nvSpPr>
            <p:spPr>
              <a:xfrm>
                <a:off x="9808450" y="2540110"/>
                <a:ext cx="114871" cy="88995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152" extrusionOk="0">
                    <a:moveTo>
                      <a:pt x="672" y="1"/>
                    </a:moveTo>
                    <a:cubicBezTo>
                      <a:pt x="527" y="1"/>
                      <a:pt x="383" y="24"/>
                      <a:pt x="274" y="89"/>
                    </a:cubicBezTo>
                    <a:cubicBezTo>
                      <a:pt x="0" y="220"/>
                      <a:pt x="0" y="518"/>
                      <a:pt x="0" y="518"/>
                    </a:cubicBezTo>
                    <a:cubicBezTo>
                      <a:pt x="60" y="518"/>
                      <a:pt x="36" y="518"/>
                      <a:pt x="108" y="637"/>
                    </a:cubicBezTo>
                    <a:cubicBezTo>
                      <a:pt x="179" y="744"/>
                      <a:pt x="286" y="1041"/>
                      <a:pt x="441" y="1077"/>
                    </a:cubicBezTo>
                    <a:cubicBezTo>
                      <a:pt x="450" y="1079"/>
                      <a:pt x="458" y="1080"/>
                      <a:pt x="466" y="1080"/>
                    </a:cubicBezTo>
                    <a:cubicBezTo>
                      <a:pt x="591" y="1080"/>
                      <a:pt x="639" y="824"/>
                      <a:pt x="572" y="589"/>
                    </a:cubicBezTo>
                    <a:cubicBezTo>
                      <a:pt x="534" y="464"/>
                      <a:pt x="526" y="434"/>
                      <a:pt x="527" y="434"/>
                    </a:cubicBezTo>
                    <a:lnTo>
                      <a:pt x="527" y="434"/>
                    </a:lnTo>
                    <a:cubicBezTo>
                      <a:pt x="528" y="434"/>
                      <a:pt x="536" y="458"/>
                      <a:pt x="536" y="458"/>
                    </a:cubicBezTo>
                    <a:cubicBezTo>
                      <a:pt x="536" y="458"/>
                      <a:pt x="572" y="518"/>
                      <a:pt x="596" y="601"/>
                    </a:cubicBezTo>
                    <a:cubicBezTo>
                      <a:pt x="632" y="696"/>
                      <a:pt x="572" y="1101"/>
                      <a:pt x="691" y="1137"/>
                    </a:cubicBezTo>
                    <a:cubicBezTo>
                      <a:pt x="715" y="1147"/>
                      <a:pt x="737" y="1152"/>
                      <a:pt x="756" y="1152"/>
                    </a:cubicBezTo>
                    <a:cubicBezTo>
                      <a:pt x="939" y="1152"/>
                      <a:pt x="929" y="735"/>
                      <a:pt x="929" y="649"/>
                    </a:cubicBezTo>
                    <a:lnTo>
                      <a:pt x="929" y="387"/>
                    </a:lnTo>
                    <a:cubicBezTo>
                      <a:pt x="929" y="387"/>
                      <a:pt x="941" y="934"/>
                      <a:pt x="989" y="1018"/>
                    </a:cubicBezTo>
                    <a:cubicBezTo>
                      <a:pt x="996" y="1034"/>
                      <a:pt x="1006" y="1041"/>
                      <a:pt x="1019" y="1041"/>
                    </a:cubicBezTo>
                    <a:cubicBezTo>
                      <a:pt x="1075" y="1041"/>
                      <a:pt x="1176" y="910"/>
                      <a:pt x="1234" y="817"/>
                    </a:cubicBezTo>
                    <a:lnTo>
                      <a:pt x="1234" y="817"/>
                    </a:lnTo>
                    <a:cubicBezTo>
                      <a:pt x="1239" y="902"/>
                      <a:pt x="1253" y="973"/>
                      <a:pt x="1286" y="994"/>
                    </a:cubicBezTo>
                    <a:cubicBezTo>
                      <a:pt x="1292" y="998"/>
                      <a:pt x="1299" y="1000"/>
                      <a:pt x="1305" y="1000"/>
                    </a:cubicBezTo>
                    <a:cubicBezTo>
                      <a:pt x="1386" y="1000"/>
                      <a:pt x="1486" y="669"/>
                      <a:pt x="1453" y="470"/>
                    </a:cubicBezTo>
                    <a:cubicBezTo>
                      <a:pt x="1417" y="279"/>
                      <a:pt x="1358" y="148"/>
                      <a:pt x="1132" y="65"/>
                    </a:cubicBezTo>
                    <a:cubicBezTo>
                      <a:pt x="1015" y="33"/>
                      <a:pt x="843" y="1"/>
                      <a:pt x="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1506;p49">
              <a:extLst>
                <a:ext uri="{FF2B5EF4-FFF2-40B4-BE49-F238E27FC236}">
                  <a16:creationId xmlns:a16="http://schemas.microsoft.com/office/drawing/2014/main" id="{A0BC2E47-0DD1-CC0F-76FD-597DB8114E5F}"/>
                </a:ext>
              </a:extLst>
            </p:cNvPr>
            <p:cNvGrpSpPr/>
            <p:nvPr/>
          </p:nvGrpSpPr>
          <p:grpSpPr>
            <a:xfrm>
              <a:off x="6213971" y="1575544"/>
              <a:ext cx="456862" cy="998947"/>
              <a:chOff x="7607770" y="2778194"/>
              <a:chExt cx="840283" cy="1837313"/>
            </a:xfrm>
          </p:grpSpPr>
          <p:sp>
            <p:nvSpPr>
              <p:cNvPr id="6" name="Google Shape;1507;p49">
                <a:extLst>
                  <a:ext uri="{FF2B5EF4-FFF2-40B4-BE49-F238E27FC236}">
                    <a16:creationId xmlns:a16="http://schemas.microsoft.com/office/drawing/2014/main" id="{85573915-92A9-A903-891F-43759E01163D}"/>
                  </a:ext>
                </a:extLst>
              </p:cNvPr>
              <p:cNvSpPr/>
              <p:nvPr/>
            </p:nvSpPr>
            <p:spPr>
              <a:xfrm>
                <a:off x="7684337" y="3119780"/>
                <a:ext cx="177862" cy="501024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8186" extrusionOk="0">
                    <a:moveTo>
                      <a:pt x="1458" y="1"/>
                    </a:moveTo>
                    <a:cubicBezTo>
                      <a:pt x="807" y="1"/>
                      <a:pt x="261" y="370"/>
                      <a:pt x="238" y="837"/>
                    </a:cubicBezTo>
                    <a:lnTo>
                      <a:pt x="24" y="7266"/>
                    </a:lnTo>
                    <a:cubicBezTo>
                      <a:pt x="0" y="7742"/>
                      <a:pt x="560" y="8159"/>
                      <a:pt x="1274" y="8183"/>
                    </a:cubicBezTo>
                    <a:lnTo>
                      <a:pt x="1357" y="8183"/>
                    </a:lnTo>
                    <a:cubicBezTo>
                      <a:pt x="1389" y="8184"/>
                      <a:pt x="1421" y="8185"/>
                      <a:pt x="1453" y="8185"/>
                    </a:cubicBezTo>
                    <a:cubicBezTo>
                      <a:pt x="2123" y="8185"/>
                      <a:pt x="2656" y="7827"/>
                      <a:pt x="2667" y="7349"/>
                    </a:cubicBezTo>
                    <a:lnTo>
                      <a:pt x="2893" y="920"/>
                    </a:lnTo>
                    <a:cubicBezTo>
                      <a:pt x="2905" y="444"/>
                      <a:pt x="2346" y="27"/>
                      <a:pt x="1643" y="3"/>
                    </a:cubicBezTo>
                    <a:lnTo>
                      <a:pt x="1548" y="3"/>
                    </a:lnTo>
                    <a:cubicBezTo>
                      <a:pt x="1518" y="2"/>
                      <a:pt x="1488" y="1"/>
                      <a:pt x="14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508;p49">
                <a:extLst>
                  <a:ext uri="{FF2B5EF4-FFF2-40B4-BE49-F238E27FC236}">
                    <a16:creationId xmlns:a16="http://schemas.microsoft.com/office/drawing/2014/main" id="{3A7601F2-BEC5-7D8C-9EF2-7384740C8F56}"/>
                  </a:ext>
                </a:extLst>
              </p:cNvPr>
              <p:cNvSpPr/>
              <p:nvPr/>
            </p:nvSpPr>
            <p:spPr>
              <a:xfrm>
                <a:off x="7680665" y="3254002"/>
                <a:ext cx="180800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820" extrusionOk="0">
                    <a:moveTo>
                      <a:pt x="155" y="1"/>
                    </a:moveTo>
                    <a:cubicBezTo>
                      <a:pt x="155" y="1"/>
                      <a:pt x="1" y="608"/>
                      <a:pt x="131" y="632"/>
                    </a:cubicBezTo>
                    <a:cubicBezTo>
                      <a:pt x="739" y="786"/>
                      <a:pt x="1553" y="819"/>
                      <a:pt x="2151" y="819"/>
                    </a:cubicBezTo>
                    <a:cubicBezTo>
                      <a:pt x="2618" y="819"/>
                      <a:pt x="2953" y="799"/>
                      <a:pt x="2953" y="799"/>
                    </a:cubicBezTo>
                    <a:lnTo>
                      <a:pt x="2953" y="25"/>
                    </a:lnTo>
                    <a:cubicBezTo>
                      <a:pt x="2953" y="25"/>
                      <a:pt x="1978" y="103"/>
                      <a:pt x="1166" y="103"/>
                    </a:cubicBezTo>
                    <a:cubicBezTo>
                      <a:pt x="710" y="103"/>
                      <a:pt x="305" y="78"/>
                      <a:pt x="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509;p49">
                <a:extLst>
                  <a:ext uri="{FF2B5EF4-FFF2-40B4-BE49-F238E27FC236}">
                    <a16:creationId xmlns:a16="http://schemas.microsoft.com/office/drawing/2014/main" id="{1EE17BE9-7D8D-35F4-A423-AF372573137A}"/>
                  </a:ext>
                </a:extLst>
              </p:cNvPr>
              <p:cNvSpPr/>
              <p:nvPr/>
            </p:nvSpPr>
            <p:spPr>
              <a:xfrm>
                <a:off x="7676319" y="3469750"/>
                <a:ext cx="182207" cy="63408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1036" extrusionOk="0">
                    <a:moveTo>
                      <a:pt x="2977" y="0"/>
                    </a:moveTo>
                    <a:cubicBezTo>
                      <a:pt x="2831" y="186"/>
                      <a:pt x="2323" y="251"/>
                      <a:pt x="1778" y="251"/>
                    </a:cubicBezTo>
                    <a:cubicBezTo>
                      <a:pt x="1028" y="251"/>
                      <a:pt x="208" y="127"/>
                      <a:pt x="167" y="24"/>
                    </a:cubicBezTo>
                    <a:lnTo>
                      <a:pt x="167" y="24"/>
                    </a:lnTo>
                    <a:cubicBezTo>
                      <a:pt x="167" y="24"/>
                      <a:pt x="0" y="655"/>
                      <a:pt x="191" y="726"/>
                    </a:cubicBezTo>
                    <a:cubicBezTo>
                      <a:pt x="697" y="958"/>
                      <a:pt x="1172" y="1036"/>
                      <a:pt x="1582" y="1036"/>
                    </a:cubicBezTo>
                    <a:cubicBezTo>
                      <a:pt x="2415" y="1036"/>
                      <a:pt x="2977" y="715"/>
                      <a:pt x="2977" y="715"/>
                    </a:cubicBezTo>
                    <a:lnTo>
                      <a:pt x="2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10;p49">
                <a:extLst>
                  <a:ext uri="{FF2B5EF4-FFF2-40B4-BE49-F238E27FC236}">
                    <a16:creationId xmlns:a16="http://schemas.microsoft.com/office/drawing/2014/main" id="{2FE219F0-4A03-D132-7A52-5E1479C3BE2A}"/>
                  </a:ext>
                </a:extLst>
              </p:cNvPr>
              <p:cNvSpPr/>
              <p:nvPr/>
            </p:nvSpPr>
            <p:spPr>
              <a:xfrm>
                <a:off x="7607770" y="4393027"/>
                <a:ext cx="230620" cy="201426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291" extrusionOk="0">
                    <a:moveTo>
                      <a:pt x="858" y="0"/>
                    </a:moveTo>
                    <a:cubicBezTo>
                      <a:pt x="203" y="798"/>
                      <a:pt x="1" y="1405"/>
                      <a:pt x="477" y="1667"/>
                    </a:cubicBezTo>
                    <a:cubicBezTo>
                      <a:pt x="644" y="1762"/>
                      <a:pt x="918" y="1929"/>
                      <a:pt x="1120" y="2167"/>
                    </a:cubicBezTo>
                    <a:cubicBezTo>
                      <a:pt x="1775" y="2941"/>
                      <a:pt x="2049" y="3036"/>
                      <a:pt x="2239" y="3155"/>
                    </a:cubicBezTo>
                    <a:cubicBezTo>
                      <a:pt x="2404" y="3251"/>
                      <a:pt x="2569" y="3291"/>
                      <a:pt x="2722" y="3291"/>
                    </a:cubicBezTo>
                    <a:cubicBezTo>
                      <a:pt x="3336" y="3291"/>
                      <a:pt x="3768" y="2653"/>
                      <a:pt x="3263" y="2358"/>
                    </a:cubicBezTo>
                    <a:cubicBezTo>
                      <a:pt x="2644" y="1989"/>
                      <a:pt x="2608" y="584"/>
                      <a:pt x="2608" y="584"/>
                    </a:cubicBezTo>
                    <a:lnTo>
                      <a:pt x="8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511;p49">
                <a:extLst>
                  <a:ext uri="{FF2B5EF4-FFF2-40B4-BE49-F238E27FC236}">
                    <a16:creationId xmlns:a16="http://schemas.microsoft.com/office/drawing/2014/main" id="{2D3EBC48-67D0-34AF-95B3-8DC5548D0F28}"/>
                  </a:ext>
                </a:extLst>
              </p:cNvPr>
              <p:cNvSpPr/>
              <p:nvPr/>
            </p:nvSpPr>
            <p:spPr>
              <a:xfrm>
                <a:off x="7646390" y="3952168"/>
                <a:ext cx="427088" cy="563331"/>
              </a:xfrm>
              <a:custGeom>
                <a:avLst/>
                <a:gdLst/>
                <a:ahLst/>
                <a:cxnLst/>
                <a:rect l="l" t="t" r="r" b="b"/>
                <a:pathLst>
                  <a:path w="6978" h="9204" extrusionOk="0">
                    <a:moveTo>
                      <a:pt x="4132" y="0"/>
                    </a:moveTo>
                    <a:cubicBezTo>
                      <a:pt x="1418" y="3751"/>
                      <a:pt x="584" y="5941"/>
                      <a:pt x="1" y="7203"/>
                    </a:cubicBezTo>
                    <a:lnTo>
                      <a:pt x="2454" y="9204"/>
                    </a:lnTo>
                    <a:cubicBezTo>
                      <a:pt x="2454" y="9204"/>
                      <a:pt x="6835" y="2322"/>
                      <a:pt x="6907" y="1512"/>
                    </a:cubicBezTo>
                    <a:cubicBezTo>
                      <a:pt x="6978" y="691"/>
                      <a:pt x="4132" y="0"/>
                      <a:pt x="41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12;p49">
                <a:extLst>
                  <a:ext uri="{FF2B5EF4-FFF2-40B4-BE49-F238E27FC236}">
                    <a16:creationId xmlns:a16="http://schemas.microsoft.com/office/drawing/2014/main" id="{52CB18B7-946E-3828-6FC4-C76EB746350F}"/>
                  </a:ext>
                </a:extLst>
              </p:cNvPr>
              <p:cNvSpPr/>
              <p:nvPr/>
            </p:nvSpPr>
            <p:spPr>
              <a:xfrm>
                <a:off x="7664629" y="4285918"/>
                <a:ext cx="194632" cy="197509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27" extrusionOk="0">
                    <a:moveTo>
                      <a:pt x="524" y="0"/>
                    </a:moveTo>
                    <a:cubicBezTo>
                      <a:pt x="501" y="0"/>
                      <a:pt x="24" y="1036"/>
                      <a:pt x="1" y="1084"/>
                    </a:cubicBezTo>
                    <a:lnTo>
                      <a:pt x="2489" y="3227"/>
                    </a:lnTo>
                    <a:lnTo>
                      <a:pt x="3180" y="2108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13;p49">
                <a:extLst>
                  <a:ext uri="{FF2B5EF4-FFF2-40B4-BE49-F238E27FC236}">
                    <a16:creationId xmlns:a16="http://schemas.microsoft.com/office/drawing/2014/main" id="{8E5DAF2B-0204-A533-F265-2B3AA719FB70}"/>
                  </a:ext>
                </a:extLst>
              </p:cNvPr>
              <p:cNvSpPr/>
              <p:nvPr/>
            </p:nvSpPr>
            <p:spPr>
              <a:xfrm>
                <a:off x="7672647" y="4304096"/>
                <a:ext cx="172047" cy="156746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561" extrusionOk="0">
                    <a:moveTo>
                      <a:pt x="239" y="1"/>
                    </a:moveTo>
                    <a:lnTo>
                      <a:pt x="1" y="489"/>
                    </a:lnTo>
                    <a:lnTo>
                      <a:pt x="2572" y="2561"/>
                    </a:lnTo>
                    <a:lnTo>
                      <a:pt x="2810" y="2168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14;p49">
                <a:extLst>
                  <a:ext uri="{FF2B5EF4-FFF2-40B4-BE49-F238E27FC236}">
                    <a16:creationId xmlns:a16="http://schemas.microsoft.com/office/drawing/2014/main" id="{ED2491E2-8E27-8FBB-4B16-C349BC7E42DB}"/>
                  </a:ext>
                </a:extLst>
              </p:cNvPr>
              <p:cNvSpPr/>
              <p:nvPr/>
            </p:nvSpPr>
            <p:spPr>
              <a:xfrm>
                <a:off x="7970838" y="2833524"/>
                <a:ext cx="218563" cy="261590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4274" extrusionOk="0">
                    <a:moveTo>
                      <a:pt x="1692" y="0"/>
                    </a:moveTo>
                    <a:cubicBezTo>
                      <a:pt x="597" y="0"/>
                      <a:pt x="0" y="1033"/>
                      <a:pt x="129" y="2192"/>
                    </a:cubicBezTo>
                    <a:cubicBezTo>
                      <a:pt x="260" y="3311"/>
                      <a:pt x="1284" y="4192"/>
                      <a:pt x="1903" y="4263"/>
                    </a:cubicBezTo>
                    <a:cubicBezTo>
                      <a:pt x="1903" y="4263"/>
                      <a:pt x="1930" y="4274"/>
                      <a:pt x="1984" y="4274"/>
                    </a:cubicBezTo>
                    <a:cubicBezTo>
                      <a:pt x="2044" y="4274"/>
                      <a:pt x="2140" y="4261"/>
                      <a:pt x="2272" y="4204"/>
                    </a:cubicBezTo>
                    <a:cubicBezTo>
                      <a:pt x="2820" y="3978"/>
                      <a:pt x="2999" y="3382"/>
                      <a:pt x="3106" y="3144"/>
                    </a:cubicBezTo>
                    <a:cubicBezTo>
                      <a:pt x="3225" y="2906"/>
                      <a:pt x="3522" y="1358"/>
                      <a:pt x="3570" y="1037"/>
                    </a:cubicBezTo>
                    <a:cubicBezTo>
                      <a:pt x="3570" y="1037"/>
                      <a:pt x="3463" y="989"/>
                      <a:pt x="3344" y="930"/>
                    </a:cubicBezTo>
                    <a:cubicBezTo>
                      <a:pt x="3094" y="406"/>
                      <a:pt x="2534" y="37"/>
                      <a:pt x="1748" y="1"/>
                    </a:cubicBezTo>
                    <a:cubicBezTo>
                      <a:pt x="1730" y="0"/>
                      <a:pt x="1711" y="0"/>
                      <a:pt x="1692" y="0"/>
                    </a:cubicBezTo>
                    <a:close/>
                  </a:path>
                </a:pathLst>
              </a:custGeom>
              <a:solidFill>
                <a:srgbClr val="B87C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15;p49">
                <a:extLst>
                  <a:ext uri="{FF2B5EF4-FFF2-40B4-BE49-F238E27FC236}">
                    <a16:creationId xmlns:a16="http://schemas.microsoft.com/office/drawing/2014/main" id="{8908CA76-9440-BECB-EF39-A42530D5CEE6}"/>
                  </a:ext>
                </a:extLst>
              </p:cNvPr>
              <p:cNvSpPr/>
              <p:nvPr/>
            </p:nvSpPr>
            <p:spPr>
              <a:xfrm>
                <a:off x="8034124" y="3086423"/>
                <a:ext cx="180004" cy="737398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12048" extrusionOk="0">
                    <a:moveTo>
                      <a:pt x="0" y="0"/>
                    </a:moveTo>
                    <a:cubicBezTo>
                      <a:pt x="0" y="1"/>
                      <a:pt x="476" y="429"/>
                      <a:pt x="643" y="798"/>
                    </a:cubicBezTo>
                    <a:cubicBezTo>
                      <a:pt x="1417" y="2703"/>
                      <a:pt x="1048" y="4882"/>
                      <a:pt x="1191" y="6549"/>
                    </a:cubicBezTo>
                    <a:cubicBezTo>
                      <a:pt x="1334" y="8049"/>
                      <a:pt x="2084" y="12038"/>
                      <a:pt x="2084" y="12038"/>
                    </a:cubicBezTo>
                    <a:cubicBezTo>
                      <a:pt x="2084" y="12038"/>
                      <a:pt x="2189" y="12048"/>
                      <a:pt x="2325" y="12048"/>
                    </a:cubicBezTo>
                    <a:cubicBezTo>
                      <a:pt x="2579" y="12048"/>
                      <a:pt x="2941" y="12013"/>
                      <a:pt x="2941" y="11811"/>
                    </a:cubicBezTo>
                    <a:cubicBezTo>
                      <a:pt x="2893" y="9823"/>
                      <a:pt x="2608" y="7204"/>
                      <a:pt x="2596" y="7061"/>
                    </a:cubicBezTo>
                    <a:cubicBezTo>
                      <a:pt x="2465" y="5180"/>
                      <a:pt x="2488" y="4144"/>
                      <a:pt x="2441" y="3810"/>
                    </a:cubicBezTo>
                    <a:cubicBezTo>
                      <a:pt x="2381" y="3370"/>
                      <a:pt x="2000" y="2048"/>
                      <a:pt x="1691" y="1441"/>
                    </a:cubicBezTo>
                    <a:cubicBezTo>
                      <a:pt x="1298" y="846"/>
                      <a:pt x="583" y="31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16;p49">
                <a:extLst>
                  <a:ext uri="{FF2B5EF4-FFF2-40B4-BE49-F238E27FC236}">
                    <a16:creationId xmlns:a16="http://schemas.microsoft.com/office/drawing/2014/main" id="{10E7A635-BCA6-A0D6-DE41-F178B74DF976}"/>
                  </a:ext>
                </a:extLst>
              </p:cNvPr>
              <p:cNvSpPr/>
              <p:nvPr/>
            </p:nvSpPr>
            <p:spPr>
              <a:xfrm>
                <a:off x="7939378" y="3032501"/>
                <a:ext cx="189491" cy="123573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019" extrusionOk="0">
                    <a:moveTo>
                      <a:pt x="143" y="0"/>
                    </a:moveTo>
                    <a:lnTo>
                      <a:pt x="0" y="1132"/>
                    </a:lnTo>
                    <a:cubicBezTo>
                      <a:pt x="0" y="1132"/>
                      <a:pt x="1438" y="2018"/>
                      <a:pt x="2351" y="2018"/>
                    </a:cubicBezTo>
                    <a:cubicBezTo>
                      <a:pt x="2553" y="2018"/>
                      <a:pt x="2729" y="1975"/>
                      <a:pt x="2858" y="1870"/>
                    </a:cubicBezTo>
                    <a:cubicBezTo>
                      <a:pt x="3096" y="1679"/>
                      <a:pt x="3013" y="965"/>
                      <a:pt x="3013" y="965"/>
                    </a:cubicBezTo>
                    <a:cubicBezTo>
                      <a:pt x="3013" y="965"/>
                      <a:pt x="1810" y="798"/>
                      <a:pt x="441" y="286"/>
                    </a:cubicBezTo>
                    <a:cubicBezTo>
                      <a:pt x="143" y="167"/>
                      <a:pt x="143" y="0"/>
                      <a:pt x="1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517;p49">
                <a:extLst>
                  <a:ext uri="{FF2B5EF4-FFF2-40B4-BE49-F238E27FC236}">
                    <a16:creationId xmlns:a16="http://schemas.microsoft.com/office/drawing/2014/main" id="{97D4C762-C92C-F711-9211-071EAB4864AB}"/>
                  </a:ext>
                </a:extLst>
              </p:cNvPr>
              <p:cNvSpPr/>
              <p:nvPr/>
            </p:nvSpPr>
            <p:spPr>
              <a:xfrm>
                <a:off x="7937175" y="2925943"/>
                <a:ext cx="211402" cy="162928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2662" extrusionOk="0">
                    <a:moveTo>
                      <a:pt x="1974" y="0"/>
                    </a:moveTo>
                    <a:cubicBezTo>
                      <a:pt x="1218" y="0"/>
                      <a:pt x="429" y="27"/>
                      <a:pt x="298" y="134"/>
                    </a:cubicBezTo>
                    <a:cubicBezTo>
                      <a:pt x="24" y="336"/>
                      <a:pt x="1" y="2265"/>
                      <a:pt x="1" y="2408"/>
                    </a:cubicBezTo>
                    <a:cubicBezTo>
                      <a:pt x="8" y="2591"/>
                      <a:pt x="520" y="2661"/>
                      <a:pt x="1011" y="2661"/>
                    </a:cubicBezTo>
                    <a:cubicBezTo>
                      <a:pt x="1322" y="2661"/>
                      <a:pt x="1625" y="2633"/>
                      <a:pt x="1786" y="2587"/>
                    </a:cubicBezTo>
                    <a:cubicBezTo>
                      <a:pt x="2346" y="2408"/>
                      <a:pt x="2036" y="2396"/>
                      <a:pt x="2691" y="2063"/>
                    </a:cubicBezTo>
                    <a:cubicBezTo>
                      <a:pt x="3346" y="1741"/>
                      <a:pt x="3334" y="206"/>
                      <a:pt x="3453" y="27"/>
                    </a:cubicBezTo>
                    <a:cubicBezTo>
                      <a:pt x="3453" y="27"/>
                      <a:pt x="2730" y="0"/>
                      <a:pt x="19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518;p49">
                <a:extLst>
                  <a:ext uri="{FF2B5EF4-FFF2-40B4-BE49-F238E27FC236}">
                    <a16:creationId xmlns:a16="http://schemas.microsoft.com/office/drawing/2014/main" id="{92001795-DB74-41D6-3173-F870E14DF820}"/>
                  </a:ext>
                </a:extLst>
              </p:cNvPr>
              <p:cNvSpPr/>
              <p:nvPr/>
            </p:nvSpPr>
            <p:spPr>
              <a:xfrm>
                <a:off x="7848244" y="2896810"/>
                <a:ext cx="395078" cy="73630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1203" extrusionOk="0">
                    <a:moveTo>
                      <a:pt x="5972" y="0"/>
                    </a:moveTo>
                    <a:cubicBezTo>
                      <a:pt x="5433" y="0"/>
                      <a:pt x="406" y="562"/>
                      <a:pt x="406" y="562"/>
                    </a:cubicBezTo>
                    <a:cubicBezTo>
                      <a:pt x="168" y="610"/>
                      <a:pt x="1" y="682"/>
                      <a:pt x="60" y="896"/>
                    </a:cubicBezTo>
                    <a:cubicBezTo>
                      <a:pt x="104" y="1052"/>
                      <a:pt x="1278" y="1203"/>
                      <a:pt x="2135" y="1203"/>
                    </a:cubicBezTo>
                    <a:cubicBezTo>
                      <a:pt x="2452" y="1203"/>
                      <a:pt x="2725" y="1182"/>
                      <a:pt x="2882" y="1134"/>
                    </a:cubicBezTo>
                    <a:cubicBezTo>
                      <a:pt x="3440" y="960"/>
                      <a:pt x="4610" y="729"/>
                      <a:pt x="5164" y="729"/>
                    </a:cubicBezTo>
                    <a:cubicBezTo>
                      <a:pt x="5178" y="729"/>
                      <a:pt x="5191" y="729"/>
                      <a:pt x="5204" y="729"/>
                    </a:cubicBezTo>
                    <a:cubicBezTo>
                      <a:pt x="5752" y="729"/>
                      <a:pt x="6299" y="717"/>
                      <a:pt x="6371" y="479"/>
                    </a:cubicBezTo>
                    <a:cubicBezTo>
                      <a:pt x="6454" y="241"/>
                      <a:pt x="6180" y="27"/>
                      <a:pt x="6014" y="3"/>
                    </a:cubicBezTo>
                    <a:cubicBezTo>
                      <a:pt x="6007" y="1"/>
                      <a:pt x="5993" y="0"/>
                      <a:pt x="59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519;p49">
                <a:extLst>
                  <a:ext uri="{FF2B5EF4-FFF2-40B4-BE49-F238E27FC236}">
                    <a16:creationId xmlns:a16="http://schemas.microsoft.com/office/drawing/2014/main" id="{B8D67130-0C99-881F-4642-0763355B2620}"/>
                  </a:ext>
                </a:extLst>
              </p:cNvPr>
              <p:cNvSpPr/>
              <p:nvPr/>
            </p:nvSpPr>
            <p:spPr>
              <a:xfrm>
                <a:off x="7853752" y="2882304"/>
                <a:ext cx="382960" cy="74548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1218" extrusionOk="0">
                    <a:moveTo>
                      <a:pt x="5204" y="0"/>
                    </a:moveTo>
                    <a:cubicBezTo>
                      <a:pt x="4376" y="0"/>
                      <a:pt x="1745" y="371"/>
                      <a:pt x="1745" y="371"/>
                    </a:cubicBezTo>
                    <a:cubicBezTo>
                      <a:pt x="1745" y="371"/>
                      <a:pt x="292" y="728"/>
                      <a:pt x="125" y="859"/>
                    </a:cubicBezTo>
                    <a:cubicBezTo>
                      <a:pt x="0" y="965"/>
                      <a:pt x="1278" y="1218"/>
                      <a:pt x="2102" y="1218"/>
                    </a:cubicBezTo>
                    <a:cubicBezTo>
                      <a:pt x="2299" y="1218"/>
                      <a:pt x="2470" y="1203"/>
                      <a:pt x="2590" y="1169"/>
                    </a:cubicBezTo>
                    <a:cubicBezTo>
                      <a:pt x="3340" y="966"/>
                      <a:pt x="4007" y="859"/>
                      <a:pt x="4614" y="799"/>
                    </a:cubicBezTo>
                    <a:cubicBezTo>
                      <a:pt x="5221" y="740"/>
                      <a:pt x="6138" y="811"/>
                      <a:pt x="6197" y="538"/>
                    </a:cubicBezTo>
                    <a:cubicBezTo>
                      <a:pt x="6257" y="252"/>
                      <a:pt x="5852" y="121"/>
                      <a:pt x="5400" y="14"/>
                    </a:cubicBezTo>
                    <a:cubicBezTo>
                      <a:pt x="5358" y="5"/>
                      <a:pt x="5291" y="0"/>
                      <a:pt x="52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20;p49">
                <a:extLst>
                  <a:ext uri="{FF2B5EF4-FFF2-40B4-BE49-F238E27FC236}">
                    <a16:creationId xmlns:a16="http://schemas.microsoft.com/office/drawing/2014/main" id="{408AC0D5-619E-7927-8D95-E78DEC357E5B}"/>
                  </a:ext>
                </a:extLst>
              </p:cNvPr>
              <p:cNvSpPr/>
              <p:nvPr/>
            </p:nvSpPr>
            <p:spPr>
              <a:xfrm>
                <a:off x="7937175" y="2778194"/>
                <a:ext cx="277320" cy="150136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2453" extrusionOk="0">
                    <a:moveTo>
                      <a:pt x="2417" y="0"/>
                    </a:moveTo>
                    <a:cubicBezTo>
                      <a:pt x="1929" y="0"/>
                      <a:pt x="715" y="95"/>
                      <a:pt x="358" y="1012"/>
                    </a:cubicBezTo>
                    <a:cubicBezTo>
                      <a:pt x="1" y="1941"/>
                      <a:pt x="72" y="2453"/>
                      <a:pt x="72" y="2453"/>
                    </a:cubicBezTo>
                    <a:cubicBezTo>
                      <a:pt x="72" y="2453"/>
                      <a:pt x="2872" y="2148"/>
                      <a:pt x="4061" y="2148"/>
                    </a:cubicBezTo>
                    <a:cubicBezTo>
                      <a:pt x="4160" y="2148"/>
                      <a:pt x="4248" y="2151"/>
                      <a:pt x="4322" y="2155"/>
                    </a:cubicBezTo>
                    <a:cubicBezTo>
                      <a:pt x="4325" y="2155"/>
                      <a:pt x="4327" y="2156"/>
                      <a:pt x="4329" y="2156"/>
                    </a:cubicBezTo>
                    <a:cubicBezTo>
                      <a:pt x="4530" y="2156"/>
                      <a:pt x="4201" y="998"/>
                      <a:pt x="4001" y="762"/>
                    </a:cubicBezTo>
                    <a:cubicBezTo>
                      <a:pt x="3763" y="476"/>
                      <a:pt x="3191" y="0"/>
                      <a:pt x="2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21;p49">
                <a:extLst>
                  <a:ext uri="{FF2B5EF4-FFF2-40B4-BE49-F238E27FC236}">
                    <a16:creationId xmlns:a16="http://schemas.microsoft.com/office/drawing/2014/main" id="{5BC4144C-A714-49A6-1D6A-0FDD3835A96C}"/>
                  </a:ext>
                </a:extLst>
              </p:cNvPr>
              <p:cNvSpPr/>
              <p:nvPr/>
            </p:nvSpPr>
            <p:spPr>
              <a:xfrm>
                <a:off x="7932095" y="2778868"/>
                <a:ext cx="148728" cy="155338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2538" extrusionOk="0">
                    <a:moveTo>
                      <a:pt x="2366" y="0"/>
                    </a:moveTo>
                    <a:cubicBezTo>
                      <a:pt x="1819" y="0"/>
                      <a:pt x="762" y="154"/>
                      <a:pt x="453" y="1001"/>
                    </a:cubicBezTo>
                    <a:cubicBezTo>
                      <a:pt x="95" y="1930"/>
                      <a:pt x="0" y="2537"/>
                      <a:pt x="0" y="2537"/>
                    </a:cubicBezTo>
                    <a:cubicBezTo>
                      <a:pt x="1393" y="2406"/>
                      <a:pt x="1631" y="2358"/>
                      <a:pt x="2250" y="2299"/>
                    </a:cubicBezTo>
                    <a:cubicBezTo>
                      <a:pt x="2060" y="1525"/>
                      <a:pt x="1953" y="442"/>
                      <a:pt x="2429" y="1"/>
                    </a:cubicBezTo>
                    <a:cubicBezTo>
                      <a:pt x="2409" y="1"/>
                      <a:pt x="2388" y="0"/>
                      <a:pt x="2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22;p49">
                <a:extLst>
                  <a:ext uri="{FF2B5EF4-FFF2-40B4-BE49-F238E27FC236}">
                    <a16:creationId xmlns:a16="http://schemas.microsoft.com/office/drawing/2014/main" id="{3640D0A6-3863-C224-AD52-26ADF2284A32}"/>
                  </a:ext>
                </a:extLst>
              </p:cNvPr>
              <p:cNvSpPr/>
              <p:nvPr/>
            </p:nvSpPr>
            <p:spPr>
              <a:xfrm>
                <a:off x="8052301" y="4473206"/>
                <a:ext cx="275545" cy="142302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2325" extrusionOk="0">
                    <a:moveTo>
                      <a:pt x="1394" y="0"/>
                    </a:moveTo>
                    <a:lnTo>
                      <a:pt x="1" y="619"/>
                    </a:lnTo>
                    <a:cubicBezTo>
                      <a:pt x="1" y="1676"/>
                      <a:pt x="350" y="2273"/>
                      <a:pt x="774" y="2273"/>
                    </a:cubicBezTo>
                    <a:cubicBezTo>
                      <a:pt x="833" y="2273"/>
                      <a:pt x="893" y="2262"/>
                      <a:pt x="953" y="2238"/>
                    </a:cubicBezTo>
                    <a:cubicBezTo>
                      <a:pt x="1068" y="2200"/>
                      <a:pt x="1184" y="2162"/>
                      <a:pt x="1337" y="2162"/>
                    </a:cubicBezTo>
                    <a:cubicBezTo>
                      <a:pt x="1422" y="2162"/>
                      <a:pt x="1518" y="2173"/>
                      <a:pt x="1632" y="2203"/>
                    </a:cubicBezTo>
                    <a:cubicBezTo>
                      <a:pt x="1929" y="2293"/>
                      <a:pt x="2221" y="2325"/>
                      <a:pt x="2485" y="2325"/>
                    </a:cubicBezTo>
                    <a:cubicBezTo>
                      <a:pt x="3026" y="2325"/>
                      <a:pt x="3456" y="2191"/>
                      <a:pt x="3608" y="2143"/>
                    </a:cubicBezTo>
                    <a:cubicBezTo>
                      <a:pt x="4501" y="1845"/>
                      <a:pt x="4489" y="762"/>
                      <a:pt x="3811" y="762"/>
                    </a:cubicBezTo>
                    <a:cubicBezTo>
                      <a:pt x="3803" y="762"/>
                      <a:pt x="3795" y="762"/>
                      <a:pt x="3787" y="762"/>
                    </a:cubicBezTo>
                    <a:cubicBezTo>
                      <a:pt x="2754" y="762"/>
                      <a:pt x="1394" y="0"/>
                      <a:pt x="1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23;p49">
                <a:extLst>
                  <a:ext uri="{FF2B5EF4-FFF2-40B4-BE49-F238E27FC236}">
                    <a16:creationId xmlns:a16="http://schemas.microsoft.com/office/drawing/2014/main" id="{31778440-79C8-7984-AF46-0FA15D62D138}"/>
                  </a:ext>
                </a:extLst>
              </p:cNvPr>
              <p:cNvSpPr/>
              <p:nvPr/>
            </p:nvSpPr>
            <p:spPr>
              <a:xfrm>
                <a:off x="7824252" y="3587386"/>
                <a:ext cx="408849" cy="998131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16308" extrusionOk="0">
                    <a:moveTo>
                      <a:pt x="2105" y="1"/>
                    </a:moveTo>
                    <a:cubicBezTo>
                      <a:pt x="1100" y="1"/>
                      <a:pt x="202" y="31"/>
                      <a:pt x="202" y="31"/>
                    </a:cubicBezTo>
                    <a:cubicBezTo>
                      <a:pt x="83" y="1245"/>
                      <a:pt x="0" y="2424"/>
                      <a:pt x="191" y="3222"/>
                    </a:cubicBezTo>
                    <a:cubicBezTo>
                      <a:pt x="810" y="5936"/>
                      <a:pt x="1738" y="8806"/>
                      <a:pt x="1846" y="9258"/>
                    </a:cubicBezTo>
                    <a:cubicBezTo>
                      <a:pt x="1310" y="11127"/>
                      <a:pt x="2822" y="14937"/>
                      <a:pt x="3000" y="16176"/>
                    </a:cubicBezTo>
                    <a:cubicBezTo>
                      <a:pt x="3283" y="16268"/>
                      <a:pt x="3564" y="16307"/>
                      <a:pt x="3836" y="16307"/>
                    </a:cubicBezTo>
                    <a:cubicBezTo>
                      <a:pt x="5387" y="16307"/>
                      <a:pt x="6679" y="15033"/>
                      <a:pt x="6679" y="15033"/>
                    </a:cubicBezTo>
                    <a:cubicBezTo>
                      <a:pt x="6679" y="15033"/>
                      <a:pt x="5275" y="9889"/>
                      <a:pt x="5370" y="8960"/>
                    </a:cubicBezTo>
                    <a:cubicBezTo>
                      <a:pt x="5441" y="8020"/>
                      <a:pt x="5179" y="3424"/>
                      <a:pt x="4846" y="269"/>
                    </a:cubicBezTo>
                    <a:cubicBezTo>
                      <a:pt x="4833" y="49"/>
                      <a:pt x="3381" y="1"/>
                      <a:pt x="21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1524;p49">
                <a:extLst>
                  <a:ext uri="{FF2B5EF4-FFF2-40B4-BE49-F238E27FC236}">
                    <a16:creationId xmlns:a16="http://schemas.microsoft.com/office/drawing/2014/main" id="{6846063B-79A5-3008-63C7-358633560C05}"/>
                  </a:ext>
                </a:extLst>
              </p:cNvPr>
              <p:cNvSpPr/>
              <p:nvPr/>
            </p:nvSpPr>
            <p:spPr>
              <a:xfrm>
                <a:off x="7978733" y="4395904"/>
                <a:ext cx="244881" cy="132080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2158" extrusionOk="0">
                    <a:moveTo>
                      <a:pt x="3691" y="1"/>
                    </a:moveTo>
                    <a:cubicBezTo>
                      <a:pt x="3691" y="1"/>
                      <a:pt x="2477" y="894"/>
                      <a:pt x="1179" y="1013"/>
                    </a:cubicBezTo>
                    <a:cubicBezTo>
                      <a:pt x="896" y="1075"/>
                      <a:pt x="650" y="1089"/>
                      <a:pt x="457" y="1089"/>
                    </a:cubicBezTo>
                    <a:cubicBezTo>
                      <a:pt x="298" y="1089"/>
                      <a:pt x="175" y="1080"/>
                      <a:pt x="97" y="1080"/>
                    </a:cubicBezTo>
                    <a:cubicBezTo>
                      <a:pt x="34" y="1080"/>
                      <a:pt x="0" y="1086"/>
                      <a:pt x="0" y="1108"/>
                    </a:cubicBezTo>
                    <a:cubicBezTo>
                      <a:pt x="167" y="1906"/>
                      <a:pt x="238" y="2037"/>
                      <a:pt x="238" y="2037"/>
                    </a:cubicBezTo>
                    <a:cubicBezTo>
                      <a:pt x="386" y="2103"/>
                      <a:pt x="653" y="2157"/>
                      <a:pt x="1024" y="2157"/>
                    </a:cubicBezTo>
                    <a:cubicBezTo>
                      <a:pt x="1190" y="2157"/>
                      <a:pt x="1377" y="2146"/>
                      <a:pt x="1584" y="2120"/>
                    </a:cubicBezTo>
                    <a:cubicBezTo>
                      <a:pt x="3132" y="1823"/>
                      <a:pt x="3870" y="1203"/>
                      <a:pt x="4001" y="1120"/>
                    </a:cubicBezTo>
                    <a:cubicBezTo>
                      <a:pt x="3786" y="168"/>
                      <a:pt x="3691" y="1"/>
                      <a:pt x="36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25;p49">
                <a:extLst>
                  <a:ext uri="{FF2B5EF4-FFF2-40B4-BE49-F238E27FC236}">
                    <a16:creationId xmlns:a16="http://schemas.microsoft.com/office/drawing/2014/main" id="{A3A5C672-85D2-7288-5418-2D943E1CE273}"/>
                  </a:ext>
                </a:extLst>
              </p:cNvPr>
              <p:cNvSpPr/>
              <p:nvPr/>
            </p:nvSpPr>
            <p:spPr>
              <a:xfrm>
                <a:off x="7983079" y="4419957"/>
                <a:ext cx="239067" cy="89482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1462" extrusionOk="0">
                    <a:moveTo>
                      <a:pt x="3727" y="1"/>
                    </a:moveTo>
                    <a:cubicBezTo>
                      <a:pt x="2382" y="901"/>
                      <a:pt x="1345" y="1039"/>
                      <a:pt x="688" y="1039"/>
                    </a:cubicBezTo>
                    <a:cubicBezTo>
                      <a:pt x="397" y="1039"/>
                      <a:pt x="180" y="1012"/>
                      <a:pt x="45" y="1012"/>
                    </a:cubicBezTo>
                    <a:cubicBezTo>
                      <a:pt x="29" y="1012"/>
                      <a:pt x="14" y="1012"/>
                      <a:pt x="1" y="1013"/>
                    </a:cubicBezTo>
                    <a:cubicBezTo>
                      <a:pt x="1" y="1013"/>
                      <a:pt x="36" y="1251"/>
                      <a:pt x="84" y="1382"/>
                    </a:cubicBezTo>
                    <a:cubicBezTo>
                      <a:pt x="317" y="1437"/>
                      <a:pt x="554" y="1461"/>
                      <a:pt x="791" y="1461"/>
                    </a:cubicBezTo>
                    <a:cubicBezTo>
                      <a:pt x="2331" y="1461"/>
                      <a:pt x="3834" y="441"/>
                      <a:pt x="3834" y="441"/>
                    </a:cubicBezTo>
                    <a:cubicBezTo>
                      <a:pt x="3834" y="441"/>
                      <a:pt x="3906" y="346"/>
                      <a:pt x="37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26;p49">
                <a:extLst>
                  <a:ext uri="{FF2B5EF4-FFF2-40B4-BE49-F238E27FC236}">
                    <a16:creationId xmlns:a16="http://schemas.microsoft.com/office/drawing/2014/main" id="{E14AB312-9ED8-863E-F7E2-2F2D624CD627}"/>
                  </a:ext>
                </a:extLst>
              </p:cNvPr>
              <p:cNvSpPr/>
              <p:nvPr/>
            </p:nvSpPr>
            <p:spPr>
              <a:xfrm>
                <a:off x="7773574" y="3079874"/>
                <a:ext cx="402668" cy="748415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12228" extrusionOk="0">
                    <a:moveTo>
                      <a:pt x="2793" y="0"/>
                    </a:moveTo>
                    <a:cubicBezTo>
                      <a:pt x="1483" y="1179"/>
                      <a:pt x="1316" y="2858"/>
                      <a:pt x="1316" y="2858"/>
                    </a:cubicBezTo>
                    <a:cubicBezTo>
                      <a:pt x="1316" y="2858"/>
                      <a:pt x="1102" y="5322"/>
                      <a:pt x="1150" y="6573"/>
                    </a:cubicBezTo>
                    <a:cubicBezTo>
                      <a:pt x="1209" y="8001"/>
                      <a:pt x="626" y="6692"/>
                      <a:pt x="66" y="10883"/>
                    </a:cubicBezTo>
                    <a:cubicBezTo>
                      <a:pt x="1" y="11426"/>
                      <a:pt x="5212" y="12227"/>
                      <a:pt x="6367" y="12227"/>
                    </a:cubicBezTo>
                    <a:cubicBezTo>
                      <a:pt x="6477" y="12227"/>
                      <a:pt x="6551" y="12220"/>
                      <a:pt x="6579" y="12204"/>
                    </a:cubicBezTo>
                    <a:cubicBezTo>
                      <a:pt x="6579" y="12204"/>
                      <a:pt x="6281" y="5180"/>
                      <a:pt x="6186" y="4263"/>
                    </a:cubicBezTo>
                    <a:cubicBezTo>
                      <a:pt x="6079" y="3346"/>
                      <a:pt x="5114" y="572"/>
                      <a:pt x="4900" y="572"/>
                    </a:cubicBezTo>
                    <a:cubicBezTo>
                      <a:pt x="4893" y="572"/>
                      <a:pt x="4885" y="572"/>
                      <a:pt x="4878" y="572"/>
                    </a:cubicBezTo>
                    <a:cubicBezTo>
                      <a:pt x="4146" y="572"/>
                      <a:pt x="2793" y="0"/>
                      <a:pt x="27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27;p49">
                <a:extLst>
                  <a:ext uri="{FF2B5EF4-FFF2-40B4-BE49-F238E27FC236}">
                    <a16:creationId xmlns:a16="http://schemas.microsoft.com/office/drawing/2014/main" id="{9900CD5A-3062-0523-7862-2714BEC39B7F}"/>
                  </a:ext>
                </a:extLst>
              </p:cNvPr>
              <p:cNvSpPr/>
              <p:nvPr/>
            </p:nvSpPr>
            <p:spPr>
              <a:xfrm>
                <a:off x="7846836" y="3275913"/>
                <a:ext cx="341830" cy="105579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1725" extrusionOk="0">
                    <a:moveTo>
                      <a:pt x="5584" y="0"/>
                    </a:moveTo>
                    <a:cubicBezTo>
                      <a:pt x="5364" y="147"/>
                      <a:pt x="3164" y="751"/>
                      <a:pt x="1407" y="751"/>
                    </a:cubicBezTo>
                    <a:cubicBezTo>
                      <a:pt x="881" y="751"/>
                      <a:pt x="394" y="697"/>
                      <a:pt x="12" y="560"/>
                    </a:cubicBezTo>
                    <a:cubicBezTo>
                      <a:pt x="0" y="1191"/>
                      <a:pt x="0" y="1548"/>
                      <a:pt x="0" y="1548"/>
                    </a:cubicBezTo>
                    <a:cubicBezTo>
                      <a:pt x="0" y="1548"/>
                      <a:pt x="715" y="1724"/>
                      <a:pt x="1839" y="1724"/>
                    </a:cubicBezTo>
                    <a:cubicBezTo>
                      <a:pt x="2822" y="1724"/>
                      <a:pt x="4119" y="1589"/>
                      <a:pt x="5525" y="1084"/>
                    </a:cubicBezTo>
                    <a:cubicBezTo>
                      <a:pt x="5537" y="262"/>
                      <a:pt x="5584" y="0"/>
                      <a:pt x="55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28;p49">
                <a:extLst>
                  <a:ext uri="{FF2B5EF4-FFF2-40B4-BE49-F238E27FC236}">
                    <a16:creationId xmlns:a16="http://schemas.microsoft.com/office/drawing/2014/main" id="{F0B284B0-4950-2E19-3F5D-3B217AC2E72F}"/>
                  </a:ext>
                </a:extLst>
              </p:cNvPr>
              <p:cNvSpPr/>
              <p:nvPr/>
            </p:nvSpPr>
            <p:spPr>
              <a:xfrm>
                <a:off x="7846836" y="3295560"/>
                <a:ext cx="343238" cy="69162"/>
              </a:xfrm>
              <a:custGeom>
                <a:avLst/>
                <a:gdLst/>
                <a:ahLst/>
                <a:cxnLst/>
                <a:rect l="l" t="t" r="r" b="b"/>
                <a:pathLst>
                  <a:path w="5608" h="1130" extrusionOk="0">
                    <a:moveTo>
                      <a:pt x="5608" y="1"/>
                    </a:moveTo>
                    <a:lnTo>
                      <a:pt x="5608" y="1"/>
                    </a:lnTo>
                    <a:cubicBezTo>
                      <a:pt x="5389" y="146"/>
                      <a:pt x="3201" y="751"/>
                      <a:pt x="1443" y="751"/>
                    </a:cubicBezTo>
                    <a:cubicBezTo>
                      <a:pt x="902" y="751"/>
                      <a:pt x="402" y="694"/>
                      <a:pt x="12" y="548"/>
                    </a:cubicBezTo>
                    <a:cubicBezTo>
                      <a:pt x="12" y="786"/>
                      <a:pt x="0" y="965"/>
                      <a:pt x="0" y="965"/>
                    </a:cubicBezTo>
                    <a:cubicBezTo>
                      <a:pt x="0" y="965"/>
                      <a:pt x="699" y="1130"/>
                      <a:pt x="1799" y="1130"/>
                    </a:cubicBezTo>
                    <a:cubicBezTo>
                      <a:pt x="2789" y="1130"/>
                      <a:pt x="4103" y="996"/>
                      <a:pt x="5525" y="489"/>
                    </a:cubicBezTo>
                    <a:cubicBezTo>
                      <a:pt x="5560" y="155"/>
                      <a:pt x="5608" y="1"/>
                      <a:pt x="5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29;p49">
                <a:extLst>
                  <a:ext uri="{FF2B5EF4-FFF2-40B4-BE49-F238E27FC236}">
                    <a16:creationId xmlns:a16="http://schemas.microsoft.com/office/drawing/2014/main" id="{9B1A9F5E-CAF3-55AE-2FE1-C8BBBDD55688}"/>
                  </a:ext>
                </a:extLst>
              </p:cNvPr>
              <p:cNvSpPr/>
              <p:nvPr/>
            </p:nvSpPr>
            <p:spPr>
              <a:xfrm>
                <a:off x="7816907" y="3100010"/>
                <a:ext cx="251308" cy="438779"/>
              </a:xfrm>
              <a:custGeom>
                <a:avLst/>
                <a:gdLst/>
                <a:ahLst/>
                <a:cxnLst/>
                <a:rect l="l" t="t" r="r" b="b"/>
                <a:pathLst>
                  <a:path w="4106" h="7169" extrusionOk="0">
                    <a:moveTo>
                      <a:pt x="2452" y="0"/>
                    </a:moveTo>
                    <a:cubicBezTo>
                      <a:pt x="1921" y="0"/>
                      <a:pt x="1301" y="360"/>
                      <a:pt x="715" y="1243"/>
                    </a:cubicBezTo>
                    <a:cubicBezTo>
                      <a:pt x="503" y="1582"/>
                      <a:pt x="508" y="2752"/>
                      <a:pt x="613" y="2752"/>
                    </a:cubicBezTo>
                    <a:cubicBezTo>
                      <a:pt x="626" y="2752"/>
                      <a:pt x="640" y="2735"/>
                      <a:pt x="656" y="2696"/>
                    </a:cubicBezTo>
                    <a:cubicBezTo>
                      <a:pt x="1160" y="1309"/>
                      <a:pt x="1725" y="780"/>
                      <a:pt x="2186" y="780"/>
                    </a:cubicBezTo>
                    <a:cubicBezTo>
                      <a:pt x="2597" y="780"/>
                      <a:pt x="2926" y="1197"/>
                      <a:pt x="3061" y="1803"/>
                    </a:cubicBezTo>
                    <a:cubicBezTo>
                      <a:pt x="3466" y="3648"/>
                      <a:pt x="894" y="6541"/>
                      <a:pt x="596" y="6541"/>
                    </a:cubicBezTo>
                    <a:cubicBezTo>
                      <a:pt x="299" y="6541"/>
                      <a:pt x="1" y="7065"/>
                      <a:pt x="537" y="7160"/>
                    </a:cubicBezTo>
                    <a:cubicBezTo>
                      <a:pt x="569" y="7166"/>
                      <a:pt x="602" y="7169"/>
                      <a:pt x="635" y="7169"/>
                    </a:cubicBezTo>
                    <a:cubicBezTo>
                      <a:pt x="1772" y="7169"/>
                      <a:pt x="3345" y="3874"/>
                      <a:pt x="3704" y="2636"/>
                    </a:cubicBezTo>
                    <a:cubicBezTo>
                      <a:pt x="4105" y="1223"/>
                      <a:pt x="3430" y="0"/>
                      <a:pt x="2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30;p49">
                <a:extLst>
                  <a:ext uri="{FF2B5EF4-FFF2-40B4-BE49-F238E27FC236}">
                    <a16:creationId xmlns:a16="http://schemas.microsoft.com/office/drawing/2014/main" id="{FEC98512-8D45-EA5A-57AE-4D42956319D2}"/>
                  </a:ext>
                </a:extLst>
              </p:cNvPr>
              <p:cNvSpPr/>
              <p:nvPr/>
            </p:nvSpPr>
            <p:spPr>
              <a:xfrm>
                <a:off x="8295714" y="3006550"/>
                <a:ext cx="152339" cy="167396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2735" extrusionOk="0">
                    <a:moveTo>
                      <a:pt x="1058" y="0"/>
                    </a:moveTo>
                    <a:cubicBezTo>
                      <a:pt x="1028" y="0"/>
                      <a:pt x="994" y="3"/>
                      <a:pt x="953" y="8"/>
                    </a:cubicBezTo>
                    <a:cubicBezTo>
                      <a:pt x="881" y="20"/>
                      <a:pt x="786" y="79"/>
                      <a:pt x="715" y="139"/>
                    </a:cubicBezTo>
                    <a:cubicBezTo>
                      <a:pt x="572" y="246"/>
                      <a:pt x="512" y="424"/>
                      <a:pt x="477" y="567"/>
                    </a:cubicBezTo>
                    <a:cubicBezTo>
                      <a:pt x="429" y="805"/>
                      <a:pt x="250" y="1377"/>
                      <a:pt x="0" y="1663"/>
                    </a:cubicBezTo>
                    <a:lnTo>
                      <a:pt x="1310" y="2734"/>
                    </a:lnTo>
                    <a:cubicBezTo>
                      <a:pt x="1310" y="2734"/>
                      <a:pt x="1417" y="2437"/>
                      <a:pt x="1703" y="2079"/>
                    </a:cubicBezTo>
                    <a:cubicBezTo>
                      <a:pt x="1953" y="1746"/>
                      <a:pt x="2334" y="1103"/>
                      <a:pt x="2322" y="770"/>
                    </a:cubicBezTo>
                    <a:cubicBezTo>
                      <a:pt x="2394" y="591"/>
                      <a:pt x="2489" y="472"/>
                      <a:pt x="2489" y="472"/>
                    </a:cubicBezTo>
                    <a:cubicBezTo>
                      <a:pt x="2489" y="472"/>
                      <a:pt x="2481" y="348"/>
                      <a:pt x="2347" y="348"/>
                    </a:cubicBezTo>
                    <a:cubicBezTo>
                      <a:pt x="2320" y="348"/>
                      <a:pt x="2288" y="353"/>
                      <a:pt x="2251" y="365"/>
                    </a:cubicBezTo>
                    <a:cubicBezTo>
                      <a:pt x="2215" y="365"/>
                      <a:pt x="2203" y="377"/>
                      <a:pt x="2191" y="377"/>
                    </a:cubicBezTo>
                    <a:cubicBezTo>
                      <a:pt x="2191" y="317"/>
                      <a:pt x="2179" y="246"/>
                      <a:pt x="2072" y="198"/>
                    </a:cubicBezTo>
                    <a:cubicBezTo>
                      <a:pt x="2017" y="176"/>
                      <a:pt x="1969" y="168"/>
                      <a:pt x="1930" y="168"/>
                    </a:cubicBezTo>
                    <a:cubicBezTo>
                      <a:pt x="1841" y="168"/>
                      <a:pt x="1791" y="209"/>
                      <a:pt x="1774" y="234"/>
                    </a:cubicBezTo>
                    <a:lnTo>
                      <a:pt x="1763" y="234"/>
                    </a:lnTo>
                    <a:cubicBezTo>
                      <a:pt x="1739" y="174"/>
                      <a:pt x="1715" y="20"/>
                      <a:pt x="1501" y="8"/>
                    </a:cubicBezTo>
                    <a:cubicBezTo>
                      <a:pt x="1491" y="7"/>
                      <a:pt x="1482" y="7"/>
                      <a:pt x="1472" y="7"/>
                    </a:cubicBezTo>
                    <a:cubicBezTo>
                      <a:pt x="1341" y="7"/>
                      <a:pt x="1227" y="79"/>
                      <a:pt x="1227" y="79"/>
                    </a:cubicBezTo>
                    <a:cubicBezTo>
                      <a:pt x="1227" y="79"/>
                      <a:pt x="1235" y="0"/>
                      <a:pt x="1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31;p49">
                <a:extLst>
                  <a:ext uri="{FF2B5EF4-FFF2-40B4-BE49-F238E27FC236}">
                    <a16:creationId xmlns:a16="http://schemas.microsoft.com/office/drawing/2014/main" id="{CD969832-EDE5-3DC5-2414-2B2D3DF77C0B}"/>
                  </a:ext>
                </a:extLst>
              </p:cNvPr>
              <p:cNvSpPr/>
              <p:nvPr/>
            </p:nvSpPr>
            <p:spPr>
              <a:xfrm>
                <a:off x="7866483" y="3087892"/>
                <a:ext cx="532055" cy="2463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025" extrusionOk="0">
                    <a:moveTo>
                      <a:pt x="7144" y="0"/>
                    </a:moveTo>
                    <a:cubicBezTo>
                      <a:pt x="6406" y="417"/>
                      <a:pt x="5775" y="1084"/>
                      <a:pt x="5394" y="1119"/>
                    </a:cubicBezTo>
                    <a:cubicBezTo>
                      <a:pt x="5263" y="1148"/>
                      <a:pt x="5135" y="1160"/>
                      <a:pt x="5005" y="1160"/>
                    </a:cubicBezTo>
                    <a:cubicBezTo>
                      <a:pt x="4376" y="1160"/>
                      <a:pt x="3685" y="879"/>
                      <a:pt x="2275" y="810"/>
                    </a:cubicBezTo>
                    <a:cubicBezTo>
                      <a:pt x="2123" y="793"/>
                      <a:pt x="1988" y="784"/>
                      <a:pt x="1867" y="784"/>
                    </a:cubicBezTo>
                    <a:cubicBezTo>
                      <a:pt x="1309" y="784"/>
                      <a:pt x="1059" y="970"/>
                      <a:pt x="834" y="1381"/>
                    </a:cubicBezTo>
                    <a:cubicBezTo>
                      <a:pt x="715" y="1774"/>
                      <a:pt x="1" y="3513"/>
                      <a:pt x="2549" y="3929"/>
                    </a:cubicBezTo>
                    <a:cubicBezTo>
                      <a:pt x="2549" y="3929"/>
                      <a:pt x="3511" y="4025"/>
                      <a:pt x="4531" y="4025"/>
                    </a:cubicBezTo>
                    <a:cubicBezTo>
                      <a:pt x="4905" y="4025"/>
                      <a:pt x="5287" y="4012"/>
                      <a:pt x="5632" y="3977"/>
                    </a:cubicBezTo>
                    <a:cubicBezTo>
                      <a:pt x="6775" y="3727"/>
                      <a:pt x="7609" y="2953"/>
                      <a:pt x="8692" y="1489"/>
                    </a:cubicBezTo>
                    <a:cubicBezTo>
                      <a:pt x="8490" y="357"/>
                      <a:pt x="7680" y="36"/>
                      <a:pt x="71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32;p49">
                <a:extLst>
                  <a:ext uri="{FF2B5EF4-FFF2-40B4-BE49-F238E27FC236}">
                    <a16:creationId xmlns:a16="http://schemas.microsoft.com/office/drawing/2014/main" id="{C01F8F25-002A-41B4-A9C2-EB2DD5407790}"/>
                  </a:ext>
                </a:extLst>
              </p:cNvPr>
              <p:cNvSpPr/>
              <p:nvPr/>
            </p:nvSpPr>
            <p:spPr>
              <a:xfrm>
                <a:off x="8239589" y="3099153"/>
                <a:ext cx="147994" cy="13159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150" extrusionOk="0">
                    <a:moveTo>
                      <a:pt x="808" y="0"/>
                    </a:moveTo>
                    <a:cubicBezTo>
                      <a:pt x="772" y="0"/>
                      <a:pt x="745" y="3"/>
                      <a:pt x="727" y="7"/>
                    </a:cubicBezTo>
                    <a:cubicBezTo>
                      <a:pt x="394" y="209"/>
                      <a:pt x="1" y="519"/>
                      <a:pt x="1" y="519"/>
                    </a:cubicBezTo>
                    <a:cubicBezTo>
                      <a:pt x="227" y="543"/>
                      <a:pt x="691" y="483"/>
                      <a:pt x="1108" y="959"/>
                    </a:cubicBezTo>
                    <a:cubicBezTo>
                      <a:pt x="1858" y="1674"/>
                      <a:pt x="1763" y="1936"/>
                      <a:pt x="1918" y="2150"/>
                    </a:cubicBezTo>
                    <a:cubicBezTo>
                      <a:pt x="2215" y="1769"/>
                      <a:pt x="2418" y="1519"/>
                      <a:pt x="2418" y="1519"/>
                    </a:cubicBezTo>
                    <a:cubicBezTo>
                      <a:pt x="2418" y="1519"/>
                      <a:pt x="2156" y="757"/>
                      <a:pt x="1703" y="376"/>
                    </a:cubicBezTo>
                    <a:cubicBezTo>
                      <a:pt x="1375" y="68"/>
                      <a:pt x="989" y="0"/>
                      <a:pt x="8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33;p49">
                <a:extLst>
                  <a:ext uri="{FF2B5EF4-FFF2-40B4-BE49-F238E27FC236}">
                    <a16:creationId xmlns:a16="http://schemas.microsoft.com/office/drawing/2014/main" id="{F7266267-B692-5C52-6D0A-7A3FC66FAF68}"/>
                  </a:ext>
                </a:extLst>
              </p:cNvPr>
              <p:cNvSpPr/>
              <p:nvPr/>
            </p:nvSpPr>
            <p:spPr>
              <a:xfrm>
                <a:off x="8252687" y="3109007"/>
                <a:ext cx="129816" cy="105762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1728" extrusionOk="0">
                    <a:moveTo>
                      <a:pt x="287" y="1"/>
                    </a:moveTo>
                    <a:cubicBezTo>
                      <a:pt x="287" y="1"/>
                      <a:pt x="227" y="60"/>
                      <a:pt x="1" y="203"/>
                    </a:cubicBezTo>
                    <a:cubicBezTo>
                      <a:pt x="1370" y="263"/>
                      <a:pt x="1906" y="1727"/>
                      <a:pt x="1906" y="1727"/>
                    </a:cubicBezTo>
                    <a:cubicBezTo>
                      <a:pt x="1906" y="1727"/>
                      <a:pt x="1906" y="1727"/>
                      <a:pt x="1907" y="1727"/>
                    </a:cubicBezTo>
                    <a:cubicBezTo>
                      <a:pt x="1911" y="1727"/>
                      <a:pt x="1946" y="1717"/>
                      <a:pt x="2120" y="1489"/>
                    </a:cubicBezTo>
                    <a:cubicBezTo>
                      <a:pt x="1715" y="715"/>
                      <a:pt x="1215" y="72"/>
                      <a:pt x="2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34;p49">
                <a:extLst>
                  <a:ext uri="{FF2B5EF4-FFF2-40B4-BE49-F238E27FC236}">
                    <a16:creationId xmlns:a16="http://schemas.microsoft.com/office/drawing/2014/main" id="{8CC54287-F4B6-32CE-3FE3-D94EB6F5F5C6}"/>
                  </a:ext>
                </a:extLst>
              </p:cNvPr>
              <p:cNvSpPr/>
              <p:nvPr/>
            </p:nvSpPr>
            <p:spPr>
              <a:xfrm>
                <a:off x="8055974" y="3147628"/>
                <a:ext cx="96949" cy="188022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3072" extrusionOk="0">
                    <a:moveTo>
                      <a:pt x="715" y="1"/>
                    </a:moveTo>
                    <a:cubicBezTo>
                      <a:pt x="715" y="1"/>
                      <a:pt x="286" y="155"/>
                      <a:pt x="143" y="1001"/>
                    </a:cubicBezTo>
                    <a:cubicBezTo>
                      <a:pt x="0" y="1703"/>
                      <a:pt x="238" y="2941"/>
                      <a:pt x="346" y="2977"/>
                    </a:cubicBezTo>
                    <a:cubicBezTo>
                      <a:pt x="638" y="3052"/>
                      <a:pt x="894" y="3071"/>
                      <a:pt x="1082" y="3071"/>
                    </a:cubicBezTo>
                    <a:cubicBezTo>
                      <a:pt x="1284" y="3071"/>
                      <a:pt x="1405" y="3049"/>
                      <a:pt x="1405" y="3049"/>
                    </a:cubicBezTo>
                    <a:cubicBezTo>
                      <a:pt x="1346" y="2489"/>
                      <a:pt x="1096" y="1810"/>
                      <a:pt x="1131" y="1227"/>
                    </a:cubicBezTo>
                    <a:cubicBezTo>
                      <a:pt x="1179" y="548"/>
                      <a:pt x="1393" y="429"/>
                      <a:pt x="1584" y="167"/>
                    </a:cubicBezTo>
                    <a:cubicBezTo>
                      <a:pt x="1131" y="24"/>
                      <a:pt x="715" y="1"/>
                      <a:pt x="7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35;p49">
                <a:extLst>
                  <a:ext uri="{FF2B5EF4-FFF2-40B4-BE49-F238E27FC236}">
                    <a16:creationId xmlns:a16="http://schemas.microsoft.com/office/drawing/2014/main" id="{96E46AFD-7084-6FEB-597D-1B488C4BE8ED}"/>
                  </a:ext>
                </a:extLst>
              </p:cNvPr>
              <p:cNvSpPr/>
              <p:nvPr/>
            </p:nvSpPr>
            <p:spPr>
              <a:xfrm>
                <a:off x="8077089" y="3149709"/>
                <a:ext cx="57655" cy="185268"/>
              </a:xfrm>
              <a:custGeom>
                <a:avLst/>
                <a:gdLst/>
                <a:ahLst/>
                <a:cxnLst/>
                <a:rect l="l" t="t" r="r" b="b"/>
                <a:pathLst>
                  <a:path w="942" h="3027" extrusionOk="0">
                    <a:moveTo>
                      <a:pt x="641" y="1"/>
                    </a:moveTo>
                    <a:cubicBezTo>
                      <a:pt x="626" y="1"/>
                      <a:pt x="611" y="1"/>
                      <a:pt x="596" y="2"/>
                    </a:cubicBezTo>
                    <a:cubicBezTo>
                      <a:pt x="417" y="217"/>
                      <a:pt x="227" y="586"/>
                      <a:pt x="155" y="1002"/>
                    </a:cubicBezTo>
                    <a:cubicBezTo>
                      <a:pt x="1" y="1860"/>
                      <a:pt x="346" y="3015"/>
                      <a:pt x="346" y="3015"/>
                    </a:cubicBezTo>
                    <a:cubicBezTo>
                      <a:pt x="346" y="3015"/>
                      <a:pt x="524" y="3015"/>
                      <a:pt x="822" y="3027"/>
                    </a:cubicBezTo>
                    <a:cubicBezTo>
                      <a:pt x="810" y="2872"/>
                      <a:pt x="429" y="2431"/>
                      <a:pt x="524" y="1002"/>
                    </a:cubicBezTo>
                    <a:cubicBezTo>
                      <a:pt x="655" y="181"/>
                      <a:pt x="882" y="157"/>
                      <a:pt x="941" y="50"/>
                    </a:cubicBezTo>
                    <a:cubicBezTo>
                      <a:pt x="941" y="50"/>
                      <a:pt x="794" y="1"/>
                      <a:pt x="6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36;p49">
                <a:extLst>
                  <a:ext uri="{FF2B5EF4-FFF2-40B4-BE49-F238E27FC236}">
                    <a16:creationId xmlns:a16="http://schemas.microsoft.com/office/drawing/2014/main" id="{F92A60AD-818B-7EA0-5ED3-D58924F1D5C0}"/>
                  </a:ext>
                </a:extLst>
              </p:cNvPr>
              <p:cNvSpPr/>
              <p:nvPr/>
            </p:nvSpPr>
            <p:spPr>
              <a:xfrm>
                <a:off x="7858465" y="3482236"/>
                <a:ext cx="351684" cy="76506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250" extrusionOk="0">
                    <a:moveTo>
                      <a:pt x="865" y="1"/>
                    </a:moveTo>
                    <a:cubicBezTo>
                      <a:pt x="528" y="1"/>
                      <a:pt x="1" y="511"/>
                      <a:pt x="1" y="511"/>
                    </a:cubicBezTo>
                    <a:cubicBezTo>
                      <a:pt x="1" y="511"/>
                      <a:pt x="632" y="927"/>
                      <a:pt x="5537" y="1249"/>
                    </a:cubicBezTo>
                    <a:cubicBezTo>
                      <a:pt x="5539" y="1249"/>
                      <a:pt x="5542" y="1249"/>
                      <a:pt x="5544" y="1249"/>
                    </a:cubicBezTo>
                    <a:cubicBezTo>
                      <a:pt x="5745" y="1249"/>
                      <a:pt x="5478" y="225"/>
                      <a:pt x="5478" y="225"/>
                    </a:cubicBezTo>
                    <a:cubicBezTo>
                      <a:pt x="4632" y="201"/>
                      <a:pt x="1310" y="272"/>
                      <a:pt x="1013" y="46"/>
                    </a:cubicBezTo>
                    <a:cubicBezTo>
                      <a:pt x="971" y="14"/>
                      <a:pt x="921" y="1"/>
                      <a:pt x="8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738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5" name="Google Shape;1225;p44"/>
          <p:cNvGrpSpPr/>
          <p:nvPr/>
        </p:nvGrpSpPr>
        <p:grpSpPr>
          <a:xfrm rot="10800000" flipH="1">
            <a:off x="8478675" y="155287"/>
            <a:ext cx="1220922" cy="4602486"/>
            <a:chOff x="8326275" y="2887"/>
            <a:chExt cx="1220922" cy="4602486"/>
          </a:xfrm>
        </p:grpSpPr>
        <p:sp>
          <p:nvSpPr>
            <p:cNvPr id="1226" name="Google Shape;1226;p44"/>
            <p:cNvSpPr/>
            <p:nvPr/>
          </p:nvSpPr>
          <p:spPr>
            <a:xfrm>
              <a:off x="8326275" y="2887"/>
              <a:ext cx="1220922" cy="4602486"/>
            </a:xfrm>
            <a:custGeom>
              <a:avLst/>
              <a:gdLst/>
              <a:ahLst/>
              <a:cxnLst/>
              <a:rect l="l" t="t" r="r" b="b"/>
              <a:pathLst>
                <a:path w="19349" h="67033" extrusionOk="0">
                  <a:moveTo>
                    <a:pt x="1" y="1"/>
                  </a:moveTo>
                  <a:lnTo>
                    <a:pt x="1" y="67033"/>
                  </a:lnTo>
                  <a:lnTo>
                    <a:pt x="19349" y="67033"/>
                  </a:lnTo>
                  <a:lnTo>
                    <a:pt x="19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8382288" y="6248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9026688" y="6248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 rot="10800000" flipH="1">
              <a:off x="8377525" y="15576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 rot="10800000" flipH="1">
              <a:off x="8852125" y="14115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 rot="10800000" flipH="1">
              <a:off x="8382288" y="10671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4"/>
            <p:cNvSpPr/>
            <p:nvPr/>
          </p:nvSpPr>
          <p:spPr>
            <a:xfrm rot="10800000" flipH="1">
              <a:off x="9026688" y="10671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4"/>
            <p:cNvSpPr/>
            <p:nvPr/>
          </p:nvSpPr>
          <p:spPr>
            <a:xfrm rot="10800000" flipH="1">
              <a:off x="8856888" y="9210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4"/>
            <p:cNvSpPr/>
            <p:nvPr/>
          </p:nvSpPr>
          <p:spPr>
            <a:xfrm rot="10800000" flipH="1">
              <a:off x="8487063" y="31298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4"/>
            <p:cNvSpPr/>
            <p:nvPr/>
          </p:nvSpPr>
          <p:spPr>
            <a:xfrm rot="10800000" flipH="1">
              <a:off x="8809263" y="31298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 rot="10800000" flipH="1">
              <a:off x="9131463" y="34140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 rot="10800000" flipH="1">
              <a:off x="8639463" y="29837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 flipH="1">
              <a:off x="8529925" y="21970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 flipH="1">
              <a:off x="8377525" y="23431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 flipH="1">
              <a:off x="9179088" y="17065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 flipH="1">
              <a:off x="8534688" y="17065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 flipH="1">
              <a:off x="8704488" y="18526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 rot="10800000">
              <a:off x="8529925" y="26393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 rot="10800000">
              <a:off x="8699725" y="24932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 rot="10800000">
              <a:off x="90647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 rot="10800000">
              <a:off x="87425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 rot="10800000">
              <a:off x="84203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 rot="10800000">
              <a:off x="8912388" y="40666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 flipH="1">
              <a:off x="9021925" y="39165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9021925" y="35641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9174325" y="37102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 rot="10800000" flipH="1">
              <a:off x="8377525" y="37221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4"/>
            <p:cNvSpPr/>
            <p:nvPr/>
          </p:nvSpPr>
          <p:spPr>
            <a:xfrm rot="10800000">
              <a:off x="8377525" y="37221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4"/>
            <p:cNvSpPr/>
            <p:nvPr/>
          </p:nvSpPr>
          <p:spPr>
            <a:xfrm rot="10800000">
              <a:off x="8547325" y="35760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4"/>
            <p:cNvSpPr/>
            <p:nvPr/>
          </p:nvSpPr>
          <p:spPr>
            <a:xfrm rot="10800000" flipH="1">
              <a:off x="8591013" y="40653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4"/>
            <p:cNvSpPr/>
            <p:nvPr/>
          </p:nvSpPr>
          <p:spPr>
            <a:xfrm rot="10800000">
              <a:off x="8591013" y="40653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4"/>
            <p:cNvSpPr/>
            <p:nvPr/>
          </p:nvSpPr>
          <p:spPr>
            <a:xfrm rot="10800000">
              <a:off x="8487075" y="32799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4"/>
            <p:cNvSpPr/>
            <p:nvPr/>
          </p:nvSpPr>
          <p:spPr>
            <a:xfrm rot="10800000" flipH="1">
              <a:off x="9131463" y="28115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4"/>
            <p:cNvSpPr/>
            <p:nvPr/>
          </p:nvSpPr>
          <p:spPr>
            <a:xfrm rot="10800000">
              <a:off x="8377525" y="1316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0" name="Google Shape;1260;p44"/>
          <p:cNvSpPr/>
          <p:nvPr/>
        </p:nvSpPr>
        <p:spPr>
          <a:xfrm>
            <a:off x="6204313" y="4449017"/>
            <a:ext cx="1479900" cy="2295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4"/>
          <p:cNvSpPr txBox="1">
            <a:spLocks noGrp="1"/>
          </p:cNvSpPr>
          <p:nvPr>
            <p:ph type="title"/>
          </p:nvPr>
        </p:nvSpPr>
        <p:spPr>
          <a:xfrm>
            <a:off x="717699" y="548250"/>
            <a:ext cx="5771028" cy="11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VEHICLE STATUS ENUM</a:t>
            </a:r>
            <a:endParaRPr dirty="0"/>
          </a:p>
        </p:txBody>
      </p:sp>
      <p:grpSp>
        <p:nvGrpSpPr>
          <p:cNvPr id="1262" name="Google Shape;1262;p44"/>
          <p:cNvGrpSpPr/>
          <p:nvPr/>
        </p:nvGrpSpPr>
        <p:grpSpPr>
          <a:xfrm>
            <a:off x="4290853" y="-1272405"/>
            <a:ext cx="5274562" cy="3055349"/>
            <a:chOff x="4290853" y="-1272405"/>
            <a:chExt cx="5274562" cy="3055349"/>
          </a:xfrm>
        </p:grpSpPr>
        <p:sp>
          <p:nvSpPr>
            <p:cNvPr id="1263" name="Google Shape;1263;p44"/>
            <p:cNvSpPr/>
            <p:nvPr/>
          </p:nvSpPr>
          <p:spPr>
            <a:xfrm>
              <a:off x="6316154" y="-866543"/>
              <a:ext cx="1856097" cy="1351603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7302820" y="-334115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7327912" y="-35446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6877337" y="-700528"/>
              <a:ext cx="1613378" cy="1468724"/>
            </a:xfrm>
            <a:custGeom>
              <a:avLst/>
              <a:gdLst/>
              <a:ahLst/>
              <a:cxnLst/>
              <a:rect l="l" t="t" r="r" b="b"/>
              <a:pathLst>
                <a:path w="23790" h="21657" extrusionOk="0">
                  <a:moveTo>
                    <a:pt x="12320" y="1"/>
                  </a:moveTo>
                  <a:cubicBezTo>
                    <a:pt x="11639" y="1"/>
                    <a:pt x="10704" y="600"/>
                    <a:pt x="9740" y="1091"/>
                  </a:cubicBezTo>
                  <a:cubicBezTo>
                    <a:pt x="9680" y="972"/>
                    <a:pt x="9609" y="865"/>
                    <a:pt x="9502" y="794"/>
                  </a:cubicBezTo>
                  <a:cubicBezTo>
                    <a:pt x="9324" y="659"/>
                    <a:pt x="9105" y="595"/>
                    <a:pt x="8867" y="595"/>
                  </a:cubicBezTo>
                  <a:cubicBezTo>
                    <a:pt x="8305" y="595"/>
                    <a:pt x="7634" y="949"/>
                    <a:pt x="7132" y="1567"/>
                  </a:cubicBezTo>
                  <a:lnTo>
                    <a:pt x="7001" y="1746"/>
                  </a:lnTo>
                  <a:cubicBezTo>
                    <a:pt x="6775" y="1865"/>
                    <a:pt x="6525" y="1996"/>
                    <a:pt x="6287" y="2175"/>
                  </a:cubicBezTo>
                  <a:cubicBezTo>
                    <a:pt x="6179" y="2137"/>
                    <a:pt x="6061" y="2119"/>
                    <a:pt x="5936" y="2119"/>
                  </a:cubicBezTo>
                  <a:cubicBezTo>
                    <a:pt x="5386" y="2119"/>
                    <a:pt x="4708" y="2473"/>
                    <a:pt x="4203" y="3103"/>
                  </a:cubicBezTo>
                  <a:cubicBezTo>
                    <a:pt x="3656" y="3782"/>
                    <a:pt x="3489" y="4568"/>
                    <a:pt x="3691" y="5104"/>
                  </a:cubicBezTo>
                  <a:cubicBezTo>
                    <a:pt x="3632" y="5211"/>
                    <a:pt x="3596" y="5318"/>
                    <a:pt x="3537" y="5425"/>
                  </a:cubicBezTo>
                  <a:cubicBezTo>
                    <a:pt x="2810" y="5925"/>
                    <a:pt x="2001" y="6437"/>
                    <a:pt x="1667" y="7425"/>
                  </a:cubicBezTo>
                  <a:cubicBezTo>
                    <a:pt x="1548" y="7532"/>
                    <a:pt x="1417" y="7652"/>
                    <a:pt x="1298" y="7806"/>
                  </a:cubicBezTo>
                  <a:cubicBezTo>
                    <a:pt x="858" y="8354"/>
                    <a:pt x="691" y="9176"/>
                    <a:pt x="858" y="9604"/>
                  </a:cubicBezTo>
                  <a:cubicBezTo>
                    <a:pt x="703" y="9723"/>
                    <a:pt x="929" y="10068"/>
                    <a:pt x="798" y="10223"/>
                  </a:cubicBezTo>
                  <a:cubicBezTo>
                    <a:pt x="96" y="11092"/>
                    <a:pt x="0" y="12164"/>
                    <a:pt x="584" y="12593"/>
                  </a:cubicBezTo>
                  <a:cubicBezTo>
                    <a:pt x="762" y="12724"/>
                    <a:pt x="989" y="12783"/>
                    <a:pt x="1227" y="12783"/>
                  </a:cubicBezTo>
                  <a:cubicBezTo>
                    <a:pt x="1215" y="12843"/>
                    <a:pt x="1215" y="12926"/>
                    <a:pt x="1191" y="12985"/>
                  </a:cubicBezTo>
                  <a:cubicBezTo>
                    <a:pt x="286" y="13950"/>
                    <a:pt x="810" y="14331"/>
                    <a:pt x="1596" y="14533"/>
                  </a:cubicBezTo>
                  <a:cubicBezTo>
                    <a:pt x="1620" y="14771"/>
                    <a:pt x="1727" y="14974"/>
                    <a:pt x="1905" y="15105"/>
                  </a:cubicBezTo>
                  <a:cubicBezTo>
                    <a:pt x="2053" y="15217"/>
                    <a:pt x="2232" y="15270"/>
                    <a:pt x="2427" y="15270"/>
                  </a:cubicBezTo>
                  <a:cubicBezTo>
                    <a:pt x="2751" y="15270"/>
                    <a:pt x="3118" y="15123"/>
                    <a:pt x="3453" y="14855"/>
                  </a:cubicBezTo>
                  <a:lnTo>
                    <a:pt x="3453" y="14855"/>
                  </a:lnTo>
                  <a:cubicBezTo>
                    <a:pt x="4550" y="15249"/>
                    <a:pt x="2961" y="16674"/>
                    <a:pt x="4106" y="16674"/>
                  </a:cubicBezTo>
                  <a:cubicBezTo>
                    <a:pt x="4204" y="16674"/>
                    <a:pt x="4323" y="16663"/>
                    <a:pt x="4465" y="16641"/>
                  </a:cubicBezTo>
                  <a:lnTo>
                    <a:pt x="4465" y="16641"/>
                  </a:lnTo>
                  <a:cubicBezTo>
                    <a:pt x="4394" y="17474"/>
                    <a:pt x="4918" y="17712"/>
                    <a:pt x="6215" y="17784"/>
                  </a:cubicBezTo>
                  <a:cubicBezTo>
                    <a:pt x="6227" y="18105"/>
                    <a:pt x="6346" y="18403"/>
                    <a:pt x="6585" y="18558"/>
                  </a:cubicBezTo>
                  <a:cubicBezTo>
                    <a:pt x="6755" y="18686"/>
                    <a:pt x="6965" y="18748"/>
                    <a:pt x="7195" y="18748"/>
                  </a:cubicBezTo>
                  <a:cubicBezTo>
                    <a:pt x="7688" y="18748"/>
                    <a:pt x="8272" y="18466"/>
                    <a:pt x="8751" y="17962"/>
                  </a:cubicBezTo>
                  <a:cubicBezTo>
                    <a:pt x="9019" y="19017"/>
                    <a:pt x="9105" y="19744"/>
                    <a:pt x="9885" y="19744"/>
                  </a:cubicBezTo>
                  <a:cubicBezTo>
                    <a:pt x="10285" y="19744"/>
                    <a:pt x="10868" y="19553"/>
                    <a:pt x="11752" y="19117"/>
                  </a:cubicBezTo>
                  <a:lnTo>
                    <a:pt x="11752" y="19117"/>
                  </a:lnTo>
                  <a:cubicBezTo>
                    <a:pt x="11669" y="19439"/>
                    <a:pt x="12835" y="19784"/>
                    <a:pt x="13038" y="19891"/>
                  </a:cubicBezTo>
                  <a:cubicBezTo>
                    <a:pt x="13073" y="20272"/>
                    <a:pt x="13240" y="20867"/>
                    <a:pt x="13502" y="21070"/>
                  </a:cubicBezTo>
                  <a:cubicBezTo>
                    <a:pt x="13680" y="21206"/>
                    <a:pt x="13857" y="21267"/>
                    <a:pt x="14042" y="21267"/>
                  </a:cubicBezTo>
                  <a:cubicBezTo>
                    <a:pt x="14389" y="21267"/>
                    <a:pt x="14767" y="21055"/>
                    <a:pt x="15240" y="20736"/>
                  </a:cubicBezTo>
                  <a:lnTo>
                    <a:pt x="15240" y="20736"/>
                  </a:lnTo>
                  <a:cubicBezTo>
                    <a:pt x="15288" y="20986"/>
                    <a:pt x="15086" y="21522"/>
                    <a:pt x="16062" y="21653"/>
                  </a:cubicBezTo>
                  <a:cubicBezTo>
                    <a:pt x="16078" y="21656"/>
                    <a:pt x="16097" y="21657"/>
                    <a:pt x="16118" y="21657"/>
                  </a:cubicBezTo>
                  <a:cubicBezTo>
                    <a:pt x="16504" y="21657"/>
                    <a:pt x="17674" y="21270"/>
                    <a:pt x="17979" y="21225"/>
                  </a:cubicBezTo>
                  <a:cubicBezTo>
                    <a:pt x="18000" y="21446"/>
                    <a:pt x="18136" y="21541"/>
                    <a:pt x="18349" y="21541"/>
                  </a:cubicBezTo>
                  <a:cubicBezTo>
                    <a:pt x="19559" y="21541"/>
                    <a:pt x="23274" y="18496"/>
                    <a:pt x="22920" y="18212"/>
                  </a:cubicBezTo>
                  <a:cubicBezTo>
                    <a:pt x="22503" y="17903"/>
                    <a:pt x="23325" y="17760"/>
                    <a:pt x="23622" y="16295"/>
                  </a:cubicBezTo>
                  <a:cubicBezTo>
                    <a:pt x="23789" y="15522"/>
                    <a:pt x="22729" y="15700"/>
                    <a:pt x="22444" y="15319"/>
                  </a:cubicBezTo>
                  <a:cubicBezTo>
                    <a:pt x="22622" y="14736"/>
                    <a:pt x="22837" y="13986"/>
                    <a:pt x="22944" y="13378"/>
                  </a:cubicBezTo>
                  <a:cubicBezTo>
                    <a:pt x="23063" y="12634"/>
                    <a:pt x="22421" y="12510"/>
                    <a:pt x="22032" y="12510"/>
                  </a:cubicBezTo>
                  <a:cubicBezTo>
                    <a:pt x="21954" y="12510"/>
                    <a:pt x="21886" y="12515"/>
                    <a:pt x="21836" y="12521"/>
                  </a:cubicBezTo>
                  <a:lnTo>
                    <a:pt x="21932" y="12426"/>
                  </a:lnTo>
                  <a:cubicBezTo>
                    <a:pt x="22646" y="11569"/>
                    <a:pt x="22765" y="10497"/>
                    <a:pt x="22182" y="10057"/>
                  </a:cubicBezTo>
                  <a:lnTo>
                    <a:pt x="22170" y="10045"/>
                  </a:lnTo>
                  <a:cubicBezTo>
                    <a:pt x="22051" y="9866"/>
                    <a:pt x="21884" y="9640"/>
                    <a:pt x="21610" y="9366"/>
                  </a:cubicBezTo>
                  <a:cubicBezTo>
                    <a:pt x="20920" y="8628"/>
                    <a:pt x="21003" y="8294"/>
                    <a:pt x="20943" y="7842"/>
                  </a:cubicBezTo>
                  <a:cubicBezTo>
                    <a:pt x="21134" y="7247"/>
                    <a:pt x="21063" y="6687"/>
                    <a:pt x="20682" y="6401"/>
                  </a:cubicBezTo>
                  <a:cubicBezTo>
                    <a:pt x="20509" y="6265"/>
                    <a:pt x="20296" y="6205"/>
                    <a:pt x="20067" y="6205"/>
                  </a:cubicBezTo>
                  <a:cubicBezTo>
                    <a:pt x="19996" y="6205"/>
                    <a:pt x="19922" y="6211"/>
                    <a:pt x="19848" y="6223"/>
                  </a:cubicBezTo>
                  <a:lnTo>
                    <a:pt x="19765" y="6151"/>
                  </a:lnTo>
                  <a:cubicBezTo>
                    <a:pt x="20086" y="5461"/>
                    <a:pt x="20039" y="4758"/>
                    <a:pt x="19586" y="4437"/>
                  </a:cubicBezTo>
                  <a:cubicBezTo>
                    <a:pt x="19414" y="4302"/>
                    <a:pt x="19201" y="4238"/>
                    <a:pt x="18968" y="4238"/>
                  </a:cubicBezTo>
                  <a:cubicBezTo>
                    <a:pt x="18605" y="4238"/>
                    <a:pt x="18191" y="4392"/>
                    <a:pt x="17800" y="4675"/>
                  </a:cubicBezTo>
                  <a:cubicBezTo>
                    <a:pt x="17788" y="4651"/>
                    <a:pt x="17765" y="4615"/>
                    <a:pt x="17741" y="4592"/>
                  </a:cubicBezTo>
                  <a:lnTo>
                    <a:pt x="17765" y="4568"/>
                  </a:lnTo>
                  <a:cubicBezTo>
                    <a:pt x="18479" y="3699"/>
                    <a:pt x="18598" y="2627"/>
                    <a:pt x="18003" y="2163"/>
                  </a:cubicBezTo>
                  <a:cubicBezTo>
                    <a:pt x="17829" y="2027"/>
                    <a:pt x="17613" y="1963"/>
                    <a:pt x="17378" y="1963"/>
                  </a:cubicBezTo>
                  <a:cubicBezTo>
                    <a:pt x="17014" y="1963"/>
                    <a:pt x="16604" y="2115"/>
                    <a:pt x="16229" y="2389"/>
                  </a:cubicBezTo>
                  <a:cubicBezTo>
                    <a:pt x="16157" y="2341"/>
                    <a:pt x="16062" y="2282"/>
                    <a:pt x="15979" y="2246"/>
                  </a:cubicBezTo>
                  <a:cubicBezTo>
                    <a:pt x="15883" y="2210"/>
                    <a:pt x="15776" y="2163"/>
                    <a:pt x="15681" y="2115"/>
                  </a:cubicBezTo>
                  <a:cubicBezTo>
                    <a:pt x="15800" y="1579"/>
                    <a:pt x="15705" y="1091"/>
                    <a:pt x="15348" y="817"/>
                  </a:cubicBezTo>
                  <a:cubicBezTo>
                    <a:pt x="15180" y="687"/>
                    <a:pt x="14972" y="625"/>
                    <a:pt x="14742" y="625"/>
                  </a:cubicBezTo>
                  <a:cubicBezTo>
                    <a:pt x="14448" y="625"/>
                    <a:pt x="14120" y="726"/>
                    <a:pt x="13800" y="913"/>
                  </a:cubicBezTo>
                  <a:cubicBezTo>
                    <a:pt x="13443" y="639"/>
                    <a:pt x="13097" y="389"/>
                    <a:pt x="12835" y="162"/>
                  </a:cubicBezTo>
                  <a:cubicBezTo>
                    <a:pt x="12688" y="49"/>
                    <a:pt x="12514" y="1"/>
                    <a:pt x="12320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6075921" y="-80727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5928581" y="-9675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5206035" y="-591817"/>
              <a:ext cx="912484" cy="747484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5327156" y="-4584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4"/>
            <p:cNvSpPr/>
            <p:nvPr/>
          </p:nvSpPr>
          <p:spPr>
            <a:xfrm rot="-1639471">
              <a:off x="4487034" y="-933587"/>
              <a:ext cx="1789757" cy="128981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4"/>
            <p:cNvSpPr/>
            <p:nvPr/>
          </p:nvSpPr>
          <p:spPr>
            <a:xfrm rot="-1639471">
              <a:off x="4558331" y="-290777"/>
              <a:ext cx="912477" cy="747478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5" name="Google Shape;1325;p44"/>
          <p:cNvSpPr txBox="1">
            <a:spLocks noGrp="1"/>
          </p:cNvSpPr>
          <p:nvPr>
            <p:ph type="subTitle" idx="1"/>
          </p:nvPr>
        </p:nvSpPr>
        <p:spPr>
          <a:xfrm>
            <a:off x="717700" y="1823850"/>
            <a:ext cx="4054834" cy="19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Status options:</a:t>
            </a:r>
          </a:p>
          <a:p>
            <a:pPr lvl="1" algn="l">
              <a:buClr>
                <a:schemeClr val="lt2"/>
              </a:buClr>
              <a:buChar char="●"/>
            </a:pPr>
            <a:r>
              <a:rPr lang="en-US" dirty="0"/>
              <a:t>Available</a:t>
            </a:r>
          </a:p>
          <a:p>
            <a:pPr lvl="1" algn="l">
              <a:buClr>
                <a:schemeClr val="lt2"/>
              </a:buClr>
              <a:buChar char="●"/>
            </a:pPr>
            <a:r>
              <a:rPr lang="en-US" dirty="0"/>
              <a:t>Responding</a:t>
            </a:r>
          </a:p>
          <a:p>
            <a:pPr lvl="1" algn="l">
              <a:buClr>
                <a:schemeClr val="lt2"/>
              </a:buClr>
              <a:buChar char="●"/>
            </a:pPr>
            <a:r>
              <a:rPr lang="en-US" dirty="0"/>
              <a:t>Returning</a:t>
            </a:r>
          </a:p>
          <a:p>
            <a:pPr>
              <a:buClr>
                <a:schemeClr val="lt2"/>
              </a:buClr>
            </a:pPr>
            <a:r>
              <a:rPr lang="en-US" dirty="0"/>
              <a:t>Vehicle can be dispatched to event while in Available or Returning</a:t>
            </a:r>
          </a:p>
        </p:txBody>
      </p:sp>
      <p:grpSp>
        <p:nvGrpSpPr>
          <p:cNvPr id="2" name="Google Shape;3366;p69">
            <a:extLst>
              <a:ext uri="{FF2B5EF4-FFF2-40B4-BE49-F238E27FC236}">
                <a16:creationId xmlns:a16="http://schemas.microsoft.com/office/drawing/2014/main" id="{47FF9B53-D510-24C2-4D28-243D4FC62BBD}"/>
              </a:ext>
            </a:extLst>
          </p:cNvPr>
          <p:cNvGrpSpPr/>
          <p:nvPr/>
        </p:nvGrpSpPr>
        <p:grpSpPr>
          <a:xfrm flipH="1">
            <a:off x="6272139" y="1961902"/>
            <a:ext cx="1220920" cy="2713747"/>
            <a:chOff x="6623125" y="1998375"/>
            <a:chExt cx="370975" cy="796625"/>
          </a:xfrm>
        </p:grpSpPr>
        <p:sp>
          <p:nvSpPr>
            <p:cNvPr id="3" name="Google Shape;3367;p69">
              <a:extLst>
                <a:ext uri="{FF2B5EF4-FFF2-40B4-BE49-F238E27FC236}">
                  <a16:creationId xmlns:a16="http://schemas.microsoft.com/office/drawing/2014/main" id="{0B8CD458-45B0-D9FC-1FE5-C9E68C8839B7}"/>
                </a:ext>
              </a:extLst>
            </p:cNvPr>
            <p:cNvSpPr/>
            <p:nvPr/>
          </p:nvSpPr>
          <p:spPr>
            <a:xfrm>
              <a:off x="6865125" y="2426900"/>
              <a:ext cx="34575" cy="103850"/>
            </a:xfrm>
            <a:custGeom>
              <a:avLst/>
              <a:gdLst/>
              <a:ahLst/>
              <a:cxnLst/>
              <a:rect l="l" t="t" r="r" b="b"/>
              <a:pathLst>
                <a:path w="1383" h="4154" extrusionOk="0">
                  <a:moveTo>
                    <a:pt x="554" y="0"/>
                  </a:moveTo>
                  <a:cubicBezTo>
                    <a:pt x="548" y="0"/>
                    <a:pt x="542" y="0"/>
                    <a:pt x="537" y="1"/>
                  </a:cubicBezTo>
                  <a:cubicBezTo>
                    <a:pt x="465" y="9"/>
                    <a:pt x="411" y="12"/>
                    <a:pt x="370" y="12"/>
                  </a:cubicBezTo>
                  <a:cubicBezTo>
                    <a:pt x="289" y="12"/>
                    <a:pt x="263" y="1"/>
                    <a:pt x="263" y="1"/>
                  </a:cubicBezTo>
                  <a:lnTo>
                    <a:pt x="167" y="1204"/>
                  </a:lnTo>
                  <a:cubicBezTo>
                    <a:pt x="179" y="1894"/>
                    <a:pt x="1" y="4109"/>
                    <a:pt x="251" y="4121"/>
                  </a:cubicBezTo>
                  <a:cubicBezTo>
                    <a:pt x="363" y="4126"/>
                    <a:pt x="569" y="4153"/>
                    <a:pt x="771" y="4153"/>
                  </a:cubicBezTo>
                  <a:cubicBezTo>
                    <a:pt x="1018" y="4153"/>
                    <a:pt x="1258" y="4113"/>
                    <a:pt x="1310" y="3942"/>
                  </a:cubicBezTo>
                  <a:cubicBezTo>
                    <a:pt x="1382" y="3685"/>
                    <a:pt x="1055" y="2087"/>
                    <a:pt x="933" y="1618"/>
                  </a:cubicBezTo>
                  <a:lnTo>
                    <a:pt x="933" y="1618"/>
                  </a:lnTo>
                  <a:cubicBezTo>
                    <a:pt x="946" y="1633"/>
                    <a:pt x="961" y="1647"/>
                    <a:pt x="977" y="1656"/>
                  </a:cubicBezTo>
                  <a:cubicBezTo>
                    <a:pt x="984" y="1658"/>
                    <a:pt x="991" y="1659"/>
                    <a:pt x="998" y="1659"/>
                  </a:cubicBezTo>
                  <a:cubicBezTo>
                    <a:pt x="1107" y="1659"/>
                    <a:pt x="1275" y="1418"/>
                    <a:pt x="1275" y="1418"/>
                  </a:cubicBezTo>
                  <a:cubicBezTo>
                    <a:pt x="1275" y="1418"/>
                    <a:pt x="917" y="0"/>
                    <a:pt x="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368;p69">
              <a:extLst>
                <a:ext uri="{FF2B5EF4-FFF2-40B4-BE49-F238E27FC236}">
                  <a16:creationId xmlns:a16="http://schemas.microsoft.com/office/drawing/2014/main" id="{56F31E0D-792F-8F15-F1B0-875718D2245A}"/>
                </a:ext>
              </a:extLst>
            </p:cNvPr>
            <p:cNvSpPr/>
            <p:nvPr/>
          </p:nvSpPr>
          <p:spPr>
            <a:xfrm>
              <a:off x="6800250" y="2727800"/>
              <a:ext cx="80075" cy="67200"/>
            </a:xfrm>
            <a:custGeom>
              <a:avLst/>
              <a:gdLst/>
              <a:ahLst/>
              <a:cxnLst/>
              <a:rect l="l" t="t" r="r" b="b"/>
              <a:pathLst>
                <a:path w="3203" h="2688" extrusionOk="0">
                  <a:moveTo>
                    <a:pt x="1033" y="1"/>
                  </a:moveTo>
                  <a:cubicBezTo>
                    <a:pt x="859" y="1"/>
                    <a:pt x="714" y="8"/>
                    <a:pt x="643" y="14"/>
                  </a:cubicBezTo>
                  <a:cubicBezTo>
                    <a:pt x="393" y="50"/>
                    <a:pt x="0" y="1383"/>
                    <a:pt x="357" y="1764"/>
                  </a:cubicBezTo>
                  <a:cubicBezTo>
                    <a:pt x="596" y="2003"/>
                    <a:pt x="655" y="2276"/>
                    <a:pt x="655" y="2276"/>
                  </a:cubicBezTo>
                  <a:cubicBezTo>
                    <a:pt x="784" y="2570"/>
                    <a:pt x="1516" y="2687"/>
                    <a:pt x="2115" y="2687"/>
                  </a:cubicBezTo>
                  <a:cubicBezTo>
                    <a:pt x="2512" y="2687"/>
                    <a:pt x="2851" y="2636"/>
                    <a:pt x="2917" y="2550"/>
                  </a:cubicBezTo>
                  <a:cubicBezTo>
                    <a:pt x="3203" y="2169"/>
                    <a:pt x="3155" y="1574"/>
                    <a:pt x="2679" y="1336"/>
                  </a:cubicBezTo>
                  <a:cubicBezTo>
                    <a:pt x="2203" y="1098"/>
                    <a:pt x="2250" y="490"/>
                    <a:pt x="2167" y="240"/>
                  </a:cubicBezTo>
                  <a:cubicBezTo>
                    <a:pt x="2099" y="44"/>
                    <a:pt x="1473" y="1"/>
                    <a:pt x="1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369;p69">
              <a:extLst>
                <a:ext uri="{FF2B5EF4-FFF2-40B4-BE49-F238E27FC236}">
                  <a16:creationId xmlns:a16="http://schemas.microsoft.com/office/drawing/2014/main" id="{391C1172-B6E7-FF4E-2A4D-D92D0C572A44}"/>
                </a:ext>
              </a:extLst>
            </p:cNvPr>
            <p:cNvSpPr/>
            <p:nvPr/>
          </p:nvSpPr>
          <p:spPr>
            <a:xfrm>
              <a:off x="6794000" y="2297150"/>
              <a:ext cx="87525" cy="459325"/>
            </a:xfrm>
            <a:custGeom>
              <a:avLst/>
              <a:gdLst/>
              <a:ahLst/>
              <a:cxnLst/>
              <a:rect l="l" t="t" r="r" b="b"/>
              <a:pathLst>
                <a:path w="3501" h="18373" extrusionOk="0">
                  <a:moveTo>
                    <a:pt x="357" y="0"/>
                  </a:moveTo>
                  <a:lnTo>
                    <a:pt x="1357" y="7811"/>
                  </a:lnTo>
                  <a:cubicBezTo>
                    <a:pt x="1441" y="15573"/>
                    <a:pt x="0" y="15990"/>
                    <a:pt x="536" y="18276"/>
                  </a:cubicBezTo>
                  <a:cubicBezTo>
                    <a:pt x="545" y="18306"/>
                    <a:pt x="563" y="18318"/>
                    <a:pt x="592" y="18318"/>
                  </a:cubicBezTo>
                  <a:cubicBezTo>
                    <a:pt x="713" y="18318"/>
                    <a:pt x="1022" y="18098"/>
                    <a:pt x="1619" y="18050"/>
                  </a:cubicBezTo>
                  <a:cubicBezTo>
                    <a:pt x="1635" y="18048"/>
                    <a:pt x="1651" y="18048"/>
                    <a:pt x="1669" y="18048"/>
                  </a:cubicBezTo>
                  <a:cubicBezTo>
                    <a:pt x="2054" y="18048"/>
                    <a:pt x="2918" y="18373"/>
                    <a:pt x="3116" y="18373"/>
                  </a:cubicBezTo>
                  <a:cubicBezTo>
                    <a:pt x="3138" y="18373"/>
                    <a:pt x="3152" y="18369"/>
                    <a:pt x="3155" y="18359"/>
                  </a:cubicBezTo>
                  <a:cubicBezTo>
                    <a:pt x="3453" y="17395"/>
                    <a:pt x="3251" y="13573"/>
                    <a:pt x="3370" y="12204"/>
                  </a:cubicBezTo>
                  <a:cubicBezTo>
                    <a:pt x="3501" y="10775"/>
                    <a:pt x="3191" y="7477"/>
                    <a:pt x="3405" y="3965"/>
                  </a:cubicBezTo>
                  <a:cubicBezTo>
                    <a:pt x="3501" y="2500"/>
                    <a:pt x="2870" y="1024"/>
                    <a:pt x="2727" y="238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70;p69">
              <a:extLst>
                <a:ext uri="{FF2B5EF4-FFF2-40B4-BE49-F238E27FC236}">
                  <a16:creationId xmlns:a16="http://schemas.microsoft.com/office/drawing/2014/main" id="{6F289706-77A7-27DF-95CC-92B54AD48CE3}"/>
                </a:ext>
              </a:extLst>
            </p:cNvPr>
            <p:cNvSpPr/>
            <p:nvPr/>
          </p:nvSpPr>
          <p:spPr>
            <a:xfrm>
              <a:off x="6778525" y="2345050"/>
              <a:ext cx="89300" cy="418550"/>
            </a:xfrm>
            <a:custGeom>
              <a:avLst/>
              <a:gdLst/>
              <a:ahLst/>
              <a:cxnLst/>
              <a:rect l="l" t="t" r="r" b="b"/>
              <a:pathLst>
                <a:path w="3572" h="16742" extrusionOk="0">
                  <a:moveTo>
                    <a:pt x="667" y="1"/>
                  </a:moveTo>
                  <a:lnTo>
                    <a:pt x="274" y="2346"/>
                  </a:lnTo>
                  <a:cubicBezTo>
                    <a:pt x="262" y="5073"/>
                    <a:pt x="679" y="9335"/>
                    <a:pt x="572" y="9812"/>
                  </a:cubicBezTo>
                  <a:cubicBezTo>
                    <a:pt x="250" y="11419"/>
                    <a:pt x="0" y="16015"/>
                    <a:pt x="536" y="16729"/>
                  </a:cubicBezTo>
                  <a:cubicBezTo>
                    <a:pt x="542" y="16738"/>
                    <a:pt x="553" y="16742"/>
                    <a:pt x="569" y="16742"/>
                  </a:cubicBezTo>
                  <a:cubicBezTo>
                    <a:pt x="707" y="16742"/>
                    <a:pt x="1199" y="16435"/>
                    <a:pt x="1691" y="16253"/>
                  </a:cubicBezTo>
                  <a:cubicBezTo>
                    <a:pt x="1691" y="16134"/>
                    <a:pt x="1786" y="16086"/>
                    <a:pt x="1810" y="15860"/>
                  </a:cubicBezTo>
                  <a:cubicBezTo>
                    <a:pt x="1846" y="15550"/>
                    <a:pt x="3286" y="15372"/>
                    <a:pt x="3108" y="15289"/>
                  </a:cubicBezTo>
                  <a:cubicBezTo>
                    <a:pt x="2929" y="15193"/>
                    <a:pt x="1798" y="14836"/>
                    <a:pt x="1822" y="14527"/>
                  </a:cubicBezTo>
                  <a:cubicBezTo>
                    <a:pt x="1857" y="14217"/>
                    <a:pt x="3250" y="14491"/>
                    <a:pt x="3572" y="13955"/>
                  </a:cubicBezTo>
                  <a:cubicBezTo>
                    <a:pt x="3167" y="13657"/>
                    <a:pt x="2274" y="13681"/>
                    <a:pt x="2203" y="13288"/>
                  </a:cubicBezTo>
                  <a:cubicBezTo>
                    <a:pt x="2119" y="12907"/>
                    <a:pt x="2572" y="12312"/>
                    <a:pt x="2738" y="11086"/>
                  </a:cubicBezTo>
                  <a:cubicBezTo>
                    <a:pt x="2834" y="10324"/>
                    <a:pt x="3012" y="9633"/>
                    <a:pt x="2858" y="8442"/>
                  </a:cubicBezTo>
                  <a:cubicBezTo>
                    <a:pt x="2750" y="7680"/>
                    <a:pt x="2822" y="3287"/>
                    <a:pt x="3429" y="680"/>
                  </a:cubicBezTo>
                  <a:lnTo>
                    <a:pt x="6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71;p69">
              <a:extLst>
                <a:ext uri="{FF2B5EF4-FFF2-40B4-BE49-F238E27FC236}">
                  <a16:creationId xmlns:a16="http://schemas.microsoft.com/office/drawing/2014/main" id="{1E91AF6C-CD2A-D415-5737-5BEC0D98B1B1}"/>
                </a:ext>
              </a:extLst>
            </p:cNvPr>
            <p:cNvSpPr/>
            <p:nvPr/>
          </p:nvSpPr>
          <p:spPr>
            <a:xfrm>
              <a:off x="6803975" y="2543000"/>
              <a:ext cx="76075" cy="95600"/>
            </a:xfrm>
            <a:custGeom>
              <a:avLst/>
              <a:gdLst/>
              <a:ahLst/>
              <a:cxnLst/>
              <a:rect l="l" t="t" r="r" b="b"/>
              <a:pathLst>
                <a:path w="3043" h="3824" extrusionOk="0">
                  <a:moveTo>
                    <a:pt x="2983" y="1"/>
                  </a:moveTo>
                  <a:lnTo>
                    <a:pt x="2983" y="1"/>
                  </a:lnTo>
                  <a:cubicBezTo>
                    <a:pt x="2663" y="231"/>
                    <a:pt x="1744" y="290"/>
                    <a:pt x="1016" y="290"/>
                  </a:cubicBezTo>
                  <a:cubicBezTo>
                    <a:pt x="577" y="290"/>
                    <a:pt x="207" y="268"/>
                    <a:pt x="77" y="251"/>
                  </a:cubicBezTo>
                  <a:cubicBezTo>
                    <a:pt x="77" y="251"/>
                    <a:pt x="77" y="1929"/>
                    <a:pt x="6" y="3632"/>
                  </a:cubicBezTo>
                  <a:cubicBezTo>
                    <a:pt x="1" y="3771"/>
                    <a:pt x="526" y="3823"/>
                    <a:pt x="1132" y="3823"/>
                  </a:cubicBezTo>
                  <a:cubicBezTo>
                    <a:pt x="1927" y="3823"/>
                    <a:pt x="2862" y="3733"/>
                    <a:pt x="2923" y="3632"/>
                  </a:cubicBezTo>
                  <a:cubicBezTo>
                    <a:pt x="3030" y="3465"/>
                    <a:pt x="3042" y="1679"/>
                    <a:pt x="29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2;p69">
              <a:extLst>
                <a:ext uri="{FF2B5EF4-FFF2-40B4-BE49-F238E27FC236}">
                  <a16:creationId xmlns:a16="http://schemas.microsoft.com/office/drawing/2014/main" id="{4FEF62CD-0324-78B9-1237-D70AD8EC4FCD}"/>
                </a:ext>
              </a:extLst>
            </p:cNvPr>
            <p:cNvSpPr/>
            <p:nvPr/>
          </p:nvSpPr>
          <p:spPr>
            <a:xfrm>
              <a:off x="6782975" y="2709450"/>
              <a:ext cx="93800" cy="33000"/>
            </a:xfrm>
            <a:custGeom>
              <a:avLst/>
              <a:gdLst/>
              <a:ahLst/>
              <a:cxnLst/>
              <a:rect l="l" t="t" r="r" b="b"/>
              <a:pathLst>
                <a:path w="3752" h="1320" extrusionOk="0">
                  <a:moveTo>
                    <a:pt x="1997" y="1"/>
                  </a:moveTo>
                  <a:cubicBezTo>
                    <a:pt x="932" y="1"/>
                    <a:pt x="84" y="355"/>
                    <a:pt x="84" y="355"/>
                  </a:cubicBezTo>
                  <a:cubicBezTo>
                    <a:pt x="84" y="355"/>
                    <a:pt x="1" y="772"/>
                    <a:pt x="132" y="1320"/>
                  </a:cubicBezTo>
                  <a:cubicBezTo>
                    <a:pt x="699" y="972"/>
                    <a:pt x="1373" y="855"/>
                    <a:pt x="1985" y="855"/>
                  </a:cubicBezTo>
                  <a:cubicBezTo>
                    <a:pt x="2801" y="855"/>
                    <a:pt x="3506" y="1063"/>
                    <a:pt x="3703" y="1213"/>
                  </a:cubicBezTo>
                  <a:cubicBezTo>
                    <a:pt x="3703" y="1213"/>
                    <a:pt x="3751" y="796"/>
                    <a:pt x="3751" y="391"/>
                  </a:cubicBezTo>
                  <a:cubicBezTo>
                    <a:pt x="3167" y="97"/>
                    <a:pt x="2553" y="1"/>
                    <a:pt x="1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3;p69">
              <a:extLst>
                <a:ext uri="{FF2B5EF4-FFF2-40B4-BE49-F238E27FC236}">
                  <a16:creationId xmlns:a16="http://schemas.microsoft.com/office/drawing/2014/main" id="{0F4BCCFE-0F66-76C3-B593-6B2695571981}"/>
                </a:ext>
              </a:extLst>
            </p:cNvPr>
            <p:cNvSpPr/>
            <p:nvPr/>
          </p:nvSpPr>
          <p:spPr>
            <a:xfrm>
              <a:off x="6783575" y="2715525"/>
              <a:ext cx="93200" cy="20075"/>
            </a:xfrm>
            <a:custGeom>
              <a:avLst/>
              <a:gdLst/>
              <a:ahLst/>
              <a:cxnLst/>
              <a:rect l="l" t="t" r="r" b="b"/>
              <a:pathLst>
                <a:path w="3728" h="803" extrusionOk="0">
                  <a:moveTo>
                    <a:pt x="2012" y="1"/>
                  </a:moveTo>
                  <a:cubicBezTo>
                    <a:pt x="932" y="1"/>
                    <a:pt x="36" y="362"/>
                    <a:pt x="36" y="362"/>
                  </a:cubicBezTo>
                  <a:cubicBezTo>
                    <a:pt x="36" y="362"/>
                    <a:pt x="0" y="470"/>
                    <a:pt x="48" y="803"/>
                  </a:cubicBezTo>
                  <a:cubicBezTo>
                    <a:pt x="592" y="477"/>
                    <a:pt x="1232" y="368"/>
                    <a:pt x="1823" y="368"/>
                  </a:cubicBezTo>
                  <a:cubicBezTo>
                    <a:pt x="2785" y="368"/>
                    <a:pt x="3618" y="657"/>
                    <a:pt x="3691" y="767"/>
                  </a:cubicBezTo>
                  <a:cubicBezTo>
                    <a:pt x="3691" y="767"/>
                    <a:pt x="3727" y="410"/>
                    <a:pt x="3703" y="374"/>
                  </a:cubicBezTo>
                  <a:cubicBezTo>
                    <a:pt x="3154" y="94"/>
                    <a:pt x="2560" y="1"/>
                    <a:pt x="2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4;p69">
              <a:extLst>
                <a:ext uri="{FF2B5EF4-FFF2-40B4-BE49-F238E27FC236}">
                  <a16:creationId xmlns:a16="http://schemas.microsoft.com/office/drawing/2014/main" id="{790E53D2-4AF0-445F-00B3-D371AB766116}"/>
                </a:ext>
              </a:extLst>
            </p:cNvPr>
            <p:cNvSpPr/>
            <p:nvPr/>
          </p:nvSpPr>
          <p:spPr>
            <a:xfrm>
              <a:off x="6882100" y="2147125"/>
              <a:ext cx="91700" cy="166525"/>
            </a:xfrm>
            <a:custGeom>
              <a:avLst/>
              <a:gdLst/>
              <a:ahLst/>
              <a:cxnLst/>
              <a:rect l="l" t="t" r="r" b="b"/>
              <a:pathLst>
                <a:path w="3668" h="6661" extrusionOk="0">
                  <a:moveTo>
                    <a:pt x="810" y="0"/>
                  </a:moveTo>
                  <a:cubicBezTo>
                    <a:pt x="810" y="0"/>
                    <a:pt x="0" y="2632"/>
                    <a:pt x="417" y="5168"/>
                  </a:cubicBezTo>
                  <a:cubicBezTo>
                    <a:pt x="501" y="5695"/>
                    <a:pt x="2013" y="6660"/>
                    <a:pt x="2524" y="6660"/>
                  </a:cubicBezTo>
                  <a:cubicBezTo>
                    <a:pt x="2591" y="6660"/>
                    <a:pt x="2640" y="6644"/>
                    <a:pt x="2667" y="6608"/>
                  </a:cubicBezTo>
                  <a:cubicBezTo>
                    <a:pt x="3668" y="5310"/>
                    <a:pt x="2239" y="2524"/>
                    <a:pt x="1929" y="1417"/>
                  </a:cubicBezTo>
                  <a:cubicBezTo>
                    <a:pt x="1608" y="298"/>
                    <a:pt x="1036" y="107"/>
                    <a:pt x="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5;p69">
              <a:extLst>
                <a:ext uri="{FF2B5EF4-FFF2-40B4-BE49-F238E27FC236}">
                  <a16:creationId xmlns:a16="http://schemas.microsoft.com/office/drawing/2014/main" id="{14049C54-695B-8572-5D83-91CCB61C1A92}"/>
                </a:ext>
              </a:extLst>
            </p:cNvPr>
            <p:cNvSpPr/>
            <p:nvPr/>
          </p:nvSpPr>
          <p:spPr>
            <a:xfrm>
              <a:off x="6885975" y="2194750"/>
              <a:ext cx="58050" cy="50925"/>
            </a:xfrm>
            <a:custGeom>
              <a:avLst/>
              <a:gdLst/>
              <a:ahLst/>
              <a:cxnLst/>
              <a:rect l="l" t="t" r="r" b="b"/>
              <a:pathLst>
                <a:path w="2322" h="2037" extrusionOk="0">
                  <a:moveTo>
                    <a:pt x="1893" y="0"/>
                  </a:moveTo>
                  <a:cubicBezTo>
                    <a:pt x="1858" y="0"/>
                    <a:pt x="548" y="346"/>
                    <a:pt x="0" y="1024"/>
                  </a:cubicBezTo>
                  <a:cubicBezTo>
                    <a:pt x="84" y="1441"/>
                    <a:pt x="167" y="2036"/>
                    <a:pt x="167" y="2036"/>
                  </a:cubicBezTo>
                  <a:cubicBezTo>
                    <a:pt x="167" y="2036"/>
                    <a:pt x="1266" y="937"/>
                    <a:pt x="2149" y="937"/>
                  </a:cubicBezTo>
                  <a:cubicBezTo>
                    <a:pt x="2207" y="937"/>
                    <a:pt x="2265" y="942"/>
                    <a:pt x="2322" y="953"/>
                  </a:cubicBezTo>
                  <a:cubicBezTo>
                    <a:pt x="2084" y="357"/>
                    <a:pt x="1953" y="0"/>
                    <a:pt x="18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6;p69">
              <a:extLst>
                <a:ext uri="{FF2B5EF4-FFF2-40B4-BE49-F238E27FC236}">
                  <a16:creationId xmlns:a16="http://schemas.microsoft.com/office/drawing/2014/main" id="{02DF7450-CCB5-A023-B8A2-C1377F8F4E12}"/>
                </a:ext>
              </a:extLst>
            </p:cNvPr>
            <p:cNvSpPr/>
            <p:nvPr/>
          </p:nvSpPr>
          <p:spPr>
            <a:xfrm>
              <a:off x="6887150" y="2200675"/>
              <a:ext cx="53025" cy="37250"/>
            </a:xfrm>
            <a:custGeom>
              <a:avLst/>
              <a:gdLst/>
              <a:ahLst/>
              <a:cxnLst/>
              <a:rect l="l" t="t" r="r" b="b"/>
              <a:pathLst>
                <a:path w="2121" h="1490" extrusionOk="0">
                  <a:moveTo>
                    <a:pt x="1969" y="0"/>
                  </a:moveTo>
                  <a:cubicBezTo>
                    <a:pt x="1851" y="0"/>
                    <a:pt x="553" y="335"/>
                    <a:pt x="1" y="1037"/>
                  </a:cubicBezTo>
                  <a:cubicBezTo>
                    <a:pt x="13" y="1168"/>
                    <a:pt x="60" y="1490"/>
                    <a:pt x="60" y="1490"/>
                  </a:cubicBezTo>
                  <a:cubicBezTo>
                    <a:pt x="60" y="1490"/>
                    <a:pt x="1102" y="395"/>
                    <a:pt x="1970" y="395"/>
                  </a:cubicBezTo>
                  <a:cubicBezTo>
                    <a:pt x="2021" y="395"/>
                    <a:pt x="2071" y="398"/>
                    <a:pt x="2120" y="406"/>
                  </a:cubicBezTo>
                  <a:cubicBezTo>
                    <a:pt x="2084" y="204"/>
                    <a:pt x="1989" y="13"/>
                    <a:pt x="1977" y="1"/>
                  </a:cubicBezTo>
                  <a:cubicBezTo>
                    <a:pt x="1976" y="1"/>
                    <a:pt x="1973" y="0"/>
                    <a:pt x="1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7;p69">
              <a:extLst>
                <a:ext uri="{FF2B5EF4-FFF2-40B4-BE49-F238E27FC236}">
                  <a16:creationId xmlns:a16="http://schemas.microsoft.com/office/drawing/2014/main" id="{E6258FCA-94AF-E9A2-DC81-5F9501A30FFD}"/>
                </a:ext>
              </a:extLst>
            </p:cNvPr>
            <p:cNvSpPr/>
            <p:nvPr/>
          </p:nvSpPr>
          <p:spPr>
            <a:xfrm>
              <a:off x="6639225" y="2128675"/>
              <a:ext cx="86325" cy="157475"/>
            </a:xfrm>
            <a:custGeom>
              <a:avLst/>
              <a:gdLst/>
              <a:ahLst/>
              <a:cxnLst/>
              <a:rect l="l" t="t" r="r" b="b"/>
              <a:pathLst>
                <a:path w="3453" h="6299" extrusionOk="0">
                  <a:moveTo>
                    <a:pt x="3244" y="1"/>
                  </a:moveTo>
                  <a:cubicBezTo>
                    <a:pt x="2837" y="1"/>
                    <a:pt x="2309" y="499"/>
                    <a:pt x="2024" y="1179"/>
                  </a:cubicBezTo>
                  <a:cubicBezTo>
                    <a:pt x="1607" y="2167"/>
                    <a:pt x="941" y="3596"/>
                    <a:pt x="417" y="4453"/>
                  </a:cubicBezTo>
                  <a:cubicBezTo>
                    <a:pt x="1" y="5143"/>
                    <a:pt x="1453" y="6298"/>
                    <a:pt x="2243" y="6298"/>
                  </a:cubicBezTo>
                  <a:cubicBezTo>
                    <a:pt x="2448" y="6298"/>
                    <a:pt x="2608" y="6221"/>
                    <a:pt x="2679" y="6037"/>
                  </a:cubicBezTo>
                  <a:cubicBezTo>
                    <a:pt x="3250" y="4513"/>
                    <a:pt x="2905" y="5501"/>
                    <a:pt x="3191" y="4798"/>
                  </a:cubicBezTo>
                  <a:cubicBezTo>
                    <a:pt x="3453" y="4096"/>
                    <a:pt x="3346" y="12"/>
                    <a:pt x="3346" y="12"/>
                  </a:cubicBezTo>
                  <a:cubicBezTo>
                    <a:pt x="3313" y="4"/>
                    <a:pt x="3279" y="1"/>
                    <a:pt x="3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8;p69">
              <a:extLst>
                <a:ext uri="{FF2B5EF4-FFF2-40B4-BE49-F238E27FC236}">
                  <a16:creationId xmlns:a16="http://schemas.microsoft.com/office/drawing/2014/main" id="{C6A5B4B2-C5FD-4893-F146-955DC882F4E1}"/>
                </a:ext>
              </a:extLst>
            </p:cNvPr>
            <p:cNvSpPr/>
            <p:nvPr/>
          </p:nvSpPr>
          <p:spPr>
            <a:xfrm>
              <a:off x="6668975" y="2178975"/>
              <a:ext cx="58075" cy="51225"/>
            </a:xfrm>
            <a:custGeom>
              <a:avLst/>
              <a:gdLst/>
              <a:ahLst/>
              <a:cxnLst/>
              <a:rect l="l" t="t" r="r" b="b"/>
              <a:pathLst>
                <a:path w="2323" h="2049" extrusionOk="0">
                  <a:moveTo>
                    <a:pt x="429" y="0"/>
                  </a:moveTo>
                  <a:cubicBezTo>
                    <a:pt x="370" y="0"/>
                    <a:pt x="251" y="357"/>
                    <a:pt x="1" y="953"/>
                  </a:cubicBezTo>
                  <a:cubicBezTo>
                    <a:pt x="53" y="944"/>
                    <a:pt x="107" y="939"/>
                    <a:pt x="162" y="939"/>
                  </a:cubicBezTo>
                  <a:cubicBezTo>
                    <a:pt x="1047" y="939"/>
                    <a:pt x="2156" y="2048"/>
                    <a:pt x="2156" y="2048"/>
                  </a:cubicBezTo>
                  <a:cubicBezTo>
                    <a:pt x="2156" y="2048"/>
                    <a:pt x="2239" y="1453"/>
                    <a:pt x="2322" y="1036"/>
                  </a:cubicBezTo>
                  <a:cubicBezTo>
                    <a:pt x="1775" y="346"/>
                    <a:pt x="465" y="0"/>
                    <a:pt x="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9;p69">
              <a:extLst>
                <a:ext uri="{FF2B5EF4-FFF2-40B4-BE49-F238E27FC236}">
                  <a16:creationId xmlns:a16="http://schemas.microsoft.com/office/drawing/2014/main" id="{0EDEF764-AFB6-5217-7CFF-D763394AF9A1}"/>
                </a:ext>
              </a:extLst>
            </p:cNvPr>
            <p:cNvSpPr/>
            <p:nvPr/>
          </p:nvSpPr>
          <p:spPr>
            <a:xfrm>
              <a:off x="6672250" y="2184925"/>
              <a:ext cx="53300" cy="37225"/>
            </a:xfrm>
            <a:custGeom>
              <a:avLst/>
              <a:gdLst/>
              <a:ahLst/>
              <a:cxnLst/>
              <a:rect l="l" t="t" r="r" b="b"/>
              <a:pathLst>
                <a:path w="2132" h="1489" extrusionOk="0">
                  <a:moveTo>
                    <a:pt x="170" y="0"/>
                  </a:moveTo>
                  <a:cubicBezTo>
                    <a:pt x="169" y="0"/>
                    <a:pt x="168" y="0"/>
                    <a:pt x="167" y="0"/>
                  </a:cubicBezTo>
                  <a:cubicBezTo>
                    <a:pt x="155" y="24"/>
                    <a:pt x="60" y="215"/>
                    <a:pt x="1" y="405"/>
                  </a:cubicBezTo>
                  <a:cubicBezTo>
                    <a:pt x="46" y="399"/>
                    <a:pt x="93" y="395"/>
                    <a:pt x="140" y="395"/>
                  </a:cubicBezTo>
                  <a:cubicBezTo>
                    <a:pt x="1011" y="395"/>
                    <a:pt x="2072" y="1489"/>
                    <a:pt x="2072" y="1489"/>
                  </a:cubicBezTo>
                  <a:cubicBezTo>
                    <a:pt x="2072" y="1489"/>
                    <a:pt x="2120" y="1179"/>
                    <a:pt x="2132" y="1048"/>
                  </a:cubicBezTo>
                  <a:cubicBezTo>
                    <a:pt x="1582" y="334"/>
                    <a:pt x="250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0;p69">
              <a:extLst>
                <a:ext uri="{FF2B5EF4-FFF2-40B4-BE49-F238E27FC236}">
                  <a16:creationId xmlns:a16="http://schemas.microsoft.com/office/drawing/2014/main" id="{C685F59C-5BAE-EC47-6C32-25394C043893}"/>
                </a:ext>
              </a:extLst>
            </p:cNvPr>
            <p:cNvSpPr/>
            <p:nvPr/>
          </p:nvSpPr>
          <p:spPr>
            <a:xfrm>
              <a:off x="6623125" y="2675475"/>
              <a:ext cx="83075" cy="92600"/>
            </a:xfrm>
            <a:custGeom>
              <a:avLst/>
              <a:gdLst/>
              <a:ahLst/>
              <a:cxnLst/>
              <a:rect l="l" t="t" r="r" b="b"/>
              <a:pathLst>
                <a:path w="3323" h="3704" extrusionOk="0">
                  <a:moveTo>
                    <a:pt x="2125" y="0"/>
                  </a:moveTo>
                  <a:cubicBezTo>
                    <a:pt x="1664" y="0"/>
                    <a:pt x="1239" y="59"/>
                    <a:pt x="1239" y="59"/>
                  </a:cubicBezTo>
                  <a:cubicBezTo>
                    <a:pt x="1668" y="595"/>
                    <a:pt x="739" y="1476"/>
                    <a:pt x="442" y="2083"/>
                  </a:cubicBezTo>
                  <a:cubicBezTo>
                    <a:pt x="1" y="2941"/>
                    <a:pt x="823" y="3631"/>
                    <a:pt x="1370" y="3691"/>
                  </a:cubicBezTo>
                  <a:cubicBezTo>
                    <a:pt x="1447" y="3699"/>
                    <a:pt x="1521" y="3703"/>
                    <a:pt x="1592" y="3703"/>
                  </a:cubicBezTo>
                  <a:cubicBezTo>
                    <a:pt x="2440" y="3703"/>
                    <a:pt x="2904" y="3123"/>
                    <a:pt x="2882" y="2179"/>
                  </a:cubicBezTo>
                  <a:cubicBezTo>
                    <a:pt x="2847" y="1262"/>
                    <a:pt x="3109" y="1464"/>
                    <a:pt x="3263" y="500"/>
                  </a:cubicBezTo>
                  <a:cubicBezTo>
                    <a:pt x="3323" y="91"/>
                    <a:pt x="2696" y="0"/>
                    <a:pt x="2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1;p69">
              <a:extLst>
                <a:ext uri="{FF2B5EF4-FFF2-40B4-BE49-F238E27FC236}">
                  <a16:creationId xmlns:a16="http://schemas.microsoft.com/office/drawing/2014/main" id="{DAE659AA-EBEE-A281-1763-9E6377FB78D9}"/>
                </a:ext>
              </a:extLst>
            </p:cNvPr>
            <p:cNvSpPr/>
            <p:nvPr/>
          </p:nvSpPr>
          <p:spPr>
            <a:xfrm>
              <a:off x="6634750" y="2352175"/>
              <a:ext cx="177125" cy="382425"/>
            </a:xfrm>
            <a:custGeom>
              <a:avLst/>
              <a:gdLst/>
              <a:ahLst/>
              <a:cxnLst/>
              <a:rect l="l" t="t" r="r" b="b"/>
              <a:pathLst>
                <a:path w="7085" h="15297" extrusionOk="0">
                  <a:moveTo>
                    <a:pt x="4769" y="0"/>
                  </a:moveTo>
                  <a:cubicBezTo>
                    <a:pt x="4059" y="0"/>
                    <a:pt x="3293" y="148"/>
                    <a:pt x="3084" y="740"/>
                  </a:cubicBezTo>
                  <a:cubicBezTo>
                    <a:pt x="2453" y="2526"/>
                    <a:pt x="2132" y="4848"/>
                    <a:pt x="1620" y="7991"/>
                  </a:cubicBezTo>
                  <a:cubicBezTo>
                    <a:pt x="1203" y="10610"/>
                    <a:pt x="0" y="13670"/>
                    <a:pt x="107" y="14122"/>
                  </a:cubicBezTo>
                  <a:cubicBezTo>
                    <a:pt x="214" y="14618"/>
                    <a:pt x="1534" y="15296"/>
                    <a:pt x="2285" y="15296"/>
                  </a:cubicBezTo>
                  <a:cubicBezTo>
                    <a:pt x="2545" y="15296"/>
                    <a:pt x="2737" y="15215"/>
                    <a:pt x="2786" y="15015"/>
                  </a:cubicBezTo>
                  <a:cubicBezTo>
                    <a:pt x="2989" y="14242"/>
                    <a:pt x="4239" y="11789"/>
                    <a:pt x="4644" y="10253"/>
                  </a:cubicBezTo>
                  <a:cubicBezTo>
                    <a:pt x="4989" y="8967"/>
                    <a:pt x="6227" y="6276"/>
                    <a:pt x="7085" y="2954"/>
                  </a:cubicBezTo>
                  <a:lnTo>
                    <a:pt x="6120" y="145"/>
                  </a:lnTo>
                  <a:cubicBezTo>
                    <a:pt x="6120" y="145"/>
                    <a:pt x="5472" y="0"/>
                    <a:pt x="4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2;p69">
              <a:extLst>
                <a:ext uri="{FF2B5EF4-FFF2-40B4-BE49-F238E27FC236}">
                  <a16:creationId xmlns:a16="http://schemas.microsoft.com/office/drawing/2014/main" id="{1DFE1407-FEF9-F88D-FEDE-F94FD5735CF7}"/>
                </a:ext>
              </a:extLst>
            </p:cNvPr>
            <p:cNvSpPr/>
            <p:nvPr/>
          </p:nvSpPr>
          <p:spPr>
            <a:xfrm>
              <a:off x="6658250" y="2418575"/>
              <a:ext cx="64025" cy="102025"/>
            </a:xfrm>
            <a:custGeom>
              <a:avLst/>
              <a:gdLst/>
              <a:ahLst/>
              <a:cxnLst/>
              <a:rect l="l" t="t" r="r" b="b"/>
              <a:pathLst>
                <a:path w="2561" h="4081" extrusionOk="0">
                  <a:moveTo>
                    <a:pt x="1537" y="1"/>
                  </a:moveTo>
                  <a:cubicBezTo>
                    <a:pt x="370" y="1584"/>
                    <a:pt x="1" y="2775"/>
                    <a:pt x="168" y="3358"/>
                  </a:cubicBezTo>
                  <a:cubicBezTo>
                    <a:pt x="203" y="3513"/>
                    <a:pt x="537" y="3977"/>
                    <a:pt x="894" y="4073"/>
                  </a:cubicBezTo>
                  <a:cubicBezTo>
                    <a:pt x="915" y="4078"/>
                    <a:pt x="936" y="4081"/>
                    <a:pt x="957" y="4081"/>
                  </a:cubicBezTo>
                  <a:cubicBezTo>
                    <a:pt x="1170" y="4081"/>
                    <a:pt x="1413" y="3830"/>
                    <a:pt x="1596" y="3668"/>
                  </a:cubicBezTo>
                  <a:cubicBezTo>
                    <a:pt x="1834" y="3454"/>
                    <a:pt x="2346" y="1156"/>
                    <a:pt x="2430" y="977"/>
                  </a:cubicBezTo>
                  <a:cubicBezTo>
                    <a:pt x="2561" y="596"/>
                    <a:pt x="1537" y="1"/>
                    <a:pt x="1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3;p69">
              <a:extLst>
                <a:ext uri="{FF2B5EF4-FFF2-40B4-BE49-F238E27FC236}">
                  <a16:creationId xmlns:a16="http://schemas.microsoft.com/office/drawing/2014/main" id="{722074E9-DFDC-0012-5DB8-0D5DB6AE2AFB}"/>
                </a:ext>
              </a:extLst>
            </p:cNvPr>
            <p:cNvSpPr/>
            <p:nvPr/>
          </p:nvSpPr>
          <p:spPr>
            <a:xfrm>
              <a:off x="6660950" y="2420075"/>
              <a:ext cx="56575" cy="68175"/>
            </a:xfrm>
            <a:custGeom>
              <a:avLst/>
              <a:gdLst/>
              <a:ahLst/>
              <a:cxnLst/>
              <a:rect l="l" t="t" r="r" b="b"/>
              <a:pathLst>
                <a:path w="2263" h="2727" extrusionOk="0">
                  <a:moveTo>
                    <a:pt x="2262" y="1298"/>
                  </a:moveTo>
                  <a:lnTo>
                    <a:pt x="0" y="2727"/>
                  </a:lnTo>
                  <a:cubicBezTo>
                    <a:pt x="0" y="2727"/>
                    <a:pt x="810" y="631"/>
                    <a:pt x="1107" y="322"/>
                  </a:cubicBezTo>
                  <a:cubicBezTo>
                    <a:pt x="1405" y="0"/>
                    <a:pt x="2060" y="357"/>
                    <a:pt x="2060" y="3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4;p69">
              <a:extLst>
                <a:ext uri="{FF2B5EF4-FFF2-40B4-BE49-F238E27FC236}">
                  <a16:creationId xmlns:a16="http://schemas.microsoft.com/office/drawing/2014/main" id="{09BA56E5-896A-EAA4-0BA2-1F9F94721D75}"/>
                </a:ext>
              </a:extLst>
            </p:cNvPr>
            <p:cNvSpPr/>
            <p:nvPr/>
          </p:nvSpPr>
          <p:spPr>
            <a:xfrm>
              <a:off x="6674925" y="2415000"/>
              <a:ext cx="52125" cy="38400"/>
            </a:xfrm>
            <a:custGeom>
              <a:avLst/>
              <a:gdLst/>
              <a:ahLst/>
              <a:cxnLst/>
              <a:rect l="l" t="t" r="r" b="b"/>
              <a:pathLst>
                <a:path w="2085" h="1536" extrusionOk="0">
                  <a:moveTo>
                    <a:pt x="870" y="1"/>
                  </a:moveTo>
                  <a:cubicBezTo>
                    <a:pt x="286" y="108"/>
                    <a:pt x="1" y="715"/>
                    <a:pt x="1" y="715"/>
                  </a:cubicBezTo>
                  <a:cubicBezTo>
                    <a:pt x="1" y="715"/>
                    <a:pt x="167" y="1025"/>
                    <a:pt x="489" y="1144"/>
                  </a:cubicBezTo>
                  <a:cubicBezTo>
                    <a:pt x="947" y="1320"/>
                    <a:pt x="1406" y="1535"/>
                    <a:pt x="1609" y="1535"/>
                  </a:cubicBezTo>
                  <a:cubicBezTo>
                    <a:pt x="1654" y="1535"/>
                    <a:pt x="1686" y="1525"/>
                    <a:pt x="1703" y="1501"/>
                  </a:cubicBezTo>
                  <a:cubicBezTo>
                    <a:pt x="1775" y="1370"/>
                    <a:pt x="2084" y="489"/>
                    <a:pt x="2084" y="489"/>
                  </a:cubicBezTo>
                  <a:lnTo>
                    <a:pt x="8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85;p69">
              <a:extLst>
                <a:ext uri="{FF2B5EF4-FFF2-40B4-BE49-F238E27FC236}">
                  <a16:creationId xmlns:a16="http://schemas.microsoft.com/office/drawing/2014/main" id="{D9239E90-AC5E-C473-E20A-5290CAD1F0F3}"/>
                </a:ext>
              </a:extLst>
            </p:cNvPr>
            <p:cNvSpPr/>
            <p:nvPr/>
          </p:nvSpPr>
          <p:spPr>
            <a:xfrm>
              <a:off x="6652000" y="2455500"/>
              <a:ext cx="150950" cy="278750"/>
            </a:xfrm>
            <a:custGeom>
              <a:avLst/>
              <a:gdLst/>
              <a:ahLst/>
              <a:cxnLst/>
              <a:rect l="l" t="t" r="r" b="b"/>
              <a:pathLst>
                <a:path w="6038" h="11150" extrusionOk="0">
                  <a:moveTo>
                    <a:pt x="6037" y="0"/>
                  </a:moveTo>
                  <a:cubicBezTo>
                    <a:pt x="6037" y="1"/>
                    <a:pt x="5240" y="1893"/>
                    <a:pt x="4728" y="2977"/>
                  </a:cubicBezTo>
                  <a:cubicBezTo>
                    <a:pt x="4597" y="3251"/>
                    <a:pt x="2823" y="6430"/>
                    <a:pt x="2775" y="6799"/>
                  </a:cubicBezTo>
                  <a:cubicBezTo>
                    <a:pt x="2716" y="7180"/>
                    <a:pt x="2096" y="8215"/>
                    <a:pt x="1525" y="8275"/>
                  </a:cubicBezTo>
                  <a:cubicBezTo>
                    <a:pt x="965" y="8335"/>
                    <a:pt x="1680" y="8763"/>
                    <a:pt x="1584" y="9061"/>
                  </a:cubicBezTo>
                  <a:cubicBezTo>
                    <a:pt x="1501" y="9358"/>
                    <a:pt x="1" y="10644"/>
                    <a:pt x="596" y="10954"/>
                  </a:cubicBezTo>
                  <a:cubicBezTo>
                    <a:pt x="794" y="11060"/>
                    <a:pt x="1262" y="11149"/>
                    <a:pt x="1616" y="11149"/>
                  </a:cubicBezTo>
                  <a:cubicBezTo>
                    <a:pt x="1857" y="11149"/>
                    <a:pt x="2046" y="11108"/>
                    <a:pt x="2061" y="11001"/>
                  </a:cubicBezTo>
                  <a:cubicBezTo>
                    <a:pt x="2108" y="10751"/>
                    <a:pt x="2620" y="9501"/>
                    <a:pt x="2894" y="8942"/>
                  </a:cubicBezTo>
                  <a:cubicBezTo>
                    <a:pt x="3180" y="8394"/>
                    <a:pt x="3585" y="7156"/>
                    <a:pt x="3954" y="6120"/>
                  </a:cubicBezTo>
                  <a:cubicBezTo>
                    <a:pt x="4323" y="5072"/>
                    <a:pt x="5871" y="715"/>
                    <a:pt x="6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6;p69">
              <a:extLst>
                <a:ext uri="{FF2B5EF4-FFF2-40B4-BE49-F238E27FC236}">
                  <a16:creationId xmlns:a16="http://schemas.microsoft.com/office/drawing/2014/main" id="{F2ACF34E-911F-7B09-EA19-F6C127D65224}"/>
                </a:ext>
              </a:extLst>
            </p:cNvPr>
            <p:cNvSpPr/>
            <p:nvPr/>
          </p:nvSpPr>
          <p:spPr>
            <a:xfrm>
              <a:off x="6638625" y="2677250"/>
              <a:ext cx="74575" cy="44200"/>
            </a:xfrm>
            <a:custGeom>
              <a:avLst/>
              <a:gdLst/>
              <a:ahLst/>
              <a:cxnLst/>
              <a:rect l="l" t="t" r="r" b="b"/>
              <a:pathLst>
                <a:path w="2983" h="1768" extrusionOk="0">
                  <a:moveTo>
                    <a:pt x="179" y="0"/>
                  </a:moveTo>
                  <a:cubicBezTo>
                    <a:pt x="179" y="0"/>
                    <a:pt x="24" y="346"/>
                    <a:pt x="0" y="727"/>
                  </a:cubicBezTo>
                  <a:cubicBezTo>
                    <a:pt x="119" y="834"/>
                    <a:pt x="667" y="1381"/>
                    <a:pt x="1572" y="1667"/>
                  </a:cubicBezTo>
                  <a:cubicBezTo>
                    <a:pt x="1818" y="1739"/>
                    <a:pt x="2033" y="1767"/>
                    <a:pt x="2237" y="1767"/>
                  </a:cubicBezTo>
                  <a:cubicBezTo>
                    <a:pt x="2408" y="1767"/>
                    <a:pt x="2571" y="1747"/>
                    <a:pt x="2739" y="1715"/>
                  </a:cubicBezTo>
                  <a:cubicBezTo>
                    <a:pt x="2739" y="1715"/>
                    <a:pt x="2893" y="1417"/>
                    <a:pt x="2977" y="1143"/>
                  </a:cubicBezTo>
                  <a:cubicBezTo>
                    <a:pt x="2982" y="1116"/>
                    <a:pt x="2976" y="1107"/>
                    <a:pt x="2951" y="1107"/>
                  </a:cubicBezTo>
                  <a:cubicBezTo>
                    <a:pt x="2904" y="1107"/>
                    <a:pt x="2792" y="1140"/>
                    <a:pt x="2573" y="1140"/>
                  </a:cubicBezTo>
                  <a:cubicBezTo>
                    <a:pt x="2413" y="1140"/>
                    <a:pt x="2196" y="1122"/>
                    <a:pt x="1905" y="1060"/>
                  </a:cubicBezTo>
                  <a:cubicBezTo>
                    <a:pt x="1095" y="881"/>
                    <a:pt x="179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7;p69">
              <a:extLst>
                <a:ext uri="{FF2B5EF4-FFF2-40B4-BE49-F238E27FC236}">
                  <a16:creationId xmlns:a16="http://schemas.microsoft.com/office/drawing/2014/main" id="{53BF0362-FACA-17EA-5F41-8E08E594E73F}"/>
                </a:ext>
              </a:extLst>
            </p:cNvPr>
            <p:cNvSpPr/>
            <p:nvPr/>
          </p:nvSpPr>
          <p:spPr>
            <a:xfrm>
              <a:off x="6639500" y="2682000"/>
              <a:ext cx="71475" cy="34225"/>
            </a:xfrm>
            <a:custGeom>
              <a:avLst/>
              <a:gdLst/>
              <a:ahLst/>
              <a:cxnLst/>
              <a:rect l="l" t="t" r="r" b="b"/>
              <a:pathLst>
                <a:path w="2859" h="1369" extrusionOk="0">
                  <a:moveTo>
                    <a:pt x="84" y="1"/>
                  </a:moveTo>
                  <a:cubicBezTo>
                    <a:pt x="25" y="227"/>
                    <a:pt x="1" y="322"/>
                    <a:pt x="1" y="322"/>
                  </a:cubicBezTo>
                  <a:cubicBezTo>
                    <a:pt x="1" y="322"/>
                    <a:pt x="1017" y="1369"/>
                    <a:pt x="2429" y="1369"/>
                  </a:cubicBezTo>
                  <a:cubicBezTo>
                    <a:pt x="2546" y="1369"/>
                    <a:pt x="2665" y="1362"/>
                    <a:pt x="2787" y="1346"/>
                  </a:cubicBezTo>
                  <a:cubicBezTo>
                    <a:pt x="2835" y="1287"/>
                    <a:pt x="2858" y="1168"/>
                    <a:pt x="2858" y="1168"/>
                  </a:cubicBezTo>
                  <a:lnTo>
                    <a:pt x="2858" y="1168"/>
                  </a:lnTo>
                  <a:cubicBezTo>
                    <a:pt x="2777" y="1170"/>
                    <a:pt x="2693" y="1172"/>
                    <a:pt x="2608" y="1172"/>
                  </a:cubicBezTo>
                  <a:cubicBezTo>
                    <a:pt x="1874" y="1172"/>
                    <a:pt x="1012" y="1036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8;p69">
              <a:extLst>
                <a:ext uri="{FF2B5EF4-FFF2-40B4-BE49-F238E27FC236}">
                  <a16:creationId xmlns:a16="http://schemas.microsoft.com/office/drawing/2014/main" id="{8D58EE35-5645-D578-7C3A-A3BBD95448D6}"/>
                </a:ext>
              </a:extLst>
            </p:cNvPr>
            <p:cNvSpPr/>
            <p:nvPr/>
          </p:nvSpPr>
          <p:spPr>
            <a:xfrm>
              <a:off x="6781800" y="2078825"/>
              <a:ext cx="41975" cy="43025"/>
            </a:xfrm>
            <a:custGeom>
              <a:avLst/>
              <a:gdLst/>
              <a:ahLst/>
              <a:cxnLst/>
              <a:rect l="l" t="t" r="r" b="b"/>
              <a:pathLst>
                <a:path w="1679" h="1721" extrusionOk="0">
                  <a:moveTo>
                    <a:pt x="745" y="1"/>
                  </a:moveTo>
                  <a:cubicBezTo>
                    <a:pt x="433" y="1"/>
                    <a:pt x="116" y="86"/>
                    <a:pt x="12" y="280"/>
                  </a:cubicBezTo>
                  <a:cubicBezTo>
                    <a:pt x="12" y="280"/>
                    <a:pt x="0" y="530"/>
                    <a:pt x="0" y="649"/>
                  </a:cubicBezTo>
                  <a:cubicBezTo>
                    <a:pt x="0" y="778"/>
                    <a:pt x="604" y="1721"/>
                    <a:pt x="825" y="1721"/>
                  </a:cubicBezTo>
                  <a:cubicBezTo>
                    <a:pt x="828" y="1721"/>
                    <a:pt x="831" y="1721"/>
                    <a:pt x="833" y="1720"/>
                  </a:cubicBezTo>
                  <a:cubicBezTo>
                    <a:pt x="1036" y="1685"/>
                    <a:pt x="1679" y="315"/>
                    <a:pt x="1334" y="125"/>
                  </a:cubicBezTo>
                  <a:cubicBezTo>
                    <a:pt x="1194" y="45"/>
                    <a:pt x="971" y="1"/>
                    <a:pt x="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9;p69">
              <a:extLst>
                <a:ext uri="{FF2B5EF4-FFF2-40B4-BE49-F238E27FC236}">
                  <a16:creationId xmlns:a16="http://schemas.microsoft.com/office/drawing/2014/main" id="{EDC21D6A-6CF4-EEAC-AFC1-DC6437A030C7}"/>
                </a:ext>
              </a:extLst>
            </p:cNvPr>
            <p:cNvSpPr/>
            <p:nvPr/>
          </p:nvSpPr>
          <p:spPr>
            <a:xfrm>
              <a:off x="6780300" y="2067950"/>
              <a:ext cx="61050" cy="129675"/>
            </a:xfrm>
            <a:custGeom>
              <a:avLst/>
              <a:gdLst/>
              <a:ahLst/>
              <a:cxnLst/>
              <a:rect l="l" t="t" r="r" b="b"/>
              <a:pathLst>
                <a:path w="2442" h="5187" extrusionOk="0">
                  <a:moveTo>
                    <a:pt x="667" y="0"/>
                  </a:moveTo>
                  <a:lnTo>
                    <a:pt x="0" y="2084"/>
                  </a:lnTo>
                  <a:cubicBezTo>
                    <a:pt x="0" y="2084"/>
                    <a:pt x="417" y="4894"/>
                    <a:pt x="1036" y="5156"/>
                  </a:cubicBezTo>
                  <a:cubicBezTo>
                    <a:pt x="1084" y="5176"/>
                    <a:pt x="1133" y="5186"/>
                    <a:pt x="1182" y="5186"/>
                  </a:cubicBezTo>
                  <a:cubicBezTo>
                    <a:pt x="1776" y="5186"/>
                    <a:pt x="2407" y="3753"/>
                    <a:pt x="2429" y="3346"/>
                  </a:cubicBezTo>
                  <a:cubicBezTo>
                    <a:pt x="2441" y="2893"/>
                    <a:pt x="2441" y="429"/>
                    <a:pt x="2441" y="429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BE9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90;p69">
              <a:extLst>
                <a:ext uri="{FF2B5EF4-FFF2-40B4-BE49-F238E27FC236}">
                  <a16:creationId xmlns:a16="http://schemas.microsoft.com/office/drawing/2014/main" id="{7B9DB274-047B-6E07-E2AA-DA02F59A35B5}"/>
                </a:ext>
              </a:extLst>
            </p:cNvPr>
            <p:cNvSpPr/>
            <p:nvPr/>
          </p:nvSpPr>
          <p:spPr>
            <a:xfrm>
              <a:off x="6673750" y="2108125"/>
              <a:ext cx="185450" cy="314950"/>
            </a:xfrm>
            <a:custGeom>
              <a:avLst/>
              <a:gdLst/>
              <a:ahLst/>
              <a:cxnLst/>
              <a:rect l="l" t="t" r="r" b="b"/>
              <a:pathLst>
                <a:path w="7418" h="12598" extrusionOk="0">
                  <a:moveTo>
                    <a:pt x="4191" y="1"/>
                  </a:moveTo>
                  <a:cubicBezTo>
                    <a:pt x="4191" y="1"/>
                    <a:pt x="3453" y="298"/>
                    <a:pt x="2381" y="655"/>
                  </a:cubicBezTo>
                  <a:cubicBezTo>
                    <a:pt x="1607" y="905"/>
                    <a:pt x="1988" y="1096"/>
                    <a:pt x="1929" y="1489"/>
                  </a:cubicBezTo>
                  <a:cubicBezTo>
                    <a:pt x="1846" y="1882"/>
                    <a:pt x="1762" y="4406"/>
                    <a:pt x="1834" y="4846"/>
                  </a:cubicBezTo>
                  <a:cubicBezTo>
                    <a:pt x="1893" y="5299"/>
                    <a:pt x="2024" y="6263"/>
                    <a:pt x="1607" y="7513"/>
                  </a:cubicBezTo>
                  <a:cubicBezTo>
                    <a:pt x="1572" y="7644"/>
                    <a:pt x="0" y="11466"/>
                    <a:pt x="262" y="11609"/>
                  </a:cubicBezTo>
                  <a:cubicBezTo>
                    <a:pt x="1905" y="12538"/>
                    <a:pt x="5679" y="12526"/>
                    <a:pt x="6691" y="12597"/>
                  </a:cubicBezTo>
                  <a:cubicBezTo>
                    <a:pt x="6787" y="10966"/>
                    <a:pt x="7180" y="7835"/>
                    <a:pt x="7358" y="4608"/>
                  </a:cubicBezTo>
                  <a:cubicBezTo>
                    <a:pt x="7418" y="3430"/>
                    <a:pt x="7168" y="1667"/>
                    <a:pt x="6870" y="1489"/>
                  </a:cubicBezTo>
                  <a:cubicBezTo>
                    <a:pt x="6775" y="1429"/>
                    <a:pt x="4191" y="1"/>
                    <a:pt x="4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1;p69">
              <a:extLst>
                <a:ext uri="{FF2B5EF4-FFF2-40B4-BE49-F238E27FC236}">
                  <a16:creationId xmlns:a16="http://schemas.microsoft.com/office/drawing/2014/main" id="{BB529568-0953-810B-66A9-009EE8C734AE}"/>
                </a:ext>
              </a:extLst>
            </p:cNvPr>
            <p:cNvSpPr/>
            <p:nvPr/>
          </p:nvSpPr>
          <p:spPr>
            <a:xfrm>
              <a:off x="6827400" y="2117950"/>
              <a:ext cx="79275" cy="304525"/>
            </a:xfrm>
            <a:custGeom>
              <a:avLst/>
              <a:gdLst/>
              <a:ahLst/>
              <a:cxnLst/>
              <a:rect l="l" t="t" r="r" b="b"/>
              <a:pathLst>
                <a:path w="3171" h="12181" extrusionOk="0">
                  <a:moveTo>
                    <a:pt x="47" y="669"/>
                  </a:moveTo>
                  <a:cubicBezTo>
                    <a:pt x="18" y="692"/>
                    <a:pt x="0" y="712"/>
                    <a:pt x="3" y="712"/>
                  </a:cubicBezTo>
                  <a:cubicBezTo>
                    <a:pt x="4" y="712"/>
                    <a:pt x="18" y="700"/>
                    <a:pt x="47" y="669"/>
                  </a:cubicBezTo>
                  <a:close/>
                  <a:moveTo>
                    <a:pt x="809" y="0"/>
                  </a:moveTo>
                  <a:cubicBezTo>
                    <a:pt x="808" y="0"/>
                    <a:pt x="807" y="0"/>
                    <a:pt x="807" y="0"/>
                  </a:cubicBezTo>
                  <a:cubicBezTo>
                    <a:pt x="557" y="405"/>
                    <a:pt x="331" y="334"/>
                    <a:pt x="260" y="417"/>
                  </a:cubicBezTo>
                  <a:cubicBezTo>
                    <a:pt x="153" y="549"/>
                    <a:pt x="86" y="627"/>
                    <a:pt x="47" y="669"/>
                  </a:cubicBezTo>
                  <a:lnTo>
                    <a:pt x="47" y="669"/>
                  </a:lnTo>
                  <a:cubicBezTo>
                    <a:pt x="83" y="640"/>
                    <a:pt x="136" y="607"/>
                    <a:pt x="186" y="607"/>
                  </a:cubicBezTo>
                  <a:cubicBezTo>
                    <a:pt x="269" y="607"/>
                    <a:pt x="344" y="698"/>
                    <a:pt x="319" y="1048"/>
                  </a:cubicBezTo>
                  <a:cubicBezTo>
                    <a:pt x="260" y="2167"/>
                    <a:pt x="1319" y="4072"/>
                    <a:pt x="641" y="12121"/>
                  </a:cubicBezTo>
                  <a:cubicBezTo>
                    <a:pt x="1166" y="12158"/>
                    <a:pt x="1610" y="12180"/>
                    <a:pt x="1972" y="12180"/>
                  </a:cubicBezTo>
                  <a:cubicBezTo>
                    <a:pt x="2775" y="12180"/>
                    <a:pt x="3170" y="12071"/>
                    <a:pt x="3129" y="11776"/>
                  </a:cubicBezTo>
                  <a:cubicBezTo>
                    <a:pt x="2927" y="10145"/>
                    <a:pt x="2724" y="6299"/>
                    <a:pt x="2843" y="5870"/>
                  </a:cubicBezTo>
                  <a:cubicBezTo>
                    <a:pt x="2962" y="5418"/>
                    <a:pt x="3117" y="1882"/>
                    <a:pt x="3105" y="1477"/>
                  </a:cubicBezTo>
                  <a:cubicBezTo>
                    <a:pt x="3081" y="1072"/>
                    <a:pt x="2962" y="1048"/>
                    <a:pt x="1831" y="465"/>
                  </a:cubicBezTo>
                  <a:cubicBezTo>
                    <a:pt x="953" y="20"/>
                    <a:pt x="825" y="0"/>
                    <a:pt x="8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2;p69">
              <a:extLst>
                <a:ext uri="{FF2B5EF4-FFF2-40B4-BE49-F238E27FC236}">
                  <a16:creationId xmlns:a16="http://schemas.microsoft.com/office/drawing/2014/main" id="{B84C2FDA-66CA-9B62-EE34-6D80D4C9EB9A}"/>
                </a:ext>
              </a:extLst>
            </p:cNvPr>
            <p:cNvSpPr/>
            <p:nvPr/>
          </p:nvSpPr>
          <p:spPr>
            <a:xfrm>
              <a:off x="6822575" y="2101275"/>
              <a:ext cx="46750" cy="50325"/>
            </a:xfrm>
            <a:custGeom>
              <a:avLst/>
              <a:gdLst/>
              <a:ahLst/>
              <a:cxnLst/>
              <a:rect l="l" t="t" r="r" b="b"/>
              <a:pathLst>
                <a:path w="1870" h="2013" extrusionOk="0">
                  <a:moveTo>
                    <a:pt x="1465" y="1"/>
                  </a:moveTo>
                  <a:cubicBezTo>
                    <a:pt x="1382" y="259"/>
                    <a:pt x="537" y="571"/>
                    <a:pt x="214" y="571"/>
                  </a:cubicBezTo>
                  <a:cubicBezTo>
                    <a:pt x="165" y="571"/>
                    <a:pt x="128" y="564"/>
                    <a:pt x="107" y="548"/>
                  </a:cubicBezTo>
                  <a:lnTo>
                    <a:pt x="107" y="548"/>
                  </a:lnTo>
                  <a:cubicBezTo>
                    <a:pt x="107" y="549"/>
                    <a:pt x="0" y="2013"/>
                    <a:pt x="226" y="2013"/>
                  </a:cubicBezTo>
                  <a:cubicBezTo>
                    <a:pt x="893" y="2001"/>
                    <a:pt x="1417" y="1572"/>
                    <a:pt x="1869" y="1072"/>
                  </a:cubicBezTo>
                  <a:cubicBezTo>
                    <a:pt x="1869" y="1072"/>
                    <a:pt x="1608" y="215"/>
                    <a:pt x="1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3;p69">
              <a:extLst>
                <a:ext uri="{FF2B5EF4-FFF2-40B4-BE49-F238E27FC236}">
                  <a16:creationId xmlns:a16="http://schemas.microsoft.com/office/drawing/2014/main" id="{43DF4945-8CDB-51A9-568D-159255F72229}"/>
                </a:ext>
              </a:extLst>
            </p:cNvPr>
            <p:cNvSpPr/>
            <p:nvPr/>
          </p:nvSpPr>
          <p:spPr>
            <a:xfrm>
              <a:off x="6668975" y="2529300"/>
              <a:ext cx="100050" cy="102150"/>
            </a:xfrm>
            <a:custGeom>
              <a:avLst/>
              <a:gdLst/>
              <a:ahLst/>
              <a:cxnLst/>
              <a:rect l="l" t="t" r="r" b="b"/>
              <a:pathLst>
                <a:path w="4002" h="4086" extrusionOk="0">
                  <a:moveTo>
                    <a:pt x="1108" y="1"/>
                  </a:moveTo>
                  <a:cubicBezTo>
                    <a:pt x="1108" y="1"/>
                    <a:pt x="1072" y="1132"/>
                    <a:pt x="191" y="3037"/>
                  </a:cubicBezTo>
                  <a:cubicBezTo>
                    <a:pt x="1" y="3466"/>
                    <a:pt x="2418" y="4049"/>
                    <a:pt x="2739" y="4085"/>
                  </a:cubicBezTo>
                  <a:cubicBezTo>
                    <a:pt x="2742" y="4085"/>
                    <a:pt x="2745" y="4085"/>
                    <a:pt x="2749" y="4085"/>
                  </a:cubicBezTo>
                  <a:cubicBezTo>
                    <a:pt x="3064" y="4085"/>
                    <a:pt x="3801" y="1835"/>
                    <a:pt x="4001" y="739"/>
                  </a:cubicBezTo>
                  <a:lnTo>
                    <a:pt x="4001" y="739"/>
                  </a:lnTo>
                  <a:cubicBezTo>
                    <a:pt x="3997" y="739"/>
                    <a:pt x="3993" y="739"/>
                    <a:pt x="3989" y="739"/>
                  </a:cubicBezTo>
                  <a:cubicBezTo>
                    <a:pt x="3673" y="739"/>
                    <a:pt x="1707" y="318"/>
                    <a:pt x="1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94;p69">
              <a:extLst>
                <a:ext uri="{FF2B5EF4-FFF2-40B4-BE49-F238E27FC236}">
                  <a16:creationId xmlns:a16="http://schemas.microsoft.com/office/drawing/2014/main" id="{FC9A06A5-108E-0C9D-FDAB-584CED9E1122}"/>
                </a:ext>
              </a:extLst>
            </p:cNvPr>
            <p:cNvSpPr/>
            <p:nvPr/>
          </p:nvSpPr>
          <p:spPr>
            <a:xfrm>
              <a:off x="6790813" y="2015300"/>
              <a:ext cx="101225" cy="113275"/>
            </a:xfrm>
            <a:custGeom>
              <a:avLst/>
              <a:gdLst/>
              <a:ahLst/>
              <a:cxnLst/>
              <a:rect l="l" t="t" r="r" b="b"/>
              <a:pathLst>
                <a:path w="4049" h="4531" extrusionOk="0">
                  <a:moveTo>
                    <a:pt x="1707" y="0"/>
                  </a:moveTo>
                  <a:cubicBezTo>
                    <a:pt x="657" y="0"/>
                    <a:pt x="501" y="682"/>
                    <a:pt x="393" y="1500"/>
                  </a:cubicBezTo>
                  <a:cubicBezTo>
                    <a:pt x="357" y="1500"/>
                    <a:pt x="345" y="1477"/>
                    <a:pt x="310" y="1477"/>
                  </a:cubicBezTo>
                  <a:cubicBezTo>
                    <a:pt x="305" y="1476"/>
                    <a:pt x="300" y="1476"/>
                    <a:pt x="295" y="1476"/>
                  </a:cubicBezTo>
                  <a:cubicBezTo>
                    <a:pt x="59" y="1476"/>
                    <a:pt x="35" y="1769"/>
                    <a:pt x="12" y="2131"/>
                  </a:cubicBezTo>
                  <a:cubicBezTo>
                    <a:pt x="0" y="2465"/>
                    <a:pt x="107" y="2810"/>
                    <a:pt x="310" y="2881"/>
                  </a:cubicBezTo>
                  <a:cubicBezTo>
                    <a:pt x="310" y="3882"/>
                    <a:pt x="845" y="4441"/>
                    <a:pt x="1584" y="4501"/>
                  </a:cubicBezTo>
                  <a:cubicBezTo>
                    <a:pt x="1694" y="4521"/>
                    <a:pt x="1796" y="4531"/>
                    <a:pt x="1889" y="4531"/>
                  </a:cubicBezTo>
                  <a:cubicBezTo>
                    <a:pt x="2669" y="4531"/>
                    <a:pt x="2880" y="3858"/>
                    <a:pt x="3167" y="3167"/>
                  </a:cubicBezTo>
                  <a:cubicBezTo>
                    <a:pt x="4048" y="429"/>
                    <a:pt x="3393" y="191"/>
                    <a:pt x="2096" y="24"/>
                  </a:cubicBezTo>
                  <a:lnTo>
                    <a:pt x="2072" y="24"/>
                  </a:lnTo>
                  <a:cubicBezTo>
                    <a:pt x="1939" y="8"/>
                    <a:pt x="1818" y="0"/>
                    <a:pt x="1707" y="0"/>
                  </a:cubicBezTo>
                  <a:close/>
                </a:path>
              </a:pathLst>
            </a:custGeom>
            <a:solidFill>
              <a:srgbClr val="C49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95;p69">
              <a:extLst>
                <a:ext uri="{FF2B5EF4-FFF2-40B4-BE49-F238E27FC236}">
                  <a16:creationId xmlns:a16="http://schemas.microsoft.com/office/drawing/2014/main" id="{7C8B1CB7-7384-0C15-BFDE-3F922C398C4C}"/>
                </a:ext>
              </a:extLst>
            </p:cNvPr>
            <p:cNvSpPr/>
            <p:nvPr/>
          </p:nvSpPr>
          <p:spPr>
            <a:xfrm>
              <a:off x="6783575" y="1998375"/>
              <a:ext cx="110450" cy="72575"/>
            </a:xfrm>
            <a:custGeom>
              <a:avLst/>
              <a:gdLst/>
              <a:ahLst/>
              <a:cxnLst/>
              <a:rect l="l" t="t" r="r" b="b"/>
              <a:pathLst>
                <a:path w="4418" h="2903" extrusionOk="0">
                  <a:moveTo>
                    <a:pt x="2184" y="1"/>
                  </a:moveTo>
                  <a:cubicBezTo>
                    <a:pt x="1190" y="1"/>
                    <a:pt x="267" y="738"/>
                    <a:pt x="48" y="2188"/>
                  </a:cubicBezTo>
                  <a:cubicBezTo>
                    <a:pt x="0" y="2426"/>
                    <a:pt x="1227" y="2450"/>
                    <a:pt x="2441" y="2700"/>
                  </a:cubicBezTo>
                  <a:cubicBezTo>
                    <a:pt x="3178" y="2846"/>
                    <a:pt x="3597" y="2902"/>
                    <a:pt x="3820" y="2902"/>
                  </a:cubicBezTo>
                  <a:cubicBezTo>
                    <a:pt x="3961" y="2902"/>
                    <a:pt x="4023" y="2880"/>
                    <a:pt x="4037" y="2843"/>
                  </a:cubicBezTo>
                  <a:cubicBezTo>
                    <a:pt x="4418" y="1533"/>
                    <a:pt x="3620" y="247"/>
                    <a:pt x="2608" y="45"/>
                  </a:cubicBezTo>
                  <a:cubicBezTo>
                    <a:pt x="2466" y="15"/>
                    <a:pt x="2325" y="1"/>
                    <a:pt x="2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6;p69">
              <a:extLst>
                <a:ext uri="{FF2B5EF4-FFF2-40B4-BE49-F238E27FC236}">
                  <a16:creationId xmlns:a16="http://schemas.microsoft.com/office/drawing/2014/main" id="{FBC96C12-A76B-6624-071B-E462757A3B5F}"/>
                </a:ext>
              </a:extLst>
            </p:cNvPr>
            <p:cNvSpPr/>
            <p:nvPr/>
          </p:nvSpPr>
          <p:spPr>
            <a:xfrm>
              <a:off x="6846675" y="1998875"/>
              <a:ext cx="50925" cy="74125"/>
            </a:xfrm>
            <a:custGeom>
              <a:avLst/>
              <a:gdLst/>
              <a:ahLst/>
              <a:cxnLst/>
              <a:rect l="l" t="t" r="r" b="b"/>
              <a:pathLst>
                <a:path w="2037" h="2965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9"/>
                    <a:pt x="16" y="14"/>
                    <a:pt x="24" y="18"/>
                  </a:cubicBezTo>
                  <a:lnTo>
                    <a:pt x="24" y="18"/>
                  </a:lnTo>
                  <a:cubicBezTo>
                    <a:pt x="16" y="12"/>
                    <a:pt x="8" y="6"/>
                    <a:pt x="1" y="1"/>
                  </a:cubicBezTo>
                  <a:close/>
                  <a:moveTo>
                    <a:pt x="24" y="18"/>
                  </a:moveTo>
                  <a:cubicBezTo>
                    <a:pt x="311" y="228"/>
                    <a:pt x="538" y="682"/>
                    <a:pt x="584" y="763"/>
                  </a:cubicBezTo>
                  <a:cubicBezTo>
                    <a:pt x="786" y="1334"/>
                    <a:pt x="727" y="2168"/>
                    <a:pt x="560" y="2739"/>
                  </a:cubicBezTo>
                  <a:cubicBezTo>
                    <a:pt x="1243" y="2903"/>
                    <a:pt x="1491" y="2964"/>
                    <a:pt x="1587" y="2964"/>
                  </a:cubicBezTo>
                  <a:cubicBezTo>
                    <a:pt x="1644" y="2964"/>
                    <a:pt x="1647" y="2942"/>
                    <a:pt x="1656" y="2906"/>
                  </a:cubicBezTo>
                  <a:cubicBezTo>
                    <a:pt x="2037" y="1596"/>
                    <a:pt x="1596" y="322"/>
                    <a:pt x="72" y="25"/>
                  </a:cubicBezTo>
                  <a:cubicBezTo>
                    <a:pt x="56" y="25"/>
                    <a:pt x="40" y="25"/>
                    <a:pt x="24" y="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7;p69">
              <a:extLst>
                <a:ext uri="{FF2B5EF4-FFF2-40B4-BE49-F238E27FC236}">
                  <a16:creationId xmlns:a16="http://schemas.microsoft.com/office/drawing/2014/main" id="{8B39A6C7-F44F-AEA1-A1C0-8FE9AF0DBF34}"/>
                </a:ext>
              </a:extLst>
            </p:cNvPr>
            <p:cNvSpPr/>
            <p:nvPr/>
          </p:nvSpPr>
          <p:spPr>
            <a:xfrm>
              <a:off x="6767500" y="2047025"/>
              <a:ext cx="147375" cy="37325"/>
            </a:xfrm>
            <a:custGeom>
              <a:avLst/>
              <a:gdLst/>
              <a:ahLst/>
              <a:cxnLst/>
              <a:rect l="l" t="t" r="r" b="b"/>
              <a:pathLst>
                <a:path w="5895" h="1493" extrusionOk="0">
                  <a:moveTo>
                    <a:pt x="556" y="1"/>
                  </a:moveTo>
                  <a:cubicBezTo>
                    <a:pt x="19" y="1"/>
                    <a:pt x="1" y="361"/>
                    <a:pt x="1" y="361"/>
                  </a:cubicBezTo>
                  <a:cubicBezTo>
                    <a:pt x="382" y="778"/>
                    <a:pt x="1763" y="849"/>
                    <a:pt x="2346" y="897"/>
                  </a:cubicBezTo>
                  <a:cubicBezTo>
                    <a:pt x="2918" y="932"/>
                    <a:pt x="4811" y="1325"/>
                    <a:pt x="5394" y="1492"/>
                  </a:cubicBezTo>
                  <a:cubicBezTo>
                    <a:pt x="5894" y="1409"/>
                    <a:pt x="5144" y="837"/>
                    <a:pt x="4942" y="813"/>
                  </a:cubicBezTo>
                  <a:cubicBezTo>
                    <a:pt x="3275" y="718"/>
                    <a:pt x="2120" y="254"/>
                    <a:pt x="834" y="28"/>
                  </a:cubicBezTo>
                  <a:cubicBezTo>
                    <a:pt x="728" y="9"/>
                    <a:pt x="636" y="1"/>
                    <a:pt x="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8;p69">
              <a:extLst>
                <a:ext uri="{FF2B5EF4-FFF2-40B4-BE49-F238E27FC236}">
                  <a16:creationId xmlns:a16="http://schemas.microsoft.com/office/drawing/2014/main" id="{861040AD-7C1F-399D-E61E-1D5523A87DA5}"/>
                </a:ext>
              </a:extLst>
            </p:cNvPr>
            <p:cNvSpPr/>
            <p:nvPr/>
          </p:nvSpPr>
          <p:spPr>
            <a:xfrm>
              <a:off x="6779300" y="2029550"/>
              <a:ext cx="134975" cy="67000"/>
            </a:xfrm>
            <a:custGeom>
              <a:avLst/>
              <a:gdLst/>
              <a:ahLst/>
              <a:cxnLst/>
              <a:rect l="l" t="t" r="r" b="b"/>
              <a:pathLst>
                <a:path w="5399" h="2680" extrusionOk="0">
                  <a:moveTo>
                    <a:pt x="2207" y="0"/>
                  </a:moveTo>
                  <a:cubicBezTo>
                    <a:pt x="2053" y="0"/>
                    <a:pt x="1779" y="12"/>
                    <a:pt x="1041" y="143"/>
                  </a:cubicBezTo>
                  <a:lnTo>
                    <a:pt x="40" y="465"/>
                  </a:lnTo>
                  <a:cubicBezTo>
                    <a:pt x="40" y="465"/>
                    <a:pt x="36" y="456"/>
                    <a:pt x="31" y="456"/>
                  </a:cubicBezTo>
                  <a:cubicBezTo>
                    <a:pt x="18" y="456"/>
                    <a:pt x="0" y="502"/>
                    <a:pt x="17" y="810"/>
                  </a:cubicBezTo>
                  <a:cubicBezTo>
                    <a:pt x="231" y="1024"/>
                    <a:pt x="874" y="1715"/>
                    <a:pt x="1124" y="1953"/>
                  </a:cubicBezTo>
                  <a:cubicBezTo>
                    <a:pt x="1203" y="2028"/>
                    <a:pt x="1269" y="2054"/>
                    <a:pt x="1358" y="2054"/>
                  </a:cubicBezTo>
                  <a:cubicBezTo>
                    <a:pt x="1536" y="2054"/>
                    <a:pt x="1806" y="1951"/>
                    <a:pt x="2459" y="1951"/>
                  </a:cubicBezTo>
                  <a:cubicBezTo>
                    <a:pt x="2504" y="1951"/>
                    <a:pt x="2551" y="1952"/>
                    <a:pt x="2600" y="1953"/>
                  </a:cubicBezTo>
                  <a:cubicBezTo>
                    <a:pt x="3696" y="1965"/>
                    <a:pt x="4982" y="2679"/>
                    <a:pt x="4982" y="2679"/>
                  </a:cubicBezTo>
                  <a:cubicBezTo>
                    <a:pt x="4982" y="2679"/>
                    <a:pt x="5398" y="2096"/>
                    <a:pt x="4982" y="739"/>
                  </a:cubicBezTo>
                  <a:cubicBezTo>
                    <a:pt x="4327" y="119"/>
                    <a:pt x="2374" y="12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9;p69">
              <a:extLst>
                <a:ext uri="{FF2B5EF4-FFF2-40B4-BE49-F238E27FC236}">
                  <a16:creationId xmlns:a16="http://schemas.microsoft.com/office/drawing/2014/main" id="{3ADB8F1B-6511-98E7-DC2B-6FB2B5574899}"/>
                </a:ext>
              </a:extLst>
            </p:cNvPr>
            <p:cNvSpPr/>
            <p:nvPr/>
          </p:nvSpPr>
          <p:spPr>
            <a:xfrm>
              <a:off x="6776425" y="2036975"/>
              <a:ext cx="16400" cy="18500"/>
            </a:xfrm>
            <a:custGeom>
              <a:avLst/>
              <a:gdLst/>
              <a:ahLst/>
              <a:cxnLst/>
              <a:rect l="l" t="t" r="r" b="b"/>
              <a:pathLst>
                <a:path w="656" h="740" extrusionOk="0">
                  <a:moveTo>
                    <a:pt x="239" y="1"/>
                  </a:moveTo>
                  <a:cubicBezTo>
                    <a:pt x="25" y="1"/>
                    <a:pt x="1" y="418"/>
                    <a:pt x="1" y="418"/>
                  </a:cubicBezTo>
                  <a:lnTo>
                    <a:pt x="334" y="739"/>
                  </a:lnTo>
                  <a:lnTo>
                    <a:pt x="656" y="13"/>
                  </a:lnTo>
                  <a:cubicBezTo>
                    <a:pt x="656" y="13"/>
                    <a:pt x="453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00;p69">
              <a:extLst>
                <a:ext uri="{FF2B5EF4-FFF2-40B4-BE49-F238E27FC236}">
                  <a16:creationId xmlns:a16="http://schemas.microsoft.com/office/drawing/2014/main" id="{57A69501-517C-FF64-3D87-F996C8DCAC67}"/>
                </a:ext>
              </a:extLst>
            </p:cNvPr>
            <p:cNvSpPr/>
            <p:nvPr/>
          </p:nvSpPr>
          <p:spPr>
            <a:xfrm>
              <a:off x="6770475" y="2037250"/>
              <a:ext cx="14600" cy="9325"/>
            </a:xfrm>
            <a:custGeom>
              <a:avLst/>
              <a:gdLst/>
              <a:ahLst/>
              <a:cxnLst/>
              <a:rect l="l" t="t" r="r" b="b"/>
              <a:pathLst>
                <a:path w="584" h="373" extrusionOk="0">
                  <a:moveTo>
                    <a:pt x="131" y="0"/>
                  </a:moveTo>
                  <a:cubicBezTo>
                    <a:pt x="86" y="0"/>
                    <a:pt x="35" y="56"/>
                    <a:pt x="24" y="121"/>
                  </a:cubicBezTo>
                  <a:cubicBezTo>
                    <a:pt x="1" y="204"/>
                    <a:pt x="24" y="264"/>
                    <a:pt x="60" y="288"/>
                  </a:cubicBezTo>
                  <a:lnTo>
                    <a:pt x="453" y="371"/>
                  </a:lnTo>
                  <a:cubicBezTo>
                    <a:pt x="458" y="372"/>
                    <a:pt x="463" y="373"/>
                    <a:pt x="468" y="373"/>
                  </a:cubicBezTo>
                  <a:cubicBezTo>
                    <a:pt x="512" y="373"/>
                    <a:pt x="561" y="327"/>
                    <a:pt x="572" y="252"/>
                  </a:cubicBezTo>
                  <a:cubicBezTo>
                    <a:pt x="584" y="180"/>
                    <a:pt x="572" y="109"/>
                    <a:pt x="524" y="85"/>
                  </a:cubicBezTo>
                  <a:lnTo>
                    <a:pt x="143" y="2"/>
                  </a:lnTo>
                  <a:cubicBezTo>
                    <a:pt x="139" y="1"/>
                    <a:pt x="135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1;p69">
              <a:extLst>
                <a:ext uri="{FF2B5EF4-FFF2-40B4-BE49-F238E27FC236}">
                  <a16:creationId xmlns:a16="http://schemas.microsoft.com/office/drawing/2014/main" id="{8F24F161-0B9B-50B3-324C-C14675E9B811}"/>
                </a:ext>
              </a:extLst>
            </p:cNvPr>
            <p:cNvSpPr/>
            <p:nvPr/>
          </p:nvSpPr>
          <p:spPr>
            <a:xfrm>
              <a:off x="6819000" y="2033725"/>
              <a:ext cx="10725" cy="42800"/>
            </a:xfrm>
            <a:custGeom>
              <a:avLst/>
              <a:gdLst/>
              <a:ahLst/>
              <a:cxnLst/>
              <a:rect l="l" t="t" r="r" b="b"/>
              <a:pathLst>
                <a:path w="429" h="1712" extrusionOk="0">
                  <a:moveTo>
                    <a:pt x="429" y="0"/>
                  </a:moveTo>
                  <a:lnTo>
                    <a:pt x="0" y="12"/>
                  </a:lnTo>
                  <a:cubicBezTo>
                    <a:pt x="0" y="12"/>
                    <a:pt x="203" y="1453"/>
                    <a:pt x="238" y="1691"/>
                  </a:cubicBezTo>
                  <a:cubicBezTo>
                    <a:pt x="242" y="1707"/>
                    <a:pt x="260" y="1712"/>
                    <a:pt x="281" y="1712"/>
                  </a:cubicBezTo>
                  <a:cubicBezTo>
                    <a:pt x="323" y="1712"/>
                    <a:pt x="381" y="1691"/>
                    <a:pt x="381" y="1691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02;p69">
              <a:extLst>
                <a:ext uri="{FF2B5EF4-FFF2-40B4-BE49-F238E27FC236}">
                  <a16:creationId xmlns:a16="http://schemas.microsoft.com/office/drawing/2014/main" id="{878321DB-476A-67D6-BC08-1128D228A7CB}"/>
                </a:ext>
              </a:extLst>
            </p:cNvPr>
            <p:cNvSpPr/>
            <p:nvPr/>
          </p:nvSpPr>
          <p:spPr>
            <a:xfrm>
              <a:off x="6807375" y="2035500"/>
              <a:ext cx="13425" cy="41700"/>
            </a:xfrm>
            <a:custGeom>
              <a:avLst/>
              <a:gdLst/>
              <a:ahLst/>
              <a:cxnLst/>
              <a:rect l="l" t="t" r="r" b="b"/>
              <a:pathLst>
                <a:path w="537" h="1668" extrusionOk="0">
                  <a:moveTo>
                    <a:pt x="287" y="0"/>
                  </a:moveTo>
                  <a:lnTo>
                    <a:pt x="1" y="60"/>
                  </a:lnTo>
                  <a:lnTo>
                    <a:pt x="477" y="1667"/>
                  </a:lnTo>
                  <a:lnTo>
                    <a:pt x="537" y="16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03;p69">
              <a:extLst>
                <a:ext uri="{FF2B5EF4-FFF2-40B4-BE49-F238E27FC236}">
                  <a16:creationId xmlns:a16="http://schemas.microsoft.com/office/drawing/2014/main" id="{27025F99-98BE-D284-817B-62C00691F368}"/>
                </a:ext>
              </a:extLst>
            </p:cNvPr>
            <p:cNvSpPr/>
            <p:nvPr/>
          </p:nvSpPr>
          <p:spPr>
            <a:xfrm>
              <a:off x="6878525" y="2276300"/>
              <a:ext cx="73250" cy="58325"/>
            </a:xfrm>
            <a:custGeom>
              <a:avLst/>
              <a:gdLst/>
              <a:ahLst/>
              <a:cxnLst/>
              <a:rect l="l" t="t" r="r" b="b"/>
              <a:pathLst>
                <a:path w="2930" h="2333" extrusionOk="0">
                  <a:moveTo>
                    <a:pt x="1715" y="1"/>
                  </a:moveTo>
                  <a:cubicBezTo>
                    <a:pt x="1684" y="271"/>
                    <a:pt x="671" y="1041"/>
                    <a:pt x="178" y="1041"/>
                  </a:cubicBezTo>
                  <a:cubicBezTo>
                    <a:pt x="106" y="1041"/>
                    <a:pt x="46" y="1025"/>
                    <a:pt x="1" y="989"/>
                  </a:cubicBezTo>
                  <a:lnTo>
                    <a:pt x="1" y="989"/>
                  </a:lnTo>
                  <a:cubicBezTo>
                    <a:pt x="1" y="989"/>
                    <a:pt x="465" y="1965"/>
                    <a:pt x="1215" y="2239"/>
                  </a:cubicBezTo>
                  <a:cubicBezTo>
                    <a:pt x="1396" y="2304"/>
                    <a:pt x="1559" y="2332"/>
                    <a:pt x="1706" y="2332"/>
                  </a:cubicBezTo>
                  <a:cubicBezTo>
                    <a:pt x="2469" y="2332"/>
                    <a:pt x="2790" y="1581"/>
                    <a:pt x="2810" y="1441"/>
                  </a:cubicBezTo>
                  <a:cubicBezTo>
                    <a:pt x="2929" y="608"/>
                    <a:pt x="2037" y="215"/>
                    <a:pt x="1715" y="1"/>
                  </a:cubicBezTo>
                  <a:close/>
                </a:path>
              </a:pathLst>
            </a:custGeom>
            <a:solidFill>
              <a:srgbClr val="CF6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04;p69">
              <a:extLst>
                <a:ext uri="{FF2B5EF4-FFF2-40B4-BE49-F238E27FC236}">
                  <a16:creationId xmlns:a16="http://schemas.microsoft.com/office/drawing/2014/main" id="{4B7C97B6-8414-A14F-F988-983DFF90A3D3}"/>
                </a:ext>
              </a:extLst>
            </p:cNvPr>
            <p:cNvSpPr/>
            <p:nvPr/>
          </p:nvSpPr>
          <p:spPr>
            <a:xfrm>
              <a:off x="6853225" y="2216275"/>
              <a:ext cx="140875" cy="57700"/>
            </a:xfrm>
            <a:custGeom>
              <a:avLst/>
              <a:gdLst/>
              <a:ahLst/>
              <a:cxnLst/>
              <a:rect l="l" t="t" r="r" b="b"/>
              <a:pathLst>
                <a:path w="5635" h="2308" extrusionOk="0">
                  <a:moveTo>
                    <a:pt x="944" y="0"/>
                  </a:moveTo>
                  <a:cubicBezTo>
                    <a:pt x="623" y="0"/>
                    <a:pt x="290" y="154"/>
                    <a:pt x="1" y="628"/>
                  </a:cubicBezTo>
                  <a:cubicBezTo>
                    <a:pt x="1" y="628"/>
                    <a:pt x="846" y="1068"/>
                    <a:pt x="1263" y="1354"/>
                  </a:cubicBezTo>
                  <a:cubicBezTo>
                    <a:pt x="2191" y="2021"/>
                    <a:pt x="2560" y="2021"/>
                    <a:pt x="4203" y="2116"/>
                  </a:cubicBezTo>
                  <a:cubicBezTo>
                    <a:pt x="4409" y="2124"/>
                    <a:pt x="4569" y="2308"/>
                    <a:pt x="4730" y="2308"/>
                  </a:cubicBezTo>
                  <a:cubicBezTo>
                    <a:pt x="4803" y="2308"/>
                    <a:pt x="4876" y="2271"/>
                    <a:pt x="4954" y="2163"/>
                  </a:cubicBezTo>
                  <a:cubicBezTo>
                    <a:pt x="5013" y="2068"/>
                    <a:pt x="5013" y="2009"/>
                    <a:pt x="5061" y="1902"/>
                  </a:cubicBezTo>
                  <a:cubicBezTo>
                    <a:pt x="5120" y="1806"/>
                    <a:pt x="5358" y="1425"/>
                    <a:pt x="5418" y="1342"/>
                  </a:cubicBezTo>
                  <a:cubicBezTo>
                    <a:pt x="5635" y="1030"/>
                    <a:pt x="5511" y="869"/>
                    <a:pt x="5381" y="869"/>
                  </a:cubicBezTo>
                  <a:cubicBezTo>
                    <a:pt x="5333" y="869"/>
                    <a:pt x="5284" y="892"/>
                    <a:pt x="5251" y="937"/>
                  </a:cubicBezTo>
                  <a:cubicBezTo>
                    <a:pt x="5084" y="1163"/>
                    <a:pt x="4823" y="1211"/>
                    <a:pt x="4430" y="1330"/>
                  </a:cubicBezTo>
                  <a:cubicBezTo>
                    <a:pt x="4382" y="1344"/>
                    <a:pt x="4327" y="1350"/>
                    <a:pt x="4267" y="1350"/>
                  </a:cubicBezTo>
                  <a:cubicBezTo>
                    <a:pt x="3660" y="1350"/>
                    <a:pt x="2509" y="690"/>
                    <a:pt x="2108" y="473"/>
                  </a:cubicBezTo>
                  <a:cubicBezTo>
                    <a:pt x="1860" y="331"/>
                    <a:pt x="1415" y="0"/>
                    <a:pt x="944" y="0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05;p69">
              <a:extLst>
                <a:ext uri="{FF2B5EF4-FFF2-40B4-BE49-F238E27FC236}">
                  <a16:creationId xmlns:a16="http://schemas.microsoft.com/office/drawing/2014/main" id="{9595CAE4-43B8-EA87-8130-0BEF5CFFFEB5}"/>
                </a:ext>
              </a:extLst>
            </p:cNvPr>
            <p:cNvSpPr/>
            <p:nvPr/>
          </p:nvSpPr>
          <p:spPr>
            <a:xfrm>
              <a:off x="6841325" y="2225825"/>
              <a:ext cx="147950" cy="71275"/>
            </a:xfrm>
            <a:custGeom>
              <a:avLst/>
              <a:gdLst/>
              <a:ahLst/>
              <a:cxnLst/>
              <a:rect l="l" t="t" r="r" b="b"/>
              <a:pathLst>
                <a:path w="5918" h="2851" extrusionOk="0">
                  <a:moveTo>
                    <a:pt x="1640" y="0"/>
                  </a:moveTo>
                  <a:cubicBezTo>
                    <a:pt x="1386" y="0"/>
                    <a:pt x="1138" y="83"/>
                    <a:pt x="965" y="293"/>
                  </a:cubicBezTo>
                  <a:cubicBezTo>
                    <a:pt x="965" y="293"/>
                    <a:pt x="0" y="924"/>
                    <a:pt x="72" y="1019"/>
                  </a:cubicBezTo>
                  <a:cubicBezTo>
                    <a:pt x="226" y="1186"/>
                    <a:pt x="667" y="2389"/>
                    <a:pt x="1036" y="2448"/>
                  </a:cubicBezTo>
                  <a:cubicBezTo>
                    <a:pt x="1036" y="2448"/>
                    <a:pt x="1037" y="2448"/>
                    <a:pt x="1037" y="2448"/>
                  </a:cubicBezTo>
                  <a:cubicBezTo>
                    <a:pt x="1123" y="2448"/>
                    <a:pt x="1676" y="1126"/>
                    <a:pt x="1714" y="1126"/>
                  </a:cubicBezTo>
                  <a:cubicBezTo>
                    <a:pt x="1714" y="1126"/>
                    <a:pt x="1714" y="1126"/>
                    <a:pt x="1715" y="1127"/>
                  </a:cubicBezTo>
                  <a:cubicBezTo>
                    <a:pt x="2274" y="2020"/>
                    <a:pt x="3929" y="2436"/>
                    <a:pt x="4215" y="2496"/>
                  </a:cubicBezTo>
                  <a:cubicBezTo>
                    <a:pt x="4418" y="2540"/>
                    <a:pt x="4750" y="2851"/>
                    <a:pt x="5002" y="2851"/>
                  </a:cubicBezTo>
                  <a:cubicBezTo>
                    <a:pt x="5090" y="2851"/>
                    <a:pt x="5168" y="2812"/>
                    <a:pt x="5227" y="2710"/>
                  </a:cubicBezTo>
                  <a:cubicBezTo>
                    <a:pt x="5287" y="2615"/>
                    <a:pt x="5358" y="2460"/>
                    <a:pt x="5418" y="2293"/>
                  </a:cubicBezTo>
                  <a:cubicBezTo>
                    <a:pt x="5477" y="2151"/>
                    <a:pt x="5858" y="1853"/>
                    <a:pt x="5882" y="1698"/>
                  </a:cubicBezTo>
                  <a:cubicBezTo>
                    <a:pt x="5918" y="1432"/>
                    <a:pt x="5854" y="1353"/>
                    <a:pt x="5774" y="1353"/>
                  </a:cubicBezTo>
                  <a:cubicBezTo>
                    <a:pt x="5722" y="1353"/>
                    <a:pt x="5662" y="1387"/>
                    <a:pt x="5620" y="1424"/>
                  </a:cubicBezTo>
                  <a:cubicBezTo>
                    <a:pt x="5430" y="1615"/>
                    <a:pt x="5108" y="1805"/>
                    <a:pt x="4703" y="1817"/>
                  </a:cubicBezTo>
                  <a:cubicBezTo>
                    <a:pt x="4701" y="1817"/>
                    <a:pt x="4698" y="1818"/>
                    <a:pt x="4695" y="1818"/>
                  </a:cubicBezTo>
                  <a:cubicBezTo>
                    <a:pt x="4399" y="1818"/>
                    <a:pt x="2842" y="612"/>
                    <a:pt x="2489" y="305"/>
                  </a:cubicBezTo>
                  <a:cubicBezTo>
                    <a:pt x="2289" y="132"/>
                    <a:pt x="1960" y="0"/>
                    <a:pt x="1640" y="0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6;p69">
              <a:extLst>
                <a:ext uri="{FF2B5EF4-FFF2-40B4-BE49-F238E27FC236}">
                  <a16:creationId xmlns:a16="http://schemas.microsoft.com/office/drawing/2014/main" id="{25C6DB62-5F01-FE7B-A360-E26603E51094}"/>
                </a:ext>
              </a:extLst>
            </p:cNvPr>
            <p:cNvSpPr/>
            <p:nvPr/>
          </p:nvSpPr>
          <p:spPr>
            <a:xfrm>
              <a:off x="6721375" y="2160050"/>
              <a:ext cx="46850" cy="54200"/>
            </a:xfrm>
            <a:custGeom>
              <a:avLst/>
              <a:gdLst/>
              <a:ahLst/>
              <a:cxnLst/>
              <a:rect l="l" t="t" r="r" b="b"/>
              <a:pathLst>
                <a:path w="1874" h="2168" extrusionOk="0">
                  <a:moveTo>
                    <a:pt x="1284" y="0"/>
                  </a:moveTo>
                  <a:cubicBezTo>
                    <a:pt x="1102" y="0"/>
                    <a:pt x="0" y="722"/>
                    <a:pt x="0" y="722"/>
                  </a:cubicBezTo>
                  <a:cubicBezTo>
                    <a:pt x="107" y="924"/>
                    <a:pt x="405" y="1626"/>
                    <a:pt x="441" y="2115"/>
                  </a:cubicBezTo>
                  <a:cubicBezTo>
                    <a:pt x="442" y="2151"/>
                    <a:pt x="482" y="2167"/>
                    <a:pt x="546" y="2167"/>
                  </a:cubicBezTo>
                  <a:cubicBezTo>
                    <a:pt x="880" y="2167"/>
                    <a:pt x="1873" y="1720"/>
                    <a:pt x="1584" y="1341"/>
                  </a:cubicBezTo>
                  <a:cubicBezTo>
                    <a:pt x="1167" y="781"/>
                    <a:pt x="1310" y="281"/>
                    <a:pt x="1310" y="19"/>
                  </a:cubicBezTo>
                  <a:cubicBezTo>
                    <a:pt x="1310" y="6"/>
                    <a:pt x="1301" y="0"/>
                    <a:pt x="1284" y="0"/>
                  </a:cubicBezTo>
                  <a:close/>
                </a:path>
              </a:pathLst>
            </a:custGeom>
            <a:solidFill>
              <a:srgbClr val="FFB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7;p69">
              <a:extLst>
                <a:ext uri="{FF2B5EF4-FFF2-40B4-BE49-F238E27FC236}">
                  <a16:creationId xmlns:a16="http://schemas.microsoft.com/office/drawing/2014/main" id="{5C15F585-962E-D27D-05D4-E5CE30FB5698}"/>
                </a:ext>
              </a:extLst>
            </p:cNvPr>
            <p:cNvSpPr/>
            <p:nvPr/>
          </p:nvSpPr>
          <p:spPr>
            <a:xfrm>
              <a:off x="6714525" y="2156650"/>
              <a:ext cx="47650" cy="50025"/>
            </a:xfrm>
            <a:custGeom>
              <a:avLst/>
              <a:gdLst/>
              <a:ahLst/>
              <a:cxnLst/>
              <a:rect l="l" t="t" r="r" b="b"/>
              <a:pathLst>
                <a:path w="1906" h="2001" extrusionOk="0">
                  <a:moveTo>
                    <a:pt x="1905" y="1536"/>
                  </a:moveTo>
                  <a:lnTo>
                    <a:pt x="1810" y="2001"/>
                  </a:lnTo>
                  <a:lnTo>
                    <a:pt x="631" y="1822"/>
                  </a:lnTo>
                  <a:cubicBezTo>
                    <a:pt x="631" y="1822"/>
                    <a:pt x="417" y="1298"/>
                    <a:pt x="203" y="977"/>
                  </a:cubicBezTo>
                  <a:cubicBezTo>
                    <a:pt x="0" y="631"/>
                    <a:pt x="1584" y="0"/>
                    <a:pt x="1572" y="107"/>
                  </a:cubicBezTo>
                  <a:cubicBezTo>
                    <a:pt x="1500" y="1227"/>
                    <a:pt x="1905" y="1536"/>
                    <a:pt x="1905" y="15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8;p69">
              <a:extLst>
                <a:ext uri="{FF2B5EF4-FFF2-40B4-BE49-F238E27FC236}">
                  <a16:creationId xmlns:a16="http://schemas.microsoft.com/office/drawing/2014/main" id="{92FE6869-60DF-7224-2F08-CE49EC31DD67}"/>
                </a:ext>
              </a:extLst>
            </p:cNvPr>
            <p:cNvSpPr/>
            <p:nvPr/>
          </p:nvSpPr>
          <p:spPr>
            <a:xfrm>
              <a:off x="6725225" y="2181350"/>
              <a:ext cx="161525" cy="85350"/>
            </a:xfrm>
            <a:custGeom>
              <a:avLst/>
              <a:gdLst/>
              <a:ahLst/>
              <a:cxnLst/>
              <a:rect l="l" t="t" r="r" b="b"/>
              <a:pathLst>
                <a:path w="6461" h="3414" extrusionOk="0">
                  <a:moveTo>
                    <a:pt x="1370" y="1"/>
                  </a:moveTo>
                  <a:cubicBezTo>
                    <a:pt x="1370" y="1"/>
                    <a:pt x="739" y="203"/>
                    <a:pt x="239" y="536"/>
                  </a:cubicBezTo>
                  <a:cubicBezTo>
                    <a:pt x="1" y="715"/>
                    <a:pt x="1358" y="3049"/>
                    <a:pt x="1739" y="3287"/>
                  </a:cubicBezTo>
                  <a:cubicBezTo>
                    <a:pt x="1868" y="3370"/>
                    <a:pt x="2231" y="3414"/>
                    <a:pt x="2696" y="3414"/>
                  </a:cubicBezTo>
                  <a:cubicBezTo>
                    <a:pt x="3953" y="3414"/>
                    <a:pt x="5950" y="3095"/>
                    <a:pt x="6037" y="2382"/>
                  </a:cubicBezTo>
                  <a:cubicBezTo>
                    <a:pt x="6061" y="2263"/>
                    <a:pt x="6061" y="1786"/>
                    <a:pt x="6430" y="1370"/>
                  </a:cubicBezTo>
                  <a:cubicBezTo>
                    <a:pt x="6461" y="1336"/>
                    <a:pt x="6420" y="1313"/>
                    <a:pt x="6297" y="1313"/>
                  </a:cubicBezTo>
                  <a:cubicBezTo>
                    <a:pt x="5990" y="1313"/>
                    <a:pt x="5170" y="1454"/>
                    <a:pt x="3680" y="1906"/>
                  </a:cubicBezTo>
                  <a:cubicBezTo>
                    <a:pt x="3675" y="1906"/>
                    <a:pt x="3671" y="1907"/>
                    <a:pt x="3667" y="1907"/>
                  </a:cubicBezTo>
                  <a:cubicBezTo>
                    <a:pt x="3613" y="1907"/>
                    <a:pt x="3568" y="1842"/>
                    <a:pt x="3513" y="1798"/>
                  </a:cubicBezTo>
                  <a:cubicBezTo>
                    <a:pt x="3216" y="1620"/>
                    <a:pt x="2739" y="941"/>
                    <a:pt x="2334" y="489"/>
                  </a:cubicBezTo>
                  <a:cubicBezTo>
                    <a:pt x="1930" y="48"/>
                    <a:pt x="1370" y="1"/>
                    <a:pt x="1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9;p69">
              <a:extLst>
                <a:ext uri="{FF2B5EF4-FFF2-40B4-BE49-F238E27FC236}">
                  <a16:creationId xmlns:a16="http://schemas.microsoft.com/office/drawing/2014/main" id="{0AC1A81D-865C-1BA0-5C4F-CA60B866C85D}"/>
                </a:ext>
              </a:extLst>
            </p:cNvPr>
            <p:cNvSpPr/>
            <p:nvPr/>
          </p:nvSpPr>
          <p:spPr>
            <a:xfrm>
              <a:off x="6724350" y="2186125"/>
              <a:ext cx="162225" cy="119975"/>
            </a:xfrm>
            <a:custGeom>
              <a:avLst/>
              <a:gdLst/>
              <a:ahLst/>
              <a:cxnLst/>
              <a:rect l="l" t="t" r="r" b="b"/>
              <a:pathLst>
                <a:path w="6489" h="4799" extrusionOk="0">
                  <a:moveTo>
                    <a:pt x="976" y="0"/>
                  </a:moveTo>
                  <a:cubicBezTo>
                    <a:pt x="631" y="131"/>
                    <a:pt x="95" y="476"/>
                    <a:pt x="95" y="476"/>
                  </a:cubicBezTo>
                  <a:cubicBezTo>
                    <a:pt x="0" y="1298"/>
                    <a:pt x="1191" y="3072"/>
                    <a:pt x="1703" y="3584"/>
                  </a:cubicBezTo>
                  <a:cubicBezTo>
                    <a:pt x="2130" y="4021"/>
                    <a:pt x="2631" y="4393"/>
                    <a:pt x="3221" y="4393"/>
                  </a:cubicBezTo>
                  <a:cubicBezTo>
                    <a:pt x="3386" y="4393"/>
                    <a:pt x="3559" y="4363"/>
                    <a:pt x="3739" y="4298"/>
                  </a:cubicBezTo>
                  <a:cubicBezTo>
                    <a:pt x="4620" y="4322"/>
                    <a:pt x="5108" y="4512"/>
                    <a:pt x="6251" y="4798"/>
                  </a:cubicBezTo>
                  <a:cubicBezTo>
                    <a:pt x="6489" y="4715"/>
                    <a:pt x="5941" y="1726"/>
                    <a:pt x="6287" y="1441"/>
                  </a:cubicBezTo>
                  <a:lnTo>
                    <a:pt x="6287" y="1441"/>
                  </a:lnTo>
                  <a:lnTo>
                    <a:pt x="3870" y="2119"/>
                  </a:lnTo>
                  <a:cubicBezTo>
                    <a:pt x="3814" y="2159"/>
                    <a:pt x="3744" y="2176"/>
                    <a:pt x="3665" y="2176"/>
                  </a:cubicBezTo>
                  <a:cubicBezTo>
                    <a:pt x="3122" y="2176"/>
                    <a:pt x="2131" y="1363"/>
                    <a:pt x="2048" y="1322"/>
                  </a:cubicBezTo>
                  <a:cubicBezTo>
                    <a:pt x="1941" y="1286"/>
                    <a:pt x="1226" y="286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10;p69">
              <a:extLst>
                <a:ext uri="{FF2B5EF4-FFF2-40B4-BE49-F238E27FC236}">
                  <a16:creationId xmlns:a16="http://schemas.microsoft.com/office/drawing/2014/main" id="{BBE16564-ED31-D51B-DF7D-78B9E467F69D}"/>
                </a:ext>
              </a:extLst>
            </p:cNvPr>
            <p:cNvSpPr/>
            <p:nvPr/>
          </p:nvSpPr>
          <p:spPr>
            <a:xfrm>
              <a:off x="6695175" y="2109100"/>
              <a:ext cx="73850" cy="67950"/>
            </a:xfrm>
            <a:custGeom>
              <a:avLst/>
              <a:gdLst/>
              <a:ahLst/>
              <a:cxnLst/>
              <a:rect l="l" t="t" r="r" b="b"/>
              <a:pathLst>
                <a:path w="2954" h="2718" extrusionOk="0">
                  <a:moveTo>
                    <a:pt x="1394" y="1"/>
                  </a:moveTo>
                  <a:cubicBezTo>
                    <a:pt x="1241" y="1"/>
                    <a:pt x="1079" y="33"/>
                    <a:pt x="905" y="93"/>
                  </a:cubicBezTo>
                  <a:cubicBezTo>
                    <a:pt x="191" y="331"/>
                    <a:pt x="0" y="974"/>
                    <a:pt x="262" y="1771"/>
                  </a:cubicBezTo>
                  <a:cubicBezTo>
                    <a:pt x="478" y="2418"/>
                    <a:pt x="1017" y="2718"/>
                    <a:pt x="1644" y="2718"/>
                  </a:cubicBezTo>
                  <a:cubicBezTo>
                    <a:pt x="1813" y="2718"/>
                    <a:pt x="1989" y="2696"/>
                    <a:pt x="2167" y="2652"/>
                  </a:cubicBezTo>
                  <a:cubicBezTo>
                    <a:pt x="2632" y="2533"/>
                    <a:pt x="2953" y="2081"/>
                    <a:pt x="2572" y="1105"/>
                  </a:cubicBezTo>
                  <a:cubicBezTo>
                    <a:pt x="2264" y="325"/>
                    <a:pt x="1880" y="1"/>
                    <a:pt x="1394" y="1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11;p69">
              <a:extLst>
                <a:ext uri="{FF2B5EF4-FFF2-40B4-BE49-F238E27FC236}">
                  <a16:creationId xmlns:a16="http://schemas.microsoft.com/office/drawing/2014/main" id="{44BBA3B2-162A-BD0A-4D14-77D7D44BE994}"/>
                </a:ext>
              </a:extLst>
            </p:cNvPr>
            <p:cNvSpPr/>
            <p:nvPr/>
          </p:nvSpPr>
          <p:spPr>
            <a:xfrm>
              <a:off x="6720975" y="2144150"/>
              <a:ext cx="17975" cy="18025"/>
            </a:xfrm>
            <a:custGeom>
              <a:avLst/>
              <a:gdLst/>
              <a:ahLst/>
              <a:cxnLst/>
              <a:rect l="l" t="t" r="r" b="b"/>
              <a:pathLst>
                <a:path w="719" h="721" extrusionOk="0">
                  <a:moveTo>
                    <a:pt x="349" y="0"/>
                  </a:moveTo>
                  <a:cubicBezTo>
                    <a:pt x="168" y="0"/>
                    <a:pt x="1" y="130"/>
                    <a:pt x="135" y="322"/>
                  </a:cubicBezTo>
                  <a:cubicBezTo>
                    <a:pt x="278" y="525"/>
                    <a:pt x="394" y="720"/>
                    <a:pt x="514" y="720"/>
                  </a:cubicBezTo>
                  <a:cubicBezTo>
                    <a:pt x="535" y="720"/>
                    <a:pt x="555" y="715"/>
                    <a:pt x="576" y="703"/>
                  </a:cubicBezTo>
                  <a:cubicBezTo>
                    <a:pt x="719" y="596"/>
                    <a:pt x="480" y="24"/>
                    <a:pt x="480" y="24"/>
                  </a:cubicBezTo>
                  <a:cubicBezTo>
                    <a:pt x="439" y="8"/>
                    <a:pt x="394" y="0"/>
                    <a:pt x="349" y="0"/>
                  </a:cubicBezTo>
                  <a:close/>
                </a:path>
              </a:pathLst>
            </a:custGeom>
            <a:solidFill>
              <a:srgbClr val="FFB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12;p69">
              <a:extLst>
                <a:ext uri="{FF2B5EF4-FFF2-40B4-BE49-F238E27FC236}">
                  <a16:creationId xmlns:a16="http://schemas.microsoft.com/office/drawing/2014/main" id="{27564247-6BC8-F37E-8674-35FDEF1021F0}"/>
                </a:ext>
              </a:extLst>
            </p:cNvPr>
            <p:cNvSpPr/>
            <p:nvPr/>
          </p:nvSpPr>
          <p:spPr>
            <a:xfrm>
              <a:off x="6742275" y="2135025"/>
              <a:ext cx="118800" cy="77700"/>
            </a:xfrm>
            <a:custGeom>
              <a:avLst/>
              <a:gdLst/>
              <a:ahLst/>
              <a:cxnLst/>
              <a:rect l="l" t="t" r="r" b="b"/>
              <a:pathLst>
                <a:path w="4752" h="3108" extrusionOk="0">
                  <a:moveTo>
                    <a:pt x="4439" y="270"/>
                  </a:moveTo>
                  <a:cubicBezTo>
                    <a:pt x="4427" y="330"/>
                    <a:pt x="4403" y="377"/>
                    <a:pt x="4403" y="377"/>
                  </a:cubicBezTo>
                  <a:cubicBezTo>
                    <a:pt x="4403" y="377"/>
                    <a:pt x="4403" y="318"/>
                    <a:pt x="4439" y="270"/>
                  </a:cubicBezTo>
                  <a:close/>
                  <a:moveTo>
                    <a:pt x="4574" y="1"/>
                  </a:moveTo>
                  <a:cubicBezTo>
                    <a:pt x="4566" y="1"/>
                    <a:pt x="4557" y="7"/>
                    <a:pt x="4546" y="20"/>
                  </a:cubicBezTo>
                  <a:cubicBezTo>
                    <a:pt x="4510" y="56"/>
                    <a:pt x="4474" y="127"/>
                    <a:pt x="4462" y="198"/>
                  </a:cubicBezTo>
                  <a:lnTo>
                    <a:pt x="4462" y="198"/>
                  </a:lnTo>
                  <a:cubicBezTo>
                    <a:pt x="4474" y="127"/>
                    <a:pt x="4510" y="56"/>
                    <a:pt x="4474" y="32"/>
                  </a:cubicBezTo>
                  <a:cubicBezTo>
                    <a:pt x="4472" y="31"/>
                    <a:pt x="4470" y="31"/>
                    <a:pt x="4467" y="31"/>
                  </a:cubicBezTo>
                  <a:cubicBezTo>
                    <a:pt x="4413" y="31"/>
                    <a:pt x="4389" y="166"/>
                    <a:pt x="4343" y="246"/>
                  </a:cubicBezTo>
                  <a:cubicBezTo>
                    <a:pt x="4296" y="330"/>
                    <a:pt x="4272" y="401"/>
                    <a:pt x="4200" y="460"/>
                  </a:cubicBezTo>
                  <a:cubicBezTo>
                    <a:pt x="4200" y="438"/>
                    <a:pt x="4211" y="244"/>
                    <a:pt x="4172" y="244"/>
                  </a:cubicBezTo>
                  <a:cubicBezTo>
                    <a:pt x="4170" y="244"/>
                    <a:pt x="4167" y="245"/>
                    <a:pt x="4165" y="246"/>
                  </a:cubicBezTo>
                  <a:cubicBezTo>
                    <a:pt x="4141" y="258"/>
                    <a:pt x="4117" y="330"/>
                    <a:pt x="4022" y="484"/>
                  </a:cubicBezTo>
                  <a:cubicBezTo>
                    <a:pt x="3962" y="568"/>
                    <a:pt x="3974" y="687"/>
                    <a:pt x="3915" y="853"/>
                  </a:cubicBezTo>
                  <a:cubicBezTo>
                    <a:pt x="3784" y="984"/>
                    <a:pt x="2855" y="1473"/>
                    <a:pt x="2676" y="1544"/>
                  </a:cubicBezTo>
                  <a:cubicBezTo>
                    <a:pt x="2571" y="1579"/>
                    <a:pt x="1529" y="1961"/>
                    <a:pt x="1146" y="1961"/>
                  </a:cubicBezTo>
                  <a:cubicBezTo>
                    <a:pt x="1140" y="1961"/>
                    <a:pt x="1134" y="1961"/>
                    <a:pt x="1129" y="1961"/>
                  </a:cubicBezTo>
                  <a:cubicBezTo>
                    <a:pt x="759" y="1961"/>
                    <a:pt x="343" y="2104"/>
                    <a:pt x="271" y="2235"/>
                  </a:cubicBezTo>
                  <a:cubicBezTo>
                    <a:pt x="1" y="2719"/>
                    <a:pt x="317" y="3107"/>
                    <a:pt x="906" y="3107"/>
                  </a:cubicBezTo>
                  <a:cubicBezTo>
                    <a:pt x="940" y="3107"/>
                    <a:pt x="974" y="3106"/>
                    <a:pt x="1010" y="3104"/>
                  </a:cubicBezTo>
                  <a:cubicBezTo>
                    <a:pt x="1795" y="3056"/>
                    <a:pt x="2867" y="2532"/>
                    <a:pt x="3129" y="2330"/>
                  </a:cubicBezTo>
                  <a:cubicBezTo>
                    <a:pt x="3629" y="1925"/>
                    <a:pt x="4177" y="1211"/>
                    <a:pt x="4200" y="1211"/>
                  </a:cubicBezTo>
                  <a:cubicBezTo>
                    <a:pt x="4462" y="1032"/>
                    <a:pt x="4593" y="841"/>
                    <a:pt x="4641" y="770"/>
                  </a:cubicBezTo>
                  <a:cubicBezTo>
                    <a:pt x="4689" y="687"/>
                    <a:pt x="4736" y="413"/>
                    <a:pt x="4748" y="294"/>
                  </a:cubicBezTo>
                  <a:cubicBezTo>
                    <a:pt x="4752" y="262"/>
                    <a:pt x="4747" y="245"/>
                    <a:pt x="4736" y="245"/>
                  </a:cubicBezTo>
                  <a:cubicBezTo>
                    <a:pt x="4714" y="245"/>
                    <a:pt x="4669" y="317"/>
                    <a:pt x="4629" y="484"/>
                  </a:cubicBezTo>
                  <a:cubicBezTo>
                    <a:pt x="4641" y="425"/>
                    <a:pt x="4724" y="127"/>
                    <a:pt x="4665" y="127"/>
                  </a:cubicBezTo>
                  <a:cubicBezTo>
                    <a:pt x="4605" y="127"/>
                    <a:pt x="4522" y="377"/>
                    <a:pt x="4522" y="377"/>
                  </a:cubicBezTo>
                  <a:cubicBezTo>
                    <a:pt x="4522" y="377"/>
                    <a:pt x="4522" y="330"/>
                    <a:pt x="4569" y="210"/>
                  </a:cubicBezTo>
                  <a:cubicBezTo>
                    <a:pt x="4608" y="114"/>
                    <a:pt x="4608" y="1"/>
                    <a:pt x="4574" y="1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13;p69">
              <a:extLst>
                <a:ext uri="{FF2B5EF4-FFF2-40B4-BE49-F238E27FC236}">
                  <a16:creationId xmlns:a16="http://schemas.microsoft.com/office/drawing/2014/main" id="{B75B81AD-F106-B9F7-F726-4EA50DEAA63E}"/>
                </a:ext>
              </a:extLst>
            </p:cNvPr>
            <p:cNvSpPr/>
            <p:nvPr/>
          </p:nvSpPr>
          <p:spPr>
            <a:xfrm>
              <a:off x="6856200" y="2242000"/>
              <a:ext cx="65500" cy="59625"/>
            </a:xfrm>
            <a:custGeom>
              <a:avLst/>
              <a:gdLst/>
              <a:ahLst/>
              <a:cxnLst/>
              <a:rect l="l" t="t" r="r" b="b"/>
              <a:pathLst>
                <a:path w="2620" h="2385" extrusionOk="0">
                  <a:moveTo>
                    <a:pt x="677" y="1"/>
                  </a:moveTo>
                  <a:cubicBezTo>
                    <a:pt x="664" y="1"/>
                    <a:pt x="652" y="5"/>
                    <a:pt x="644" y="15"/>
                  </a:cubicBezTo>
                  <a:cubicBezTo>
                    <a:pt x="536" y="111"/>
                    <a:pt x="703" y="325"/>
                    <a:pt x="786" y="658"/>
                  </a:cubicBezTo>
                  <a:cubicBezTo>
                    <a:pt x="786" y="658"/>
                    <a:pt x="524" y="176"/>
                    <a:pt x="423" y="176"/>
                  </a:cubicBezTo>
                  <a:cubicBezTo>
                    <a:pt x="416" y="176"/>
                    <a:pt x="410" y="178"/>
                    <a:pt x="405" y="182"/>
                  </a:cubicBezTo>
                  <a:cubicBezTo>
                    <a:pt x="298" y="242"/>
                    <a:pt x="346" y="420"/>
                    <a:pt x="405" y="599"/>
                  </a:cubicBezTo>
                  <a:cubicBezTo>
                    <a:pt x="350" y="503"/>
                    <a:pt x="294" y="440"/>
                    <a:pt x="249" y="440"/>
                  </a:cubicBezTo>
                  <a:cubicBezTo>
                    <a:pt x="227" y="440"/>
                    <a:pt x="207" y="456"/>
                    <a:pt x="191" y="492"/>
                  </a:cubicBezTo>
                  <a:cubicBezTo>
                    <a:pt x="167" y="551"/>
                    <a:pt x="286" y="1027"/>
                    <a:pt x="310" y="1170"/>
                  </a:cubicBezTo>
                  <a:cubicBezTo>
                    <a:pt x="189" y="858"/>
                    <a:pt x="118" y="798"/>
                    <a:pt x="84" y="798"/>
                  </a:cubicBezTo>
                  <a:cubicBezTo>
                    <a:pt x="71" y="798"/>
                    <a:pt x="63" y="807"/>
                    <a:pt x="60" y="813"/>
                  </a:cubicBezTo>
                  <a:cubicBezTo>
                    <a:pt x="1" y="920"/>
                    <a:pt x="191" y="1563"/>
                    <a:pt x="358" y="1742"/>
                  </a:cubicBezTo>
                  <a:cubicBezTo>
                    <a:pt x="405" y="1789"/>
                    <a:pt x="465" y="1849"/>
                    <a:pt x="477" y="1849"/>
                  </a:cubicBezTo>
                  <a:cubicBezTo>
                    <a:pt x="652" y="2083"/>
                    <a:pt x="1022" y="2385"/>
                    <a:pt x="1407" y="2385"/>
                  </a:cubicBezTo>
                  <a:cubicBezTo>
                    <a:pt x="1415" y="2385"/>
                    <a:pt x="1422" y="2385"/>
                    <a:pt x="1429" y="2385"/>
                  </a:cubicBezTo>
                  <a:cubicBezTo>
                    <a:pt x="1810" y="2361"/>
                    <a:pt x="2620" y="1706"/>
                    <a:pt x="2572" y="1563"/>
                  </a:cubicBezTo>
                  <a:cubicBezTo>
                    <a:pt x="2513" y="1432"/>
                    <a:pt x="2132" y="956"/>
                    <a:pt x="2132" y="956"/>
                  </a:cubicBezTo>
                  <a:cubicBezTo>
                    <a:pt x="1858" y="694"/>
                    <a:pt x="1775" y="456"/>
                    <a:pt x="1715" y="337"/>
                  </a:cubicBezTo>
                  <a:cubicBezTo>
                    <a:pt x="1680" y="282"/>
                    <a:pt x="1630" y="248"/>
                    <a:pt x="1587" y="248"/>
                  </a:cubicBezTo>
                  <a:cubicBezTo>
                    <a:pt x="1498" y="248"/>
                    <a:pt x="1433" y="390"/>
                    <a:pt x="1560" y="789"/>
                  </a:cubicBezTo>
                  <a:cubicBezTo>
                    <a:pt x="1560" y="789"/>
                    <a:pt x="1556" y="790"/>
                    <a:pt x="1549" y="790"/>
                  </a:cubicBezTo>
                  <a:cubicBezTo>
                    <a:pt x="1512" y="790"/>
                    <a:pt x="1390" y="773"/>
                    <a:pt x="1251" y="575"/>
                  </a:cubicBezTo>
                  <a:cubicBezTo>
                    <a:pt x="1153" y="445"/>
                    <a:pt x="810" y="1"/>
                    <a:pt x="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14;p69">
              <a:extLst>
                <a:ext uri="{FF2B5EF4-FFF2-40B4-BE49-F238E27FC236}">
                  <a16:creationId xmlns:a16="http://schemas.microsoft.com/office/drawing/2014/main" id="{F5BC890B-9540-4E68-8EB2-927F306CCB0F}"/>
                </a:ext>
              </a:extLst>
            </p:cNvPr>
            <p:cNvSpPr/>
            <p:nvPr/>
          </p:nvSpPr>
          <p:spPr>
            <a:xfrm>
              <a:off x="6727400" y="2211975"/>
              <a:ext cx="78525" cy="65250"/>
            </a:xfrm>
            <a:custGeom>
              <a:avLst/>
              <a:gdLst/>
              <a:ahLst/>
              <a:cxnLst/>
              <a:rect l="l" t="t" r="r" b="b"/>
              <a:pathLst>
                <a:path w="3141" h="2610" extrusionOk="0">
                  <a:moveTo>
                    <a:pt x="2449" y="0"/>
                  </a:moveTo>
                  <a:cubicBezTo>
                    <a:pt x="2423" y="0"/>
                    <a:pt x="2391" y="12"/>
                    <a:pt x="2355" y="38"/>
                  </a:cubicBezTo>
                  <a:cubicBezTo>
                    <a:pt x="2200" y="145"/>
                    <a:pt x="1866" y="526"/>
                    <a:pt x="1664" y="681"/>
                  </a:cubicBezTo>
                  <a:lnTo>
                    <a:pt x="1652" y="681"/>
                  </a:lnTo>
                  <a:cubicBezTo>
                    <a:pt x="1640" y="684"/>
                    <a:pt x="1627" y="685"/>
                    <a:pt x="1613" y="685"/>
                  </a:cubicBezTo>
                  <a:cubicBezTo>
                    <a:pt x="1531" y="685"/>
                    <a:pt x="1426" y="633"/>
                    <a:pt x="1426" y="633"/>
                  </a:cubicBezTo>
                  <a:cubicBezTo>
                    <a:pt x="1343" y="550"/>
                    <a:pt x="1640" y="252"/>
                    <a:pt x="1533" y="109"/>
                  </a:cubicBezTo>
                  <a:cubicBezTo>
                    <a:pt x="1519" y="93"/>
                    <a:pt x="1500" y="86"/>
                    <a:pt x="1476" y="86"/>
                  </a:cubicBezTo>
                  <a:cubicBezTo>
                    <a:pt x="1216" y="86"/>
                    <a:pt x="424" y="961"/>
                    <a:pt x="152" y="1157"/>
                  </a:cubicBezTo>
                  <a:cubicBezTo>
                    <a:pt x="152" y="1157"/>
                    <a:pt x="1" y="2610"/>
                    <a:pt x="939" y="2610"/>
                  </a:cubicBezTo>
                  <a:cubicBezTo>
                    <a:pt x="950" y="2610"/>
                    <a:pt x="962" y="2610"/>
                    <a:pt x="973" y="2609"/>
                  </a:cubicBezTo>
                  <a:cubicBezTo>
                    <a:pt x="1831" y="2586"/>
                    <a:pt x="2295" y="2288"/>
                    <a:pt x="2426" y="2133"/>
                  </a:cubicBezTo>
                  <a:cubicBezTo>
                    <a:pt x="2819" y="1943"/>
                    <a:pt x="3140" y="1002"/>
                    <a:pt x="3057" y="931"/>
                  </a:cubicBezTo>
                  <a:cubicBezTo>
                    <a:pt x="3029" y="903"/>
                    <a:pt x="3001" y="891"/>
                    <a:pt x="2973" y="891"/>
                  </a:cubicBezTo>
                  <a:cubicBezTo>
                    <a:pt x="2954" y="891"/>
                    <a:pt x="2934" y="897"/>
                    <a:pt x="2914" y="907"/>
                  </a:cubicBezTo>
                  <a:cubicBezTo>
                    <a:pt x="3009" y="740"/>
                    <a:pt x="3069" y="561"/>
                    <a:pt x="2950" y="442"/>
                  </a:cubicBezTo>
                  <a:cubicBezTo>
                    <a:pt x="2940" y="437"/>
                    <a:pt x="2929" y="435"/>
                    <a:pt x="2917" y="435"/>
                  </a:cubicBezTo>
                  <a:cubicBezTo>
                    <a:pt x="2851" y="435"/>
                    <a:pt x="2771" y="519"/>
                    <a:pt x="2700" y="621"/>
                  </a:cubicBezTo>
                  <a:cubicBezTo>
                    <a:pt x="2783" y="454"/>
                    <a:pt x="2855" y="276"/>
                    <a:pt x="2783" y="192"/>
                  </a:cubicBezTo>
                  <a:cubicBezTo>
                    <a:pt x="2763" y="166"/>
                    <a:pt x="2737" y="155"/>
                    <a:pt x="2708" y="155"/>
                  </a:cubicBezTo>
                  <a:cubicBezTo>
                    <a:pt x="2617" y="155"/>
                    <a:pt x="2492" y="266"/>
                    <a:pt x="2402" y="383"/>
                  </a:cubicBezTo>
                  <a:cubicBezTo>
                    <a:pt x="2426" y="347"/>
                    <a:pt x="2438" y="323"/>
                    <a:pt x="2474" y="276"/>
                  </a:cubicBezTo>
                  <a:cubicBezTo>
                    <a:pt x="2567" y="145"/>
                    <a:pt x="2543" y="0"/>
                    <a:pt x="2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15;p69">
              <a:extLst>
                <a:ext uri="{FF2B5EF4-FFF2-40B4-BE49-F238E27FC236}">
                  <a16:creationId xmlns:a16="http://schemas.microsoft.com/office/drawing/2014/main" id="{8BFACA8C-7146-EEF3-EEC9-0AD9ED8C6AF9}"/>
                </a:ext>
              </a:extLst>
            </p:cNvPr>
            <p:cNvSpPr/>
            <p:nvPr/>
          </p:nvSpPr>
          <p:spPr>
            <a:xfrm>
              <a:off x="6633250" y="2229950"/>
              <a:ext cx="119100" cy="71575"/>
            </a:xfrm>
            <a:custGeom>
              <a:avLst/>
              <a:gdLst/>
              <a:ahLst/>
              <a:cxnLst/>
              <a:rect l="l" t="t" r="r" b="b"/>
              <a:pathLst>
                <a:path w="4764" h="2863" extrusionOk="0">
                  <a:moveTo>
                    <a:pt x="1991" y="0"/>
                  </a:moveTo>
                  <a:cubicBezTo>
                    <a:pt x="1354" y="0"/>
                    <a:pt x="778" y="132"/>
                    <a:pt x="537" y="664"/>
                  </a:cubicBezTo>
                  <a:cubicBezTo>
                    <a:pt x="1" y="1855"/>
                    <a:pt x="870" y="2700"/>
                    <a:pt x="1168" y="2819"/>
                  </a:cubicBezTo>
                  <a:cubicBezTo>
                    <a:pt x="1228" y="2844"/>
                    <a:pt x="1410" y="2863"/>
                    <a:pt x="1675" y="2863"/>
                  </a:cubicBezTo>
                  <a:cubicBezTo>
                    <a:pt x="2041" y="2863"/>
                    <a:pt x="2565" y="2827"/>
                    <a:pt x="3144" y="2724"/>
                  </a:cubicBezTo>
                  <a:cubicBezTo>
                    <a:pt x="4156" y="2569"/>
                    <a:pt x="4763" y="2176"/>
                    <a:pt x="4763" y="2176"/>
                  </a:cubicBezTo>
                  <a:cubicBezTo>
                    <a:pt x="4478" y="1926"/>
                    <a:pt x="4037" y="319"/>
                    <a:pt x="4097" y="104"/>
                  </a:cubicBezTo>
                  <a:lnTo>
                    <a:pt x="4097" y="104"/>
                  </a:lnTo>
                  <a:cubicBezTo>
                    <a:pt x="4009" y="122"/>
                    <a:pt x="3906" y="129"/>
                    <a:pt x="3793" y="129"/>
                  </a:cubicBezTo>
                  <a:cubicBezTo>
                    <a:pt x="3307" y="129"/>
                    <a:pt x="2620" y="0"/>
                    <a:pt x="19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6;p69">
              <a:extLst>
                <a:ext uri="{FF2B5EF4-FFF2-40B4-BE49-F238E27FC236}">
                  <a16:creationId xmlns:a16="http://schemas.microsoft.com/office/drawing/2014/main" id="{F2B04406-AADC-AFD6-32FF-52B9B7653C83}"/>
                </a:ext>
              </a:extLst>
            </p:cNvPr>
            <p:cNvSpPr/>
            <p:nvPr/>
          </p:nvSpPr>
          <p:spPr>
            <a:xfrm>
              <a:off x="6689525" y="2233150"/>
              <a:ext cx="41975" cy="65550"/>
            </a:xfrm>
            <a:custGeom>
              <a:avLst/>
              <a:gdLst/>
              <a:ahLst/>
              <a:cxnLst/>
              <a:rect l="l" t="t" r="r" b="b"/>
              <a:pathLst>
                <a:path w="1679" h="2622" extrusionOk="0">
                  <a:moveTo>
                    <a:pt x="298" y="0"/>
                  </a:moveTo>
                  <a:lnTo>
                    <a:pt x="298" y="0"/>
                  </a:lnTo>
                  <a:cubicBezTo>
                    <a:pt x="0" y="786"/>
                    <a:pt x="381" y="2405"/>
                    <a:pt x="726" y="2620"/>
                  </a:cubicBezTo>
                  <a:cubicBezTo>
                    <a:pt x="731" y="2621"/>
                    <a:pt x="738" y="2621"/>
                    <a:pt x="746" y="2621"/>
                  </a:cubicBezTo>
                  <a:cubicBezTo>
                    <a:pt x="837" y="2621"/>
                    <a:pt x="1132" y="2559"/>
                    <a:pt x="1679" y="2417"/>
                  </a:cubicBezTo>
                  <a:cubicBezTo>
                    <a:pt x="976" y="1572"/>
                    <a:pt x="1143" y="0"/>
                    <a:pt x="1143" y="0"/>
                  </a:cubicBezTo>
                  <a:lnTo>
                    <a:pt x="1143" y="0"/>
                  </a:lnTo>
                  <a:cubicBezTo>
                    <a:pt x="1143" y="0"/>
                    <a:pt x="953" y="5"/>
                    <a:pt x="702" y="5"/>
                  </a:cubicBezTo>
                  <a:cubicBezTo>
                    <a:pt x="577" y="5"/>
                    <a:pt x="437" y="4"/>
                    <a:pt x="298" y="0"/>
                  </a:cubicBez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7;p69">
              <a:extLst>
                <a:ext uri="{FF2B5EF4-FFF2-40B4-BE49-F238E27FC236}">
                  <a16:creationId xmlns:a16="http://schemas.microsoft.com/office/drawing/2014/main" id="{D26A41DF-D748-D6B1-1C02-E0DF754B5FCD}"/>
                </a:ext>
              </a:extLst>
            </p:cNvPr>
            <p:cNvSpPr/>
            <p:nvPr/>
          </p:nvSpPr>
          <p:spPr>
            <a:xfrm>
              <a:off x="6695775" y="2232875"/>
              <a:ext cx="28300" cy="65150"/>
            </a:xfrm>
            <a:custGeom>
              <a:avLst/>
              <a:gdLst/>
              <a:ahLst/>
              <a:cxnLst/>
              <a:rect l="l" t="t" r="r" b="b"/>
              <a:pathLst>
                <a:path w="1132" h="2606" extrusionOk="0">
                  <a:moveTo>
                    <a:pt x="443" y="1"/>
                  </a:moveTo>
                  <a:cubicBezTo>
                    <a:pt x="390" y="1"/>
                    <a:pt x="337" y="3"/>
                    <a:pt x="298" y="11"/>
                  </a:cubicBezTo>
                  <a:cubicBezTo>
                    <a:pt x="0" y="809"/>
                    <a:pt x="548" y="2488"/>
                    <a:pt x="714" y="2595"/>
                  </a:cubicBezTo>
                  <a:cubicBezTo>
                    <a:pt x="722" y="2602"/>
                    <a:pt x="735" y="2605"/>
                    <a:pt x="754" y="2605"/>
                  </a:cubicBezTo>
                  <a:cubicBezTo>
                    <a:pt x="828" y="2605"/>
                    <a:pt x="979" y="2554"/>
                    <a:pt x="1131" y="2488"/>
                  </a:cubicBezTo>
                  <a:cubicBezTo>
                    <a:pt x="405" y="1583"/>
                    <a:pt x="655" y="11"/>
                    <a:pt x="655" y="11"/>
                  </a:cubicBezTo>
                  <a:cubicBezTo>
                    <a:pt x="655" y="11"/>
                    <a:pt x="549" y="1"/>
                    <a:pt x="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8;p69">
              <a:extLst>
                <a:ext uri="{FF2B5EF4-FFF2-40B4-BE49-F238E27FC236}">
                  <a16:creationId xmlns:a16="http://schemas.microsoft.com/office/drawing/2014/main" id="{DB291F4F-D878-1CC2-B162-6385BC30C303}"/>
                </a:ext>
              </a:extLst>
            </p:cNvPr>
            <p:cNvSpPr/>
            <p:nvPr/>
          </p:nvSpPr>
          <p:spPr>
            <a:xfrm>
              <a:off x="6887750" y="2283750"/>
              <a:ext cx="54800" cy="46450"/>
            </a:xfrm>
            <a:custGeom>
              <a:avLst/>
              <a:gdLst/>
              <a:ahLst/>
              <a:cxnLst/>
              <a:rect l="l" t="t" r="r" b="b"/>
              <a:pathLst>
                <a:path w="2192" h="1858" extrusionOk="0">
                  <a:moveTo>
                    <a:pt x="1703" y="0"/>
                  </a:moveTo>
                  <a:cubicBezTo>
                    <a:pt x="1239" y="1227"/>
                    <a:pt x="1" y="1262"/>
                    <a:pt x="1" y="1262"/>
                  </a:cubicBezTo>
                  <a:cubicBezTo>
                    <a:pt x="1" y="1262"/>
                    <a:pt x="179" y="1643"/>
                    <a:pt x="655" y="1858"/>
                  </a:cubicBezTo>
                  <a:cubicBezTo>
                    <a:pt x="1322" y="1810"/>
                    <a:pt x="2132" y="1227"/>
                    <a:pt x="2191" y="369"/>
                  </a:cubicBezTo>
                  <a:cubicBezTo>
                    <a:pt x="2191" y="310"/>
                    <a:pt x="2072" y="155"/>
                    <a:pt x="17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9;p69">
              <a:extLst>
                <a:ext uri="{FF2B5EF4-FFF2-40B4-BE49-F238E27FC236}">
                  <a16:creationId xmlns:a16="http://schemas.microsoft.com/office/drawing/2014/main" id="{CCF32352-0785-4168-02E8-8FC849BA9DB7}"/>
                </a:ext>
              </a:extLst>
            </p:cNvPr>
            <p:cNvSpPr/>
            <p:nvPr/>
          </p:nvSpPr>
          <p:spPr>
            <a:xfrm>
              <a:off x="6891625" y="2285225"/>
              <a:ext cx="48250" cy="41100"/>
            </a:xfrm>
            <a:custGeom>
              <a:avLst/>
              <a:gdLst/>
              <a:ahLst/>
              <a:cxnLst/>
              <a:rect l="l" t="t" r="r" b="b"/>
              <a:pathLst>
                <a:path w="1930" h="1644" extrusionOk="0">
                  <a:moveTo>
                    <a:pt x="1667" y="1"/>
                  </a:moveTo>
                  <a:cubicBezTo>
                    <a:pt x="1441" y="1310"/>
                    <a:pt x="0" y="1430"/>
                    <a:pt x="0" y="1430"/>
                  </a:cubicBezTo>
                  <a:cubicBezTo>
                    <a:pt x="0" y="1430"/>
                    <a:pt x="179" y="1608"/>
                    <a:pt x="262" y="1644"/>
                  </a:cubicBezTo>
                  <a:cubicBezTo>
                    <a:pt x="1024" y="1620"/>
                    <a:pt x="1846" y="906"/>
                    <a:pt x="1929" y="179"/>
                  </a:cubicBezTo>
                  <a:cubicBezTo>
                    <a:pt x="1905" y="96"/>
                    <a:pt x="1786" y="25"/>
                    <a:pt x="1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20;p69">
              <a:extLst>
                <a:ext uri="{FF2B5EF4-FFF2-40B4-BE49-F238E27FC236}">
                  <a16:creationId xmlns:a16="http://schemas.microsoft.com/office/drawing/2014/main" id="{7EC74CF6-36FB-2E93-4E97-E7128F45A3D0}"/>
                </a:ext>
              </a:extLst>
            </p:cNvPr>
            <p:cNvSpPr/>
            <p:nvPr/>
          </p:nvSpPr>
          <p:spPr>
            <a:xfrm>
              <a:off x="6762150" y="2082725"/>
              <a:ext cx="86925" cy="66525"/>
            </a:xfrm>
            <a:custGeom>
              <a:avLst/>
              <a:gdLst/>
              <a:ahLst/>
              <a:cxnLst/>
              <a:rect l="l" t="t" r="r" b="b"/>
              <a:pathLst>
                <a:path w="3477" h="2661" extrusionOk="0">
                  <a:moveTo>
                    <a:pt x="919" y="0"/>
                  </a:moveTo>
                  <a:cubicBezTo>
                    <a:pt x="742" y="0"/>
                    <a:pt x="0" y="1326"/>
                    <a:pt x="0" y="1326"/>
                  </a:cubicBezTo>
                  <a:cubicBezTo>
                    <a:pt x="0" y="1326"/>
                    <a:pt x="357" y="2661"/>
                    <a:pt x="2710" y="2661"/>
                  </a:cubicBezTo>
                  <a:cubicBezTo>
                    <a:pt x="2751" y="2661"/>
                    <a:pt x="2792" y="2660"/>
                    <a:pt x="2834" y="2660"/>
                  </a:cubicBezTo>
                  <a:cubicBezTo>
                    <a:pt x="3477" y="2648"/>
                    <a:pt x="3084" y="1314"/>
                    <a:pt x="3084" y="1314"/>
                  </a:cubicBezTo>
                  <a:lnTo>
                    <a:pt x="3084" y="1314"/>
                  </a:lnTo>
                  <a:cubicBezTo>
                    <a:pt x="3084" y="1314"/>
                    <a:pt x="2884" y="1360"/>
                    <a:pt x="2606" y="1360"/>
                  </a:cubicBezTo>
                  <a:cubicBezTo>
                    <a:pt x="2041" y="1360"/>
                    <a:pt x="1152" y="1173"/>
                    <a:pt x="953" y="40"/>
                  </a:cubicBezTo>
                  <a:cubicBezTo>
                    <a:pt x="947" y="13"/>
                    <a:pt x="936" y="0"/>
                    <a:pt x="9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21;p69">
              <a:extLst>
                <a:ext uri="{FF2B5EF4-FFF2-40B4-BE49-F238E27FC236}">
                  <a16:creationId xmlns:a16="http://schemas.microsoft.com/office/drawing/2014/main" id="{CFB5D2DD-EA09-BAA7-3A06-206AA0233FCA}"/>
                </a:ext>
              </a:extLst>
            </p:cNvPr>
            <p:cNvSpPr/>
            <p:nvPr/>
          </p:nvSpPr>
          <p:spPr>
            <a:xfrm>
              <a:off x="6692200" y="2108400"/>
              <a:ext cx="61925" cy="84300"/>
            </a:xfrm>
            <a:custGeom>
              <a:avLst/>
              <a:gdLst/>
              <a:ahLst/>
              <a:cxnLst/>
              <a:rect l="l" t="t" r="r" b="b"/>
              <a:pathLst>
                <a:path w="2477" h="3372" extrusionOk="0">
                  <a:moveTo>
                    <a:pt x="1472" y="1"/>
                  </a:moveTo>
                  <a:cubicBezTo>
                    <a:pt x="554" y="1"/>
                    <a:pt x="138" y="692"/>
                    <a:pt x="72" y="1156"/>
                  </a:cubicBezTo>
                  <a:cubicBezTo>
                    <a:pt x="0" y="1656"/>
                    <a:pt x="238" y="2109"/>
                    <a:pt x="322" y="2454"/>
                  </a:cubicBezTo>
                  <a:cubicBezTo>
                    <a:pt x="441" y="2907"/>
                    <a:pt x="357" y="3061"/>
                    <a:pt x="357" y="3061"/>
                  </a:cubicBezTo>
                  <a:cubicBezTo>
                    <a:pt x="608" y="3312"/>
                    <a:pt x="957" y="3372"/>
                    <a:pt x="1214" y="3372"/>
                  </a:cubicBezTo>
                  <a:cubicBezTo>
                    <a:pt x="1434" y="3372"/>
                    <a:pt x="1587" y="3329"/>
                    <a:pt x="1560" y="3323"/>
                  </a:cubicBezTo>
                  <a:cubicBezTo>
                    <a:pt x="1465" y="3300"/>
                    <a:pt x="1441" y="3097"/>
                    <a:pt x="1453" y="3049"/>
                  </a:cubicBezTo>
                  <a:lnTo>
                    <a:pt x="1453" y="3049"/>
                  </a:lnTo>
                  <a:cubicBezTo>
                    <a:pt x="1475" y="3061"/>
                    <a:pt x="1518" y="3069"/>
                    <a:pt x="1570" y="3069"/>
                  </a:cubicBezTo>
                  <a:cubicBezTo>
                    <a:pt x="1683" y="3069"/>
                    <a:pt x="1840" y="3032"/>
                    <a:pt x="1929" y="2919"/>
                  </a:cubicBezTo>
                  <a:lnTo>
                    <a:pt x="1929" y="2919"/>
                  </a:lnTo>
                  <a:cubicBezTo>
                    <a:pt x="1895" y="2934"/>
                    <a:pt x="1860" y="2942"/>
                    <a:pt x="1827" y="2942"/>
                  </a:cubicBezTo>
                  <a:cubicBezTo>
                    <a:pt x="1756" y="2942"/>
                    <a:pt x="1695" y="2905"/>
                    <a:pt x="1679" y="2823"/>
                  </a:cubicBezTo>
                  <a:lnTo>
                    <a:pt x="1679" y="2823"/>
                  </a:lnTo>
                  <a:cubicBezTo>
                    <a:pt x="1687" y="2839"/>
                    <a:pt x="1703" y="2847"/>
                    <a:pt x="1723" y="2847"/>
                  </a:cubicBezTo>
                  <a:cubicBezTo>
                    <a:pt x="1823" y="2847"/>
                    <a:pt x="2036" y="2672"/>
                    <a:pt x="2036" y="2514"/>
                  </a:cubicBezTo>
                  <a:lnTo>
                    <a:pt x="2036" y="2514"/>
                  </a:lnTo>
                  <a:cubicBezTo>
                    <a:pt x="2007" y="2517"/>
                    <a:pt x="1980" y="2518"/>
                    <a:pt x="1955" y="2518"/>
                  </a:cubicBezTo>
                  <a:cubicBezTo>
                    <a:pt x="1388" y="2518"/>
                    <a:pt x="1585" y="1786"/>
                    <a:pt x="1619" y="1490"/>
                  </a:cubicBezTo>
                  <a:cubicBezTo>
                    <a:pt x="1643" y="1180"/>
                    <a:pt x="1750" y="1085"/>
                    <a:pt x="2060" y="918"/>
                  </a:cubicBezTo>
                  <a:cubicBezTo>
                    <a:pt x="2381" y="775"/>
                    <a:pt x="2477" y="430"/>
                    <a:pt x="2346" y="287"/>
                  </a:cubicBezTo>
                  <a:cubicBezTo>
                    <a:pt x="2346" y="287"/>
                    <a:pt x="2024" y="25"/>
                    <a:pt x="1691" y="13"/>
                  </a:cubicBezTo>
                  <a:cubicBezTo>
                    <a:pt x="1615" y="5"/>
                    <a:pt x="1542" y="1"/>
                    <a:pt x="14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098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7" name="Google Shape;1637;p51"/>
          <p:cNvGrpSpPr/>
          <p:nvPr/>
        </p:nvGrpSpPr>
        <p:grpSpPr>
          <a:xfrm flipH="1">
            <a:off x="-838194" y="-807196"/>
            <a:ext cx="4238259" cy="2590215"/>
            <a:chOff x="5327156" y="-807271"/>
            <a:chExt cx="4238259" cy="2590215"/>
          </a:xfrm>
        </p:grpSpPr>
        <p:sp>
          <p:nvSpPr>
            <p:cNvPr id="1638" name="Google Shape;1638;p51"/>
            <p:cNvSpPr/>
            <p:nvPr/>
          </p:nvSpPr>
          <p:spPr>
            <a:xfrm>
              <a:off x="7302820" y="-334115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>
              <a:off x="7327912" y="-35446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6075921" y="-80727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5327156" y="-4584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2" name="Google Shape;1642;p51"/>
          <p:cNvSpPr txBox="1">
            <a:spLocks noGrp="1"/>
          </p:cNvSpPr>
          <p:nvPr>
            <p:ph type="title"/>
          </p:nvPr>
        </p:nvSpPr>
        <p:spPr>
          <a:xfrm>
            <a:off x="4272643" y="541025"/>
            <a:ext cx="4153557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BIT ARRAY</a:t>
            </a:r>
            <a:endParaRPr dirty="0"/>
          </a:p>
        </p:txBody>
      </p:sp>
      <p:sp>
        <p:nvSpPr>
          <p:cNvPr id="1644" name="Google Shape;1644;p51"/>
          <p:cNvSpPr txBox="1">
            <a:spLocks noGrp="1"/>
          </p:cNvSpPr>
          <p:nvPr>
            <p:ph type="subTitle" idx="1"/>
          </p:nvPr>
        </p:nvSpPr>
        <p:spPr>
          <a:xfrm>
            <a:off x="4923100" y="2039425"/>
            <a:ext cx="3503575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64-bit variable to accommodate single-word CAS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Bit N represents availability of Vehicle 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Modification of bit array is program’s linearization point</a:t>
            </a:r>
          </a:p>
        </p:txBody>
      </p:sp>
      <p:sp>
        <p:nvSpPr>
          <p:cNvPr id="2" name="Google Shape;2874;p69">
            <a:extLst>
              <a:ext uri="{FF2B5EF4-FFF2-40B4-BE49-F238E27FC236}">
                <a16:creationId xmlns:a16="http://schemas.microsoft.com/office/drawing/2014/main" id="{A2738744-AA40-F5CC-433C-3389E10806A8}"/>
              </a:ext>
            </a:extLst>
          </p:cNvPr>
          <p:cNvSpPr/>
          <p:nvPr/>
        </p:nvSpPr>
        <p:spPr>
          <a:xfrm>
            <a:off x="310891" y="4084150"/>
            <a:ext cx="3762030" cy="826735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3007;p69">
            <a:extLst>
              <a:ext uri="{FF2B5EF4-FFF2-40B4-BE49-F238E27FC236}">
                <a16:creationId xmlns:a16="http://schemas.microsoft.com/office/drawing/2014/main" id="{AF811BA8-D5AC-CC4A-2717-3635D5AF1F16}"/>
              </a:ext>
            </a:extLst>
          </p:cNvPr>
          <p:cNvGrpSpPr/>
          <p:nvPr/>
        </p:nvGrpSpPr>
        <p:grpSpPr>
          <a:xfrm>
            <a:off x="519990" y="1803364"/>
            <a:ext cx="3300895" cy="2877949"/>
            <a:chOff x="7196713" y="2021463"/>
            <a:chExt cx="1070325" cy="823375"/>
          </a:xfrm>
        </p:grpSpPr>
        <p:sp>
          <p:nvSpPr>
            <p:cNvPr id="4" name="Google Shape;3008;p69">
              <a:extLst>
                <a:ext uri="{FF2B5EF4-FFF2-40B4-BE49-F238E27FC236}">
                  <a16:creationId xmlns:a16="http://schemas.microsoft.com/office/drawing/2014/main" id="{5AD60103-25BA-5026-0770-33AFCC427306}"/>
                </a:ext>
              </a:extLst>
            </p:cNvPr>
            <p:cNvSpPr/>
            <p:nvPr/>
          </p:nvSpPr>
          <p:spPr>
            <a:xfrm>
              <a:off x="7282363" y="2133488"/>
              <a:ext cx="99450" cy="122400"/>
            </a:xfrm>
            <a:custGeom>
              <a:avLst/>
              <a:gdLst/>
              <a:ahLst/>
              <a:cxnLst/>
              <a:rect l="l" t="t" r="r" b="b"/>
              <a:pathLst>
                <a:path w="3978" h="4896" extrusionOk="0">
                  <a:moveTo>
                    <a:pt x="2039" y="0"/>
                  </a:moveTo>
                  <a:cubicBezTo>
                    <a:pt x="1895" y="0"/>
                    <a:pt x="1743" y="15"/>
                    <a:pt x="1584" y="46"/>
                  </a:cubicBezTo>
                  <a:cubicBezTo>
                    <a:pt x="548" y="272"/>
                    <a:pt x="0" y="2236"/>
                    <a:pt x="393" y="3272"/>
                  </a:cubicBezTo>
                  <a:cubicBezTo>
                    <a:pt x="751" y="4212"/>
                    <a:pt x="1572" y="4731"/>
                    <a:pt x="2154" y="4731"/>
                  </a:cubicBezTo>
                  <a:cubicBezTo>
                    <a:pt x="2191" y="4731"/>
                    <a:pt x="2227" y="4729"/>
                    <a:pt x="2263" y="4725"/>
                  </a:cubicBezTo>
                  <a:lnTo>
                    <a:pt x="2263" y="4725"/>
                  </a:lnTo>
                  <a:cubicBezTo>
                    <a:pt x="2219" y="4846"/>
                    <a:pt x="2213" y="4896"/>
                    <a:pt x="2231" y="4896"/>
                  </a:cubicBezTo>
                  <a:cubicBezTo>
                    <a:pt x="2312" y="4896"/>
                    <a:pt x="2894" y="3891"/>
                    <a:pt x="2894" y="3891"/>
                  </a:cubicBezTo>
                  <a:cubicBezTo>
                    <a:pt x="2894" y="3891"/>
                    <a:pt x="2950" y="3912"/>
                    <a:pt x="3033" y="3912"/>
                  </a:cubicBezTo>
                  <a:cubicBezTo>
                    <a:pt x="3117" y="3912"/>
                    <a:pt x="3227" y="3891"/>
                    <a:pt x="3334" y="3808"/>
                  </a:cubicBezTo>
                  <a:cubicBezTo>
                    <a:pt x="3417" y="3748"/>
                    <a:pt x="3608" y="3487"/>
                    <a:pt x="3691" y="2820"/>
                  </a:cubicBezTo>
                  <a:cubicBezTo>
                    <a:pt x="3787" y="2760"/>
                    <a:pt x="3906" y="2677"/>
                    <a:pt x="3953" y="2641"/>
                  </a:cubicBezTo>
                  <a:cubicBezTo>
                    <a:pt x="3977" y="2558"/>
                    <a:pt x="3822" y="2248"/>
                    <a:pt x="3703" y="1963"/>
                  </a:cubicBezTo>
                  <a:lnTo>
                    <a:pt x="3703" y="1832"/>
                  </a:lnTo>
                  <a:cubicBezTo>
                    <a:pt x="3691" y="1474"/>
                    <a:pt x="3525" y="867"/>
                    <a:pt x="3501" y="558"/>
                  </a:cubicBezTo>
                  <a:cubicBezTo>
                    <a:pt x="3501" y="558"/>
                    <a:pt x="3394" y="534"/>
                    <a:pt x="3263" y="522"/>
                  </a:cubicBezTo>
                  <a:cubicBezTo>
                    <a:pt x="2983" y="195"/>
                    <a:pt x="2563" y="0"/>
                    <a:pt x="2039" y="0"/>
                  </a:cubicBezTo>
                  <a:close/>
                </a:path>
              </a:pathLst>
            </a:custGeom>
            <a:solidFill>
              <a:srgbClr val="F4872F">
                <a:alpha val="51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009;p69">
              <a:extLst>
                <a:ext uri="{FF2B5EF4-FFF2-40B4-BE49-F238E27FC236}">
                  <a16:creationId xmlns:a16="http://schemas.microsoft.com/office/drawing/2014/main" id="{610DAC17-7770-CEA6-783D-847799D198EC}"/>
                </a:ext>
              </a:extLst>
            </p:cNvPr>
            <p:cNvSpPr/>
            <p:nvPr/>
          </p:nvSpPr>
          <p:spPr>
            <a:xfrm>
              <a:off x="7498163" y="2345963"/>
              <a:ext cx="67300" cy="83775"/>
            </a:xfrm>
            <a:custGeom>
              <a:avLst/>
              <a:gdLst/>
              <a:ahLst/>
              <a:cxnLst/>
              <a:rect l="l" t="t" r="r" b="b"/>
              <a:pathLst>
                <a:path w="2692" h="3351" extrusionOk="0">
                  <a:moveTo>
                    <a:pt x="1441" y="0"/>
                  </a:moveTo>
                  <a:cubicBezTo>
                    <a:pt x="1179" y="524"/>
                    <a:pt x="1215" y="714"/>
                    <a:pt x="905" y="941"/>
                  </a:cubicBezTo>
                  <a:cubicBezTo>
                    <a:pt x="596" y="1167"/>
                    <a:pt x="0" y="1667"/>
                    <a:pt x="0" y="2060"/>
                  </a:cubicBezTo>
                  <a:cubicBezTo>
                    <a:pt x="0" y="2250"/>
                    <a:pt x="131" y="2834"/>
                    <a:pt x="346" y="3108"/>
                  </a:cubicBezTo>
                  <a:cubicBezTo>
                    <a:pt x="476" y="3290"/>
                    <a:pt x="662" y="3351"/>
                    <a:pt x="843" y="3351"/>
                  </a:cubicBezTo>
                  <a:cubicBezTo>
                    <a:pt x="1124" y="3351"/>
                    <a:pt x="1393" y="3204"/>
                    <a:pt x="1429" y="3131"/>
                  </a:cubicBezTo>
                  <a:cubicBezTo>
                    <a:pt x="1512" y="2905"/>
                    <a:pt x="1215" y="2917"/>
                    <a:pt x="1131" y="2798"/>
                  </a:cubicBezTo>
                  <a:cubicBezTo>
                    <a:pt x="989" y="2619"/>
                    <a:pt x="989" y="2203"/>
                    <a:pt x="1215" y="2119"/>
                  </a:cubicBezTo>
                  <a:cubicBezTo>
                    <a:pt x="1240" y="2109"/>
                    <a:pt x="1260" y="2104"/>
                    <a:pt x="1276" y="2104"/>
                  </a:cubicBezTo>
                  <a:cubicBezTo>
                    <a:pt x="1380" y="2104"/>
                    <a:pt x="1341" y="2286"/>
                    <a:pt x="1552" y="2286"/>
                  </a:cubicBezTo>
                  <a:cubicBezTo>
                    <a:pt x="1609" y="2286"/>
                    <a:pt x="1685" y="2272"/>
                    <a:pt x="1786" y="2238"/>
                  </a:cubicBezTo>
                  <a:cubicBezTo>
                    <a:pt x="1977" y="2179"/>
                    <a:pt x="1822" y="1893"/>
                    <a:pt x="2096" y="1715"/>
                  </a:cubicBezTo>
                  <a:cubicBezTo>
                    <a:pt x="2358" y="1536"/>
                    <a:pt x="2691" y="1119"/>
                    <a:pt x="2644" y="893"/>
                  </a:cubicBezTo>
                  <a:cubicBezTo>
                    <a:pt x="2584" y="667"/>
                    <a:pt x="1441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10;p69">
              <a:extLst>
                <a:ext uri="{FF2B5EF4-FFF2-40B4-BE49-F238E27FC236}">
                  <a16:creationId xmlns:a16="http://schemas.microsoft.com/office/drawing/2014/main" id="{3897236B-B212-3A20-E44D-1E94D5BF1766}"/>
                </a:ext>
              </a:extLst>
            </p:cNvPr>
            <p:cNvSpPr/>
            <p:nvPr/>
          </p:nvSpPr>
          <p:spPr>
            <a:xfrm>
              <a:off x="7513338" y="2178688"/>
              <a:ext cx="139325" cy="223250"/>
            </a:xfrm>
            <a:custGeom>
              <a:avLst/>
              <a:gdLst/>
              <a:ahLst/>
              <a:cxnLst/>
              <a:rect l="l" t="t" r="r" b="b"/>
              <a:pathLst>
                <a:path w="5573" h="8930" extrusionOk="0">
                  <a:moveTo>
                    <a:pt x="5391" y="1"/>
                  </a:moveTo>
                  <a:cubicBezTo>
                    <a:pt x="5004" y="1"/>
                    <a:pt x="4455" y="415"/>
                    <a:pt x="4108" y="1024"/>
                  </a:cubicBezTo>
                  <a:cubicBezTo>
                    <a:pt x="3584" y="1940"/>
                    <a:pt x="2727" y="3834"/>
                    <a:pt x="2120" y="4607"/>
                  </a:cubicBezTo>
                  <a:cubicBezTo>
                    <a:pt x="1489" y="5393"/>
                    <a:pt x="989" y="6322"/>
                    <a:pt x="1" y="7620"/>
                  </a:cubicBezTo>
                  <a:cubicBezTo>
                    <a:pt x="8" y="7619"/>
                    <a:pt x="15" y="7619"/>
                    <a:pt x="23" y="7619"/>
                  </a:cubicBezTo>
                  <a:cubicBezTo>
                    <a:pt x="619" y="7619"/>
                    <a:pt x="1553" y="8553"/>
                    <a:pt x="1906" y="8929"/>
                  </a:cubicBezTo>
                  <a:cubicBezTo>
                    <a:pt x="2739" y="7989"/>
                    <a:pt x="3406" y="7036"/>
                    <a:pt x="3918" y="6227"/>
                  </a:cubicBezTo>
                  <a:cubicBezTo>
                    <a:pt x="4596" y="5179"/>
                    <a:pt x="4870" y="4536"/>
                    <a:pt x="5227" y="3893"/>
                  </a:cubicBezTo>
                  <a:cubicBezTo>
                    <a:pt x="5573" y="3226"/>
                    <a:pt x="5537" y="24"/>
                    <a:pt x="5537" y="24"/>
                  </a:cubicBezTo>
                  <a:cubicBezTo>
                    <a:pt x="5492" y="8"/>
                    <a:pt x="5443" y="1"/>
                    <a:pt x="5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11;p69">
              <a:extLst>
                <a:ext uri="{FF2B5EF4-FFF2-40B4-BE49-F238E27FC236}">
                  <a16:creationId xmlns:a16="http://schemas.microsoft.com/office/drawing/2014/main" id="{ACEA197A-8315-C75A-1B2B-423566495AA4}"/>
                </a:ext>
              </a:extLst>
            </p:cNvPr>
            <p:cNvSpPr/>
            <p:nvPr/>
          </p:nvSpPr>
          <p:spPr>
            <a:xfrm>
              <a:off x="7524063" y="2331338"/>
              <a:ext cx="57175" cy="60775"/>
            </a:xfrm>
            <a:custGeom>
              <a:avLst/>
              <a:gdLst/>
              <a:ahLst/>
              <a:cxnLst/>
              <a:rect l="l" t="t" r="r" b="b"/>
              <a:pathLst>
                <a:path w="2287" h="2431" extrusionOk="0">
                  <a:moveTo>
                    <a:pt x="626" y="1"/>
                  </a:moveTo>
                  <a:cubicBezTo>
                    <a:pt x="556" y="1"/>
                    <a:pt x="278" y="409"/>
                    <a:pt x="0" y="918"/>
                  </a:cubicBezTo>
                  <a:cubicBezTo>
                    <a:pt x="715" y="1311"/>
                    <a:pt x="1750" y="2431"/>
                    <a:pt x="1750" y="2431"/>
                  </a:cubicBezTo>
                  <a:cubicBezTo>
                    <a:pt x="1750" y="2431"/>
                    <a:pt x="2012" y="2073"/>
                    <a:pt x="2286" y="1788"/>
                  </a:cubicBezTo>
                  <a:cubicBezTo>
                    <a:pt x="1989" y="930"/>
                    <a:pt x="655" y="25"/>
                    <a:pt x="631" y="2"/>
                  </a:cubicBezTo>
                  <a:cubicBezTo>
                    <a:pt x="630" y="1"/>
                    <a:pt x="628" y="1"/>
                    <a:pt x="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12;p69">
              <a:extLst>
                <a:ext uri="{FF2B5EF4-FFF2-40B4-BE49-F238E27FC236}">
                  <a16:creationId xmlns:a16="http://schemas.microsoft.com/office/drawing/2014/main" id="{3DD9A6D8-6465-1639-A344-F07D4DE681DB}"/>
                </a:ext>
              </a:extLst>
            </p:cNvPr>
            <p:cNvSpPr/>
            <p:nvPr/>
          </p:nvSpPr>
          <p:spPr>
            <a:xfrm>
              <a:off x="7527938" y="2338213"/>
              <a:ext cx="49125" cy="49425"/>
            </a:xfrm>
            <a:custGeom>
              <a:avLst/>
              <a:gdLst/>
              <a:ahLst/>
              <a:cxnLst/>
              <a:rect l="l" t="t" r="r" b="b"/>
              <a:pathLst>
                <a:path w="1965" h="1977" extrusionOk="0">
                  <a:moveTo>
                    <a:pt x="260" y="0"/>
                  </a:moveTo>
                  <a:cubicBezTo>
                    <a:pt x="230" y="0"/>
                    <a:pt x="70" y="243"/>
                    <a:pt x="0" y="417"/>
                  </a:cubicBezTo>
                  <a:cubicBezTo>
                    <a:pt x="798" y="834"/>
                    <a:pt x="1738" y="1977"/>
                    <a:pt x="1738" y="1977"/>
                  </a:cubicBezTo>
                  <a:cubicBezTo>
                    <a:pt x="1738" y="1977"/>
                    <a:pt x="1905" y="1786"/>
                    <a:pt x="1965" y="1691"/>
                  </a:cubicBezTo>
                  <a:cubicBezTo>
                    <a:pt x="1595" y="941"/>
                    <a:pt x="298" y="0"/>
                    <a:pt x="262" y="0"/>
                  </a:cubicBezTo>
                  <a:cubicBezTo>
                    <a:pt x="261" y="0"/>
                    <a:pt x="261" y="0"/>
                    <a:pt x="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13;p69">
              <a:extLst>
                <a:ext uri="{FF2B5EF4-FFF2-40B4-BE49-F238E27FC236}">
                  <a16:creationId xmlns:a16="http://schemas.microsoft.com/office/drawing/2014/main" id="{B33FB313-E18E-8849-E71E-DBF30B173F55}"/>
                </a:ext>
              </a:extLst>
            </p:cNvPr>
            <p:cNvSpPr/>
            <p:nvPr/>
          </p:nvSpPr>
          <p:spPr>
            <a:xfrm>
              <a:off x="7582988" y="2241463"/>
              <a:ext cx="55100" cy="71175"/>
            </a:xfrm>
            <a:custGeom>
              <a:avLst/>
              <a:gdLst/>
              <a:ahLst/>
              <a:cxnLst/>
              <a:rect l="l" t="t" r="r" b="b"/>
              <a:pathLst>
                <a:path w="2204" h="2847" extrusionOk="0">
                  <a:moveTo>
                    <a:pt x="584" y="1"/>
                  </a:moveTo>
                  <a:cubicBezTo>
                    <a:pt x="144" y="620"/>
                    <a:pt x="1" y="1037"/>
                    <a:pt x="1" y="1037"/>
                  </a:cubicBezTo>
                  <a:cubicBezTo>
                    <a:pt x="239" y="1299"/>
                    <a:pt x="1298" y="1846"/>
                    <a:pt x="1679" y="2847"/>
                  </a:cubicBezTo>
                  <a:cubicBezTo>
                    <a:pt x="2037" y="2275"/>
                    <a:pt x="2203" y="1715"/>
                    <a:pt x="2203" y="1715"/>
                  </a:cubicBezTo>
                  <a:cubicBezTo>
                    <a:pt x="2203" y="1715"/>
                    <a:pt x="1751" y="727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14;p69">
              <a:extLst>
                <a:ext uri="{FF2B5EF4-FFF2-40B4-BE49-F238E27FC236}">
                  <a16:creationId xmlns:a16="http://schemas.microsoft.com/office/drawing/2014/main" id="{191CD707-9E89-375C-E5A4-3411D156EBAE}"/>
                </a:ext>
              </a:extLst>
            </p:cNvPr>
            <p:cNvSpPr/>
            <p:nvPr/>
          </p:nvSpPr>
          <p:spPr>
            <a:xfrm>
              <a:off x="7586563" y="2249213"/>
              <a:ext cx="48550" cy="53600"/>
            </a:xfrm>
            <a:custGeom>
              <a:avLst/>
              <a:gdLst/>
              <a:ahLst/>
              <a:cxnLst/>
              <a:rect l="l" t="t" r="r" b="b"/>
              <a:pathLst>
                <a:path w="1942" h="2144" extrusionOk="0">
                  <a:moveTo>
                    <a:pt x="239" y="1"/>
                  </a:moveTo>
                  <a:cubicBezTo>
                    <a:pt x="96" y="191"/>
                    <a:pt x="1" y="429"/>
                    <a:pt x="1" y="429"/>
                  </a:cubicBezTo>
                  <a:cubicBezTo>
                    <a:pt x="715" y="727"/>
                    <a:pt x="1453" y="1644"/>
                    <a:pt x="1751" y="2144"/>
                  </a:cubicBezTo>
                  <a:cubicBezTo>
                    <a:pt x="1882" y="1917"/>
                    <a:pt x="1941" y="1727"/>
                    <a:pt x="1941" y="1727"/>
                  </a:cubicBezTo>
                  <a:cubicBezTo>
                    <a:pt x="1941" y="1727"/>
                    <a:pt x="1525" y="763"/>
                    <a:pt x="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15;p69">
              <a:extLst>
                <a:ext uri="{FF2B5EF4-FFF2-40B4-BE49-F238E27FC236}">
                  <a16:creationId xmlns:a16="http://schemas.microsoft.com/office/drawing/2014/main" id="{27EA0F16-2E1E-EB98-EB8F-A5D6B862B9A0}"/>
                </a:ext>
              </a:extLst>
            </p:cNvPr>
            <p:cNvSpPr/>
            <p:nvPr/>
          </p:nvSpPr>
          <p:spPr>
            <a:xfrm>
              <a:off x="7880638" y="2336713"/>
              <a:ext cx="73250" cy="83225"/>
            </a:xfrm>
            <a:custGeom>
              <a:avLst/>
              <a:gdLst/>
              <a:ahLst/>
              <a:cxnLst/>
              <a:rect l="l" t="t" r="r" b="b"/>
              <a:pathLst>
                <a:path w="2930" h="3329" extrusionOk="0">
                  <a:moveTo>
                    <a:pt x="1001" y="1"/>
                  </a:moveTo>
                  <a:cubicBezTo>
                    <a:pt x="1001" y="1"/>
                    <a:pt x="1" y="1144"/>
                    <a:pt x="25" y="1358"/>
                  </a:cubicBezTo>
                  <a:cubicBezTo>
                    <a:pt x="25" y="1573"/>
                    <a:pt x="465" y="1906"/>
                    <a:pt x="763" y="2013"/>
                  </a:cubicBezTo>
                  <a:cubicBezTo>
                    <a:pt x="1061" y="2108"/>
                    <a:pt x="1001" y="2418"/>
                    <a:pt x="1192" y="2442"/>
                  </a:cubicBezTo>
                  <a:cubicBezTo>
                    <a:pt x="1261" y="2445"/>
                    <a:pt x="1322" y="2446"/>
                    <a:pt x="1375" y="2446"/>
                  </a:cubicBezTo>
                  <a:cubicBezTo>
                    <a:pt x="1684" y="2446"/>
                    <a:pt x="1736" y="2402"/>
                    <a:pt x="1874" y="2402"/>
                  </a:cubicBezTo>
                  <a:cubicBezTo>
                    <a:pt x="1897" y="2402"/>
                    <a:pt x="1923" y="2403"/>
                    <a:pt x="1954" y="2406"/>
                  </a:cubicBezTo>
                  <a:cubicBezTo>
                    <a:pt x="2192" y="2442"/>
                    <a:pt x="2037" y="2620"/>
                    <a:pt x="1965" y="2823"/>
                  </a:cubicBezTo>
                  <a:cubicBezTo>
                    <a:pt x="1906" y="2977"/>
                    <a:pt x="1608" y="3037"/>
                    <a:pt x="1751" y="3228"/>
                  </a:cubicBezTo>
                  <a:cubicBezTo>
                    <a:pt x="1788" y="3275"/>
                    <a:pt x="1954" y="3329"/>
                    <a:pt x="2147" y="3329"/>
                  </a:cubicBezTo>
                  <a:cubicBezTo>
                    <a:pt x="2391" y="3329"/>
                    <a:pt x="2679" y="3242"/>
                    <a:pt x="2799" y="2942"/>
                  </a:cubicBezTo>
                  <a:cubicBezTo>
                    <a:pt x="2930" y="2608"/>
                    <a:pt x="2918" y="2025"/>
                    <a:pt x="2870" y="1835"/>
                  </a:cubicBezTo>
                  <a:cubicBezTo>
                    <a:pt x="2763" y="1454"/>
                    <a:pt x="2049" y="1120"/>
                    <a:pt x="1692" y="977"/>
                  </a:cubicBezTo>
                  <a:cubicBezTo>
                    <a:pt x="1334" y="858"/>
                    <a:pt x="1382" y="441"/>
                    <a:pt x="1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16;p69">
              <a:extLst>
                <a:ext uri="{FF2B5EF4-FFF2-40B4-BE49-F238E27FC236}">
                  <a16:creationId xmlns:a16="http://schemas.microsoft.com/office/drawing/2014/main" id="{2527F0A0-D6E1-FB6E-C282-A26B6530A78B}"/>
                </a:ext>
              </a:extLst>
            </p:cNvPr>
            <p:cNvSpPr/>
            <p:nvPr/>
          </p:nvSpPr>
          <p:spPr>
            <a:xfrm>
              <a:off x="7798788" y="2175713"/>
              <a:ext cx="138150" cy="224725"/>
            </a:xfrm>
            <a:custGeom>
              <a:avLst/>
              <a:gdLst/>
              <a:ahLst/>
              <a:cxnLst/>
              <a:rect l="l" t="t" r="r" b="b"/>
              <a:pathLst>
                <a:path w="5526" h="8989" extrusionOk="0">
                  <a:moveTo>
                    <a:pt x="153" y="0"/>
                  </a:moveTo>
                  <a:cubicBezTo>
                    <a:pt x="100" y="0"/>
                    <a:pt x="49" y="8"/>
                    <a:pt x="1" y="23"/>
                  </a:cubicBezTo>
                  <a:cubicBezTo>
                    <a:pt x="1" y="23"/>
                    <a:pt x="358" y="4048"/>
                    <a:pt x="715" y="4715"/>
                  </a:cubicBezTo>
                  <a:cubicBezTo>
                    <a:pt x="1048" y="5369"/>
                    <a:pt x="917" y="5179"/>
                    <a:pt x="1608" y="6250"/>
                  </a:cubicBezTo>
                  <a:cubicBezTo>
                    <a:pt x="2108" y="7036"/>
                    <a:pt x="2942" y="8227"/>
                    <a:pt x="3751" y="8989"/>
                  </a:cubicBezTo>
                  <a:cubicBezTo>
                    <a:pt x="4104" y="8612"/>
                    <a:pt x="4911" y="7631"/>
                    <a:pt x="5504" y="7631"/>
                  </a:cubicBezTo>
                  <a:cubicBezTo>
                    <a:pt x="5511" y="7631"/>
                    <a:pt x="5518" y="7631"/>
                    <a:pt x="5525" y="7632"/>
                  </a:cubicBezTo>
                  <a:cubicBezTo>
                    <a:pt x="4537" y="6334"/>
                    <a:pt x="4013" y="5417"/>
                    <a:pt x="3406" y="4619"/>
                  </a:cubicBezTo>
                  <a:cubicBezTo>
                    <a:pt x="2799" y="3833"/>
                    <a:pt x="1953" y="1940"/>
                    <a:pt x="1429" y="1024"/>
                  </a:cubicBezTo>
                  <a:cubicBezTo>
                    <a:pt x="1083" y="415"/>
                    <a:pt x="552" y="0"/>
                    <a:pt x="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17;p69">
              <a:extLst>
                <a:ext uri="{FF2B5EF4-FFF2-40B4-BE49-F238E27FC236}">
                  <a16:creationId xmlns:a16="http://schemas.microsoft.com/office/drawing/2014/main" id="{89722092-BE90-0ACE-5C8D-607DA787B84F}"/>
                </a:ext>
              </a:extLst>
            </p:cNvPr>
            <p:cNvSpPr/>
            <p:nvPr/>
          </p:nvSpPr>
          <p:spPr>
            <a:xfrm>
              <a:off x="7869038" y="2328938"/>
              <a:ext cx="56575" cy="60500"/>
            </a:xfrm>
            <a:custGeom>
              <a:avLst/>
              <a:gdLst/>
              <a:ahLst/>
              <a:cxnLst/>
              <a:rect l="l" t="t" r="r" b="b"/>
              <a:pathLst>
                <a:path w="2263" h="2420" extrusionOk="0">
                  <a:moveTo>
                    <a:pt x="1664" y="0"/>
                  </a:moveTo>
                  <a:cubicBezTo>
                    <a:pt x="1661" y="0"/>
                    <a:pt x="1658" y="1"/>
                    <a:pt x="1656" y="2"/>
                  </a:cubicBezTo>
                  <a:cubicBezTo>
                    <a:pt x="1620" y="14"/>
                    <a:pt x="298" y="907"/>
                    <a:pt x="1" y="1788"/>
                  </a:cubicBezTo>
                  <a:cubicBezTo>
                    <a:pt x="274" y="2062"/>
                    <a:pt x="524" y="2419"/>
                    <a:pt x="524" y="2419"/>
                  </a:cubicBezTo>
                  <a:cubicBezTo>
                    <a:pt x="524" y="2419"/>
                    <a:pt x="1548" y="1324"/>
                    <a:pt x="2263" y="907"/>
                  </a:cubicBezTo>
                  <a:cubicBezTo>
                    <a:pt x="2011" y="404"/>
                    <a:pt x="1738" y="0"/>
                    <a:pt x="1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18;p69">
              <a:extLst>
                <a:ext uri="{FF2B5EF4-FFF2-40B4-BE49-F238E27FC236}">
                  <a16:creationId xmlns:a16="http://schemas.microsoft.com/office/drawing/2014/main" id="{05F21D8E-46FD-0C7B-4F86-6D39558168B8}"/>
                </a:ext>
              </a:extLst>
            </p:cNvPr>
            <p:cNvSpPr/>
            <p:nvPr/>
          </p:nvSpPr>
          <p:spPr>
            <a:xfrm>
              <a:off x="7873213" y="2335538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691" y="0"/>
                  </a:moveTo>
                  <a:cubicBezTo>
                    <a:pt x="1667" y="0"/>
                    <a:pt x="369" y="941"/>
                    <a:pt x="0" y="1703"/>
                  </a:cubicBezTo>
                  <a:cubicBezTo>
                    <a:pt x="60" y="1786"/>
                    <a:pt x="215" y="1977"/>
                    <a:pt x="215" y="1977"/>
                  </a:cubicBezTo>
                  <a:cubicBezTo>
                    <a:pt x="215" y="1977"/>
                    <a:pt x="1155" y="834"/>
                    <a:pt x="1977" y="417"/>
                  </a:cubicBezTo>
                  <a:cubicBezTo>
                    <a:pt x="1893" y="238"/>
                    <a:pt x="1727" y="0"/>
                    <a:pt x="1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19;p69">
              <a:extLst>
                <a:ext uri="{FF2B5EF4-FFF2-40B4-BE49-F238E27FC236}">
                  <a16:creationId xmlns:a16="http://schemas.microsoft.com/office/drawing/2014/main" id="{7B93E1D3-C939-CBE8-49E9-363A4D59CD60}"/>
                </a:ext>
              </a:extLst>
            </p:cNvPr>
            <p:cNvSpPr/>
            <p:nvPr/>
          </p:nvSpPr>
          <p:spPr>
            <a:xfrm>
              <a:off x="7812188" y="2238188"/>
              <a:ext cx="55100" cy="71475"/>
            </a:xfrm>
            <a:custGeom>
              <a:avLst/>
              <a:gdLst/>
              <a:ahLst/>
              <a:cxnLst/>
              <a:rect l="l" t="t" r="r" b="b"/>
              <a:pathLst>
                <a:path w="2204" h="2859" extrusionOk="0">
                  <a:moveTo>
                    <a:pt x="1620" y="1"/>
                  </a:moveTo>
                  <a:cubicBezTo>
                    <a:pt x="441" y="727"/>
                    <a:pt x="0" y="1704"/>
                    <a:pt x="0" y="1704"/>
                  </a:cubicBezTo>
                  <a:cubicBezTo>
                    <a:pt x="0" y="1704"/>
                    <a:pt x="155" y="2287"/>
                    <a:pt x="524" y="2858"/>
                  </a:cubicBezTo>
                  <a:cubicBezTo>
                    <a:pt x="905" y="1858"/>
                    <a:pt x="1965" y="1323"/>
                    <a:pt x="2203" y="1073"/>
                  </a:cubicBezTo>
                  <a:cubicBezTo>
                    <a:pt x="2203" y="1073"/>
                    <a:pt x="2048" y="656"/>
                    <a:pt x="16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20;p69">
              <a:extLst>
                <a:ext uri="{FF2B5EF4-FFF2-40B4-BE49-F238E27FC236}">
                  <a16:creationId xmlns:a16="http://schemas.microsoft.com/office/drawing/2014/main" id="{E1DE7C15-841D-CD49-7C45-91F803728A01}"/>
                </a:ext>
              </a:extLst>
            </p:cNvPr>
            <p:cNvSpPr/>
            <p:nvPr/>
          </p:nvSpPr>
          <p:spPr>
            <a:xfrm>
              <a:off x="7815163" y="2246238"/>
              <a:ext cx="48850" cy="53600"/>
            </a:xfrm>
            <a:custGeom>
              <a:avLst/>
              <a:gdLst/>
              <a:ahLst/>
              <a:cxnLst/>
              <a:rect l="l" t="t" r="r" b="b"/>
              <a:pathLst>
                <a:path w="1954" h="2144" extrusionOk="0">
                  <a:moveTo>
                    <a:pt x="1691" y="0"/>
                  </a:moveTo>
                  <a:cubicBezTo>
                    <a:pt x="417" y="762"/>
                    <a:pt x="1" y="1727"/>
                    <a:pt x="1" y="1727"/>
                  </a:cubicBezTo>
                  <a:cubicBezTo>
                    <a:pt x="1" y="1727"/>
                    <a:pt x="60" y="1905"/>
                    <a:pt x="191" y="2144"/>
                  </a:cubicBezTo>
                  <a:cubicBezTo>
                    <a:pt x="489" y="1644"/>
                    <a:pt x="1215" y="727"/>
                    <a:pt x="1953" y="429"/>
                  </a:cubicBezTo>
                  <a:cubicBezTo>
                    <a:pt x="1953" y="429"/>
                    <a:pt x="1846" y="191"/>
                    <a:pt x="1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21;p69">
              <a:extLst>
                <a:ext uri="{FF2B5EF4-FFF2-40B4-BE49-F238E27FC236}">
                  <a16:creationId xmlns:a16="http://schemas.microsoft.com/office/drawing/2014/main" id="{4C5A4D94-3044-7334-40A1-BF8639784C6B}"/>
                </a:ext>
              </a:extLst>
            </p:cNvPr>
            <p:cNvSpPr/>
            <p:nvPr/>
          </p:nvSpPr>
          <p:spPr>
            <a:xfrm>
              <a:off x="7989288" y="2230763"/>
              <a:ext cx="128925" cy="182825"/>
            </a:xfrm>
            <a:custGeom>
              <a:avLst/>
              <a:gdLst/>
              <a:ahLst/>
              <a:cxnLst/>
              <a:rect l="l" t="t" r="r" b="b"/>
              <a:pathLst>
                <a:path w="5157" h="7313" extrusionOk="0">
                  <a:moveTo>
                    <a:pt x="5156" y="0"/>
                  </a:moveTo>
                  <a:cubicBezTo>
                    <a:pt x="4489" y="369"/>
                    <a:pt x="4382" y="869"/>
                    <a:pt x="3763" y="1870"/>
                  </a:cubicBezTo>
                  <a:cubicBezTo>
                    <a:pt x="3132" y="2870"/>
                    <a:pt x="2441" y="3584"/>
                    <a:pt x="1739" y="4382"/>
                  </a:cubicBezTo>
                  <a:cubicBezTo>
                    <a:pt x="1037" y="5191"/>
                    <a:pt x="72" y="6346"/>
                    <a:pt x="25" y="6465"/>
                  </a:cubicBezTo>
                  <a:cubicBezTo>
                    <a:pt x="1" y="6573"/>
                    <a:pt x="1441" y="7120"/>
                    <a:pt x="1584" y="7299"/>
                  </a:cubicBezTo>
                  <a:cubicBezTo>
                    <a:pt x="1592" y="7308"/>
                    <a:pt x="1605" y="7313"/>
                    <a:pt x="1621" y="7313"/>
                  </a:cubicBezTo>
                  <a:cubicBezTo>
                    <a:pt x="1908" y="7313"/>
                    <a:pt x="3395" y="5852"/>
                    <a:pt x="4061" y="4882"/>
                  </a:cubicBezTo>
                  <a:cubicBezTo>
                    <a:pt x="4763" y="3822"/>
                    <a:pt x="5156" y="1"/>
                    <a:pt x="5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22;p69">
              <a:extLst>
                <a:ext uri="{FF2B5EF4-FFF2-40B4-BE49-F238E27FC236}">
                  <a16:creationId xmlns:a16="http://schemas.microsoft.com/office/drawing/2014/main" id="{2A9A449F-104A-9EBC-5A4D-97B644D14164}"/>
                </a:ext>
              </a:extLst>
            </p:cNvPr>
            <p:cNvSpPr/>
            <p:nvPr/>
          </p:nvSpPr>
          <p:spPr>
            <a:xfrm>
              <a:off x="8005963" y="2390588"/>
              <a:ext cx="19675" cy="23600"/>
            </a:xfrm>
            <a:custGeom>
              <a:avLst/>
              <a:gdLst/>
              <a:ahLst/>
              <a:cxnLst/>
              <a:rect l="l" t="t" r="r" b="b"/>
              <a:pathLst>
                <a:path w="787" h="944" extrusionOk="0">
                  <a:moveTo>
                    <a:pt x="409" y="1"/>
                  </a:moveTo>
                  <a:cubicBezTo>
                    <a:pt x="261" y="1"/>
                    <a:pt x="554" y="316"/>
                    <a:pt x="227" y="632"/>
                  </a:cubicBezTo>
                  <a:cubicBezTo>
                    <a:pt x="12" y="822"/>
                    <a:pt x="0" y="930"/>
                    <a:pt x="120" y="942"/>
                  </a:cubicBezTo>
                  <a:cubicBezTo>
                    <a:pt x="134" y="943"/>
                    <a:pt x="149" y="943"/>
                    <a:pt x="164" y="943"/>
                  </a:cubicBezTo>
                  <a:cubicBezTo>
                    <a:pt x="328" y="943"/>
                    <a:pt x="489" y="883"/>
                    <a:pt x="620" y="763"/>
                  </a:cubicBezTo>
                  <a:cubicBezTo>
                    <a:pt x="620" y="763"/>
                    <a:pt x="620" y="763"/>
                    <a:pt x="621" y="763"/>
                  </a:cubicBezTo>
                  <a:cubicBezTo>
                    <a:pt x="632" y="763"/>
                    <a:pt x="706" y="753"/>
                    <a:pt x="739" y="477"/>
                  </a:cubicBezTo>
                  <a:cubicBezTo>
                    <a:pt x="786" y="191"/>
                    <a:pt x="584" y="13"/>
                    <a:pt x="417" y="1"/>
                  </a:cubicBezTo>
                  <a:cubicBezTo>
                    <a:pt x="414" y="1"/>
                    <a:pt x="411" y="1"/>
                    <a:pt x="409" y="1"/>
                  </a:cubicBezTo>
                  <a:close/>
                </a:path>
              </a:pathLst>
            </a:custGeom>
            <a:solidFill>
              <a:srgbClr val="ED8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23;p69">
              <a:extLst>
                <a:ext uri="{FF2B5EF4-FFF2-40B4-BE49-F238E27FC236}">
                  <a16:creationId xmlns:a16="http://schemas.microsoft.com/office/drawing/2014/main" id="{CB986E08-0687-6084-F046-268CCF275FCA}"/>
                </a:ext>
              </a:extLst>
            </p:cNvPr>
            <p:cNvSpPr/>
            <p:nvPr/>
          </p:nvSpPr>
          <p:spPr>
            <a:xfrm>
              <a:off x="8068463" y="2280463"/>
              <a:ext cx="42000" cy="51525"/>
            </a:xfrm>
            <a:custGeom>
              <a:avLst/>
              <a:gdLst/>
              <a:ahLst/>
              <a:cxnLst/>
              <a:rect l="l" t="t" r="r" b="b"/>
              <a:pathLst>
                <a:path w="1680" h="2061" extrusionOk="0">
                  <a:moveTo>
                    <a:pt x="477" y="1"/>
                  </a:moveTo>
                  <a:cubicBezTo>
                    <a:pt x="477" y="1"/>
                    <a:pt x="465" y="108"/>
                    <a:pt x="1" y="786"/>
                  </a:cubicBezTo>
                  <a:cubicBezTo>
                    <a:pt x="4" y="786"/>
                    <a:pt x="7" y="786"/>
                    <a:pt x="11" y="786"/>
                  </a:cubicBezTo>
                  <a:cubicBezTo>
                    <a:pt x="264" y="786"/>
                    <a:pt x="1191" y="2060"/>
                    <a:pt x="1191" y="2060"/>
                  </a:cubicBezTo>
                  <a:lnTo>
                    <a:pt x="1680" y="1048"/>
                  </a:lnTo>
                  <a:cubicBezTo>
                    <a:pt x="1680" y="1048"/>
                    <a:pt x="1441" y="846"/>
                    <a:pt x="1072" y="429"/>
                  </a:cubicBezTo>
                  <a:cubicBezTo>
                    <a:pt x="715" y="13"/>
                    <a:pt x="751" y="48"/>
                    <a:pt x="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24;p69">
              <a:extLst>
                <a:ext uri="{FF2B5EF4-FFF2-40B4-BE49-F238E27FC236}">
                  <a16:creationId xmlns:a16="http://schemas.microsoft.com/office/drawing/2014/main" id="{2E2C5160-8E16-9FF5-BEF1-CA26CEC64678}"/>
                </a:ext>
              </a:extLst>
            </p:cNvPr>
            <p:cNvSpPr/>
            <p:nvPr/>
          </p:nvSpPr>
          <p:spPr>
            <a:xfrm>
              <a:off x="8073838" y="2285238"/>
              <a:ext cx="34550" cy="33350"/>
            </a:xfrm>
            <a:custGeom>
              <a:avLst/>
              <a:gdLst/>
              <a:ahLst/>
              <a:cxnLst/>
              <a:rect l="l" t="t" r="r" b="b"/>
              <a:pathLst>
                <a:path w="1382" h="1334" extrusionOk="0">
                  <a:moveTo>
                    <a:pt x="191" y="0"/>
                  </a:moveTo>
                  <a:cubicBezTo>
                    <a:pt x="191" y="0"/>
                    <a:pt x="131" y="60"/>
                    <a:pt x="0" y="334"/>
                  </a:cubicBezTo>
                  <a:cubicBezTo>
                    <a:pt x="95" y="345"/>
                    <a:pt x="1203" y="1334"/>
                    <a:pt x="1203" y="1334"/>
                  </a:cubicBezTo>
                  <a:lnTo>
                    <a:pt x="1381" y="953"/>
                  </a:lnTo>
                  <a:cubicBezTo>
                    <a:pt x="1226" y="738"/>
                    <a:pt x="369" y="107"/>
                    <a:pt x="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25;p69">
              <a:extLst>
                <a:ext uri="{FF2B5EF4-FFF2-40B4-BE49-F238E27FC236}">
                  <a16:creationId xmlns:a16="http://schemas.microsoft.com/office/drawing/2014/main" id="{36EDD826-061F-ED3C-FFAE-4A7813593F8A}"/>
                </a:ext>
              </a:extLst>
            </p:cNvPr>
            <p:cNvSpPr/>
            <p:nvPr/>
          </p:nvSpPr>
          <p:spPr>
            <a:xfrm>
              <a:off x="8003288" y="2354588"/>
              <a:ext cx="54200" cy="49125"/>
            </a:xfrm>
            <a:custGeom>
              <a:avLst/>
              <a:gdLst/>
              <a:ahLst/>
              <a:cxnLst/>
              <a:rect l="l" t="t" r="r" b="b"/>
              <a:pathLst>
                <a:path w="2168" h="1965" extrusionOk="0">
                  <a:moveTo>
                    <a:pt x="619" y="0"/>
                  </a:moveTo>
                  <a:lnTo>
                    <a:pt x="0" y="786"/>
                  </a:lnTo>
                  <a:lnTo>
                    <a:pt x="1596" y="1965"/>
                  </a:lnTo>
                  <a:lnTo>
                    <a:pt x="2167" y="1441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26;p69">
              <a:extLst>
                <a:ext uri="{FF2B5EF4-FFF2-40B4-BE49-F238E27FC236}">
                  <a16:creationId xmlns:a16="http://schemas.microsoft.com/office/drawing/2014/main" id="{27FB706D-3809-C87F-95CF-ADC9E0622A48}"/>
                </a:ext>
              </a:extLst>
            </p:cNvPr>
            <p:cNvSpPr/>
            <p:nvPr/>
          </p:nvSpPr>
          <p:spPr>
            <a:xfrm>
              <a:off x="8007738" y="2360238"/>
              <a:ext cx="45575" cy="39325"/>
            </a:xfrm>
            <a:custGeom>
              <a:avLst/>
              <a:gdLst/>
              <a:ahLst/>
              <a:cxnLst/>
              <a:rect l="l" t="t" r="r" b="b"/>
              <a:pathLst>
                <a:path w="1823" h="1573" extrusionOk="0">
                  <a:moveTo>
                    <a:pt x="322" y="1"/>
                  </a:moveTo>
                  <a:lnTo>
                    <a:pt x="1" y="382"/>
                  </a:lnTo>
                  <a:lnTo>
                    <a:pt x="1632" y="1572"/>
                  </a:lnTo>
                  <a:lnTo>
                    <a:pt x="1823" y="139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27;p69">
              <a:extLst>
                <a:ext uri="{FF2B5EF4-FFF2-40B4-BE49-F238E27FC236}">
                  <a16:creationId xmlns:a16="http://schemas.microsoft.com/office/drawing/2014/main" id="{0F0EC367-99AF-FD60-B769-4A8BDE41A16B}"/>
                </a:ext>
              </a:extLst>
            </p:cNvPr>
            <p:cNvSpPr/>
            <p:nvPr/>
          </p:nvSpPr>
          <p:spPr>
            <a:xfrm>
              <a:off x="7302013" y="2261713"/>
              <a:ext cx="146475" cy="195875"/>
            </a:xfrm>
            <a:custGeom>
              <a:avLst/>
              <a:gdLst/>
              <a:ahLst/>
              <a:cxnLst/>
              <a:rect l="l" t="t" r="r" b="b"/>
              <a:pathLst>
                <a:path w="5859" h="7835" extrusionOk="0">
                  <a:moveTo>
                    <a:pt x="1704" y="1"/>
                  </a:moveTo>
                  <a:cubicBezTo>
                    <a:pt x="1487" y="1"/>
                    <a:pt x="1207" y="74"/>
                    <a:pt x="881" y="322"/>
                  </a:cubicBezTo>
                  <a:cubicBezTo>
                    <a:pt x="0" y="965"/>
                    <a:pt x="1072" y="3382"/>
                    <a:pt x="1989" y="4870"/>
                  </a:cubicBezTo>
                  <a:cubicBezTo>
                    <a:pt x="2691" y="6001"/>
                    <a:pt x="4120" y="7835"/>
                    <a:pt x="4120" y="7835"/>
                  </a:cubicBezTo>
                  <a:lnTo>
                    <a:pt x="5858" y="6406"/>
                  </a:lnTo>
                  <a:cubicBezTo>
                    <a:pt x="5858" y="6406"/>
                    <a:pt x="4441" y="4156"/>
                    <a:pt x="4036" y="3703"/>
                  </a:cubicBezTo>
                  <a:cubicBezTo>
                    <a:pt x="3620" y="3239"/>
                    <a:pt x="2953" y="1025"/>
                    <a:pt x="2203" y="155"/>
                  </a:cubicBezTo>
                  <a:cubicBezTo>
                    <a:pt x="2203" y="155"/>
                    <a:pt x="2019" y="1"/>
                    <a:pt x="17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28;p69">
              <a:extLst>
                <a:ext uri="{FF2B5EF4-FFF2-40B4-BE49-F238E27FC236}">
                  <a16:creationId xmlns:a16="http://schemas.microsoft.com/office/drawing/2014/main" id="{1468C227-4162-E29A-CD4D-545A58EE9608}"/>
                </a:ext>
              </a:extLst>
            </p:cNvPr>
            <p:cNvSpPr/>
            <p:nvPr/>
          </p:nvSpPr>
          <p:spPr>
            <a:xfrm>
              <a:off x="7383263" y="2393863"/>
              <a:ext cx="58075" cy="53625"/>
            </a:xfrm>
            <a:custGeom>
              <a:avLst/>
              <a:gdLst/>
              <a:ahLst/>
              <a:cxnLst/>
              <a:rect l="l" t="t" r="r" b="b"/>
              <a:pathLst>
                <a:path w="2323" h="2145" extrusionOk="0">
                  <a:moveTo>
                    <a:pt x="1917" y="1"/>
                  </a:moveTo>
                  <a:lnTo>
                    <a:pt x="1" y="1406"/>
                  </a:lnTo>
                  <a:lnTo>
                    <a:pt x="548" y="2144"/>
                  </a:lnTo>
                  <a:lnTo>
                    <a:pt x="2322" y="644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29;p69">
              <a:extLst>
                <a:ext uri="{FF2B5EF4-FFF2-40B4-BE49-F238E27FC236}">
                  <a16:creationId xmlns:a16="http://schemas.microsoft.com/office/drawing/2014/main" id="{CC927AAC-44DB-7A62-A433-466BDD815956}"/>
                </a:ext>
              </a:extLst>
            </p:cNvPr>
            <p:cNvSpPr/>
            <p:nvPr/>
          </p:nvSpPr>
          <p:spPr>
            <a:xfrm>
              <a:off x="7387138" y="2399538"/>
              <a:ext cx="51825" cy="43475"/>
            </a:xfrm>
            <a:custGeom>
              <a:avLst/>
              <a:gdLst/>
              <a:ahLst/>
              <a:cxnLst/>
              <a:rect l="l" t="t" r="r" b="b"/>
              <a:pathLst>
                <a:path w="2073" h="1739" extrusionOk="0">
                  <a:moveTo>
                    <a:pt x="1893" y="0"/>
                  </a:moveTo>
                  <a:lnTo>
                    <a:pt x="0" y="1405"/>
                  </a:lnTo>
                  <a:lnTo>
                    <a:pt x="262" y="1738"/>
                  </a:lnTo>
                  <a:lnTo>
                    <a:pt x="2072" y="250"/>
                  </a:lnTo>
                  <a:lnTo>
                    <a:pt x="1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30;p69">
              <a:extLst>
                <a:ext uri="{FF2B5EF4-FFF2-40B4-BE49-F238E27FC236}">
                  <a16:creationId xmlns:a16="http://schemas.microsoft.com/office/drawing/2014/main" id="{CE78DDD0-E146-DEEE-E953-D0E658AA97EB}"/>
                </a:ext>
              </a:extLst>
            </p:cNvPr>
            <p:cNvSpPr/>
            <p:nvPr/>
          </p:nvSpPr>
          <p:spPr>
            <a:xfrm>
              <a:off x="7317788" y="2286113"/>
              <a:ext cx="62825" cy="46175"/>
            </a:xfrm>
            <a:custGeom>
              <a:avLst/>
              <a:gdLst/>
              <a:ahLst/>
              <a:cxnLst/>
              <a:rect l="l" t="t" r="r" b="b"/>
              <a:pathLst>
                <a:path w="2513" h="1847" extrusionOk="0">
                  <a:moveTo>
                    <a:pt x="2060" y="1"/>
                  </a:moveTo>
                  <a:lnTo>
                    <a:pt x="0" y="775"/>
                  </a:lnTo>
                  <a:lnTo>
                    <a:pt x="298" y="1846"/>
                  </a:lnTo>
                  <a:lnTo>
                    <a:pt x="2512" y="918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31;p69">
              <a:extLst>
                <a:ext uri="{FF2B5EF4-FFF2-40B4-BE49-F238E27FC236}">
                  <a16:creationId xmlns:a16="http://schemas.microsoft.com/office/drawing/2014/main" id="{9B1C1260-6891-8F1B-35E8-66794ED0F05D}"/>
                </a:ext>
              </a:extLst>
            </p:cNvPr>
            <p:cNvSpPr/>
            <p:nvPr/>
          </p:nvSpPr>
          <p:spPr>
            <a:xfrm>
              <a:off x="7319563" y="2292088"/>
              <a:ext cx="58375" cy="33350"/>
            </a:xfrm>
            <a:custGeom>
              <a:avLst/>
              <a:gdLst/>
              <a:ahLst/>
              <a:cxnLst/>
              <a:rect l="l" t="t" r="r" b="b"/>
              <a:pathLst>
                <a:path w="2335" h="1334" extrusionOk="0">
                  <a:moveTo>
                    <a:pt x="2132" y="0"/>
                  </a:moveTo>
                  <a:lnTo>
                    <a:pt x="1" y="857"/>
                  </a:lnTo>
                  <a:lnTo>
                    <a:pt x="132" y="1334"/>
                  </a:lnTo>
                  <a:lnTo>
                    <a:pt x="2334" y="369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rgbClr val="88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32;p69">
              <a:extLst>
                <a:ext uri="{FF2B5EF4-FFF2-40B4-BE49-F238E27FC236}">
                  <a16:creationId xmlns:a16="http://schemas.microsoft.com/office/drawing/2014/main" id="{1F3DC9ED-F045-F174-20B8-B3D5824FADF0}"/>
                </a:ext>
              </a:extLst>
            </p:cNvPr>
            <p:cNvSpPr/>
            <p:nvPr/>
          </p:nvSpPr>
          <p:spPr>
            <a:xfrm>
              <a:off x="7422563" y="2422163"/>
              <a:ext cx="29775" cy="19075"/>
            </a:xfrm>
            <a:custGeom>
              <a:avLst/>
              <a:gdLst/>
              <a:ahLst/>
              <a:cxnLst/>
              <a:rect l="l" t="t" r="r" b="b"/>
              <a:pathLst>
                <a:path w="1191" h="763" extrusionOk="0">
                  <a:moveTo>
                    <a:pt x="345" y="0"/>
                  </a:moveTo>
                  <a:lnTo>
                    <a:pt x="0" y="500"/>
                  </a:lnTo>
                  <a:cubicBezTo>
                    <a:pt x="107" y="702"/>
                    <a:pt x="417" y="714"/>
                    <a:pt x="584" y="714"/>
                  </a:cubicBezTo>
                  <a:cubicBezTo>
                    <a:pt x="750" y="714"/>
                    <a:pt x="893" y="762"/>
                    <a:pt x="965" y="762"/>
                  </a:cubicBezTo>
                  <a:cubicBezTo>
                    <a:pt x="1048" y="762"/>
                    <a:pt x="1191" y="560"/>
                    <a:pt x="881" y="476"/>
                  </a:cubicBezTo>
                  <a:cubicBezTo>
                    <a:pt x="572" y="405"/>
                    <a:pt x="345" y="0"/>
                    <a:pt x="345" y="0"/>
                  </a:cubicBezTo>
                  <a:close/>
                </a:path>
              </a:pathLst>
            </a:custGeom>
            <a:solidFill>
              <a:srgbClr val="ED8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33;p69">
              <a:extLst>
                <a:ext uri="{FF2B5EF4-FFF2-40B4-BE49-F238E27FC236}">
                  <a16:creationId xmlns:a16="http://schemas.microsoft.com/office/drawing/2014/main" id="{F246CC36-3A75-0FA1-7849-31193D9A21E6}"/>
                </a:ext>
              </a:extLst>
            </p:cNvPr>
            <p:cNvSpPr/>
            <p:nvPr/>
          </p:nvSpPr>
          <p:spPr>
            <a:xfrm>
              <a:off x="8123238" y="2116963"/>
              <a:ext cx="92300" cy="102625"/>
            </a:xfrm>
            <a:custGeom>
              <a:avLst/>
              <a:gdLst/>
              <a:ahLst/>
              <a:cxnLst/>
              <a:rect l="l" t="t" r="r" b="b"/>
              <a:pathLst>
                <a:path w="3692" h="4105" extrusionOk="0">
                  <a:moveTo>
                    <a:pt x="1691" y="1"/>
                  </a:moveTo>
                  <a:cubicBezTo>
                    <a:pt x="1217" y="1"/>
                    <a:pt x="821" y="176"/>
                    <a:pt x="536" y="468"/>
                  </a:cubicBezTo>
                  <a:cubicBezTo>
                    <a:pt x="382" y="468"/>
                    <a:pt x="286" y="480"/>
                    <a:pt x="286" y="480"/>
                  </a:cubicBezTo>
                  <a:cubicBezTo>
                    <a:pt x="227" y="814"/>
                    <a:pt x="1" y="1600"/>
                    <a:pt x="12" y="1992"/>
                  </a:cubicBezTo>
                  <a:cubicBezTo>
                    <a:pt x="12" y="2123"/>
                    <a:pt x="24" y="2362"/>
                    <a:pt x="60" y="2624"/>
                  </a:cubicBezTo>
                  <a:cubicBezTo>
                    <a:pt x="84" y="2897"/>
                    <a:pt x="131" y="3135"/>
                    <a:pt x="203" y="3338"/>
                  </a:cubicBezTo>
                  <a:cubicBezTo>
                    <a:pt x="203" y="3374"/>
                    <a:pt x="227" y="3386"/>
                    <a:pt x="227" y="3397"/>
                  </a:cubicBezTo>
                  <a:cubicBezTo>
                    <a:pt x="227" y="3397"/>
                    <a:pt x="227" y="3421"/>
                    <a:pt x="239" y="3433"/>
                  </a:cubicBezTo>
                  <a:cubicBezTo>
                    <a:pt x="310" y="3624"/>
                    <a:pt x="405" y="3802"/>
                    <a:pt x="524" y="3909"/>
                  </a:cubicBezTo>
                  <a:cubicBezTo>
                    <a:pt x="715" y="4079"/>
                    <a:pt x="830" y="4088"/>
                    <a:pt x="853" y="4088"/>
                  </a:cubicBezTo>
                  <a:cubicBezTo>
                    <a:pt x="856" y="4088"/>
                    <a:pt x="858" y="4088"/>
                    <a:pt x="858" y="4088"/>
                  </a:cubicBezTo>
                  <a:cubicBezTo>
                    <a:pt x="916" y="4099"/>
                    <a:pt x="979" y="4105"/>
                    <a:pt x="1047" y="4105"/>
                  </a:cubicBezTo>
                  <a:cubicBezTo>
                    <a:pt x="1704" y="4105"/>
                    <a:pt x="2772" y="3588"/>
                    <a:pt x="3203" y="2671"/>
                  </a:cubicBezTo>
                  <a:cubicBezTo>
                    <a:pt x="3691" y="1611"/>
                    <a:pt x="3418" y="409"/>
                    <a:pt x="2334" y="99"/>
                  </a:cubicBezTo>
                  <a:cubicBezTo>
                    <a:pt x="2107" y="32"/>
                    <a:pt x="1892" y="1"/>
                    <a:pt x="1691" y="1"/>
                  </a:cubicBezTo>
                  <a:close/>
                </a:path>
              </a:pathLst>
            </a:custGeom>
            <a:solidFill>
              <a:srgbClr val="FEB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4;p69">
              <a:extLst>
                <a:ext uri="{FF2B5EF4-FFF2-40B4-BE49-F238E27FC236}">
                  <a16:creationId xmlns:a16="http://schemas.microsoft.com/office/drawing/2014/main" id="{C9A60D58-644B-5501-BC46-9E1D56B6CF7E}"/>
                </a:ext>
              </a:extLst>
            </p:cNvPr>
            <p:cNvSpPr/>
            <p:nvPr/>
          </p:nvSpPr>
          <p:spPr>
            <a:xfrm>
              <a:off x="7974588" y="2762363"/>
              <a:ext cx="102825" cy="57250"/>
            </a:xfrm>
            <a:custGeom>
              <a:avLst/>
              <a:gdLst/>
              <a:ahLst/>
              <a:cxnLst/>
              <a:rect l="l" t="t" r="r" b="b"/>
              <a:pathLst>
                <a:path w="4113" h="2290" extrusionOk="0">
                  <a:moveTo>
                    <a:pt x="2327" y="1"/>
                  </a:moveTo>
                  <a:cubicBezTo>
                    <a:pt x="2327" y="1"/>
                    <a:pt x="1516" y="985"/>
                    <a:pt x="811" y="985"/>
                  </a:cubicBezTo>
                  <a:cubicBezTo>
                    <a:pt x="777" y="985"/>
                    <a:pt x="742" y="982"/>
                    <a:pt x="708" y="977"/>
                  </a:cubicBezTo>
                  <a:cubicBezTo>
                    <a:pt x="681" y="974"/>
                    <a:pt x="656" y="972"/>
                    <a:pt x="631" y="972"/>
                  </a:cubicBezTo>
                  <a:cubicBezTo>
                    <a:pt x="1" y="972"/>
                    <a:pt x="112" y="2114"/>
                    <a:pt x="1017" y="2251"/>
                  </a:cubicBezTo>
                  <a:cubicBezTo>
                    <a:pt x="1136" y="2263"/>
                    <a:pt x="1264" y="2290"/>
                    <a:pt x="1486" y="2290"/>
                  </a:cubicBezTo>
                  <a:cubicBezTo>
                    <a:pt x="1708" y="2290"/>
                    <a:pt x="2023" y="2263"/>
                    <a:pt x="2518" y="2168"/>
                  </a:cubicBezTo>
                  <a:cubicBezTo>
                    <a:pt x="2632" y="2147"/>
                    <a:pt x="2742" y="2140"/>
                    <a:pt x="2845" y="2140"/>
                  </a:cubicBezTo>
                  <a:cubicBezTo>
                    <a:pt x="3043" y="2140"/>
                    <a:pt x="3214" y="2168"/>
                    <a:pt x="3339" y="2192"/>
                  </a:cubicBezTo>
                  <a:cubicBezTo>
                    <a:pt x="3372" y="2197"/>
                    <a:pt x="3403" y="2199"/>
                    <a:pt x="3434" y="2199"/>
                  </a:cubicBezTo>
                  <a:cubicBezTo>
                    <a:pt x="3903" y="2199"/>
                    <a:pt x="4112" y="1606"/>
                    <a:pt x="4101" y="656"/>
                  </a:cubicBezTo>
                  <a:lnTo>
                    <a:pt x="2327" y="1"/>
                  </a:lnTo>
                  <a:close/>
                </a:path>
              </a:pathLst>
            </a:custGeom>
            <a:solidFill>
              <a:srgbClr val="21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35;p69">
              <a:extLst>
                <a:ext uri="{FF2B5EF4-FFF2-40B4-BE49-F238E27FC236}">
                  <a16:creationId xmlns:a16="http://schemas.microsoft.com/office/drawing/2014/main" id="{B039AE1D-1A97-2E64-991F-5C0E3240843B}"/>
                </a:ext>
              </a:extLst>
            </p:cNvPr>
            <p:cNvSpPr/>
            <p:nvPr/>
          </p:nvSpPr>
          <p:spPr>
            <a:xfrm>
              <a:off x="8007163" y="2432263"/>
              <a:ext cx="130100" cy="373075"/>
            </a:xfrm>
            <a:custGeom>
              <a:avLst/>
              <a:gdLst/>
              <a:ahLst/>
              <a:cxnLst/>
              <a:rect l="l" t="t" r="r" b="b"/>
              <a:pathLst>
                <a:path w="5204" h="14923" extrusionOk="0">
                  <a:moveTo>
                    <a:pt x="2012" y="1"/>
                  </a:moveTo>
                  <a:cubicBezTo>
                    <a:pt x="1834" y="1834"/>
                    <a:pt x="1000" y="6978"/>
                    <a:pt x="1000" y="7811"/>
                  </a:cubicBezTo>
                  <a:cubicBezTo>
                    <a:pt x="1000" y="8645"/>
                    <a:pt x="0" y="14062"/>
                    <a:pt x="0" y="14062"/>
                  </a:cubicBezTo>
                  <a:cubicBezTo>
                    <a:pt x="0" y="14062"/>
                    <a:pt x="370" y="13959"/>
                    <a:pt x="858" y="13959"/>
                  </a:cubicBezTo>
                  <a:cubicBezTo>
                    <a:pt x="1481" y="13959"/>
                    <a:pt x="2299" y="14127"/>
                    <a:pt x="2786" y="14896"/>
                  </a:cubicBezTo>
                  <a:cubicBezTo>
                    <a:pt x="2798" y="14913"/>
                    <a:pt x="2810" y="14922"/>
                    <a:pt x="2823" y="14922"/>
                  </a:cubicBezTo>
                  <a:cubicBezTo>
                    <a:pt x="3148" y="14922"/>
                    <a:pt x="3932" y="9545"/>
                    <a:pt x="4012" y="8847"/>
                  </a:cubicBezTo>
                  <a:cubicBezTo>
                    <a:pt x="4108" y="8109"/>
                    <a:pt x="4846" y="4990"/>
                    <a:pt x="5025" y="3335"/>
                  </a:cubicBezTo>
                  <a:cubicBezTo>
                    <a:pt x="5203" y="1680"/>
                    <a:pt x="5025" y="394"/>
                    <a:pt x="5025" y="394"/>
                  </a:cubicBezTo>
                  <a:lnTo>
                    <a:pt x="20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36;p69">
              <a:extLst>
                <a:ext uri="{FF2B5EF4-FFF2-40B4-BE49-F238E27FC236}">
                  <a16:creationId xmlns:a16="http://schemas.microsoft.com/office/drawing/2014/main" id="{4FFA8A0D-0A8A-8737-8FB3-1DE02A64F39D}"/>
                </a:ext>
              </a:extLst>
            </p:cNvPr>
            <p:cNvSpPr/>
            <p:nvPr/>
          </p:nvSpPr>
          <p:spPr>
            <a:xfrm>
              <a:off x="8030663" y="2491263"/>
              <a:ext cx="89625" cy="313100"/>
            </a:xfrm>
            <a:custGeom>
              <a:avLst/>
              <a:gdLst/>
              <a:ahLst/>
              <a:cxnLst/>
              <a:rect l="l" t="t" r="r" b="b"/>
              <a:pathLst>
                <a:path w="3585" h="12524" extrusionOk="0">
                  <a:moveTo>
                    <a:pt x="3109" y="1"/>
                  </a:moveTo>
                  <a:cubicBezTo>
                    <a:pt x="2738" y="1"/>
                    <a:pt x="1822" y="332"/>
                    <a:pt x="1822" y="332"/>
                  </a:cubicBezTo>
                  <a:cubicBezTo>
                    <a:pt x="1679" y="1618"/>
                    <a:pt x="786" y="5142"/>
                    <a:pt x="751" y="5570"/>
                  </a:cubicBezTo>
                  <a:cubicBezTo>
                    <a:pt x="727" y="5999"/>
                    <a:pt x="810" y="5916"/>
                    <a:pt x="906" y="6499"/>
                  </a:cubicBezTo>
                  <a:cubicBezTo>
                    <a:pt x="989" y="7071"/>
                    <a:pt x="929" y="8297"/>
                    <a:pt x="667" y="9071"/>
                  </a:cubicBezTo>
                  <a:cubicBezTo>
                    <a:pt x="382" y="9833"/>
                    <a:pt x="144" y="10142"/>
                    <a:pt x="203" y="10321"/>
                  </a:cubicBezTo>
                  <a:cubicBezTo>
                    <a:pt x="263" y="10500"/>
                    <a:pt x="1" y="11571"/>
                    <a:pt x="1" y="11571"/>
                  </a:cubicBezTo>
                  <a:cubicBezTo>
                    <a:pt x="1" y="11571"/>
                    <a:pt x="1929" y="12214"/>
                    <a:pt x="1858" y="12524"/>
                  </a:cubicBezTo>
                  <a:cubicBezTo>
                    <a:pt x="2108" y="12405"/>
                    <a:pt x="2513" y="11238"/>
                    <a:pt x="2572" y="10464"/>
                  </a:cubicBezTo>
                  <a:cubicBezTo>
                    <a:pt x="2632" y="9714"/>
                    <a:pt x="3525" y="4796"/>
                    <a:pt x="3549" y="3796"/>
                  </a:cubicBezTo>
                  <a:cubicBezTo>
                    <a:pt x="3584" y="2784"/>
                    <a:pt x="3311" y="308"/>
                    <a:pt x="3263" y="70"/>
                  </a:cubicBezTo>
                  <a:cubicBezTo>
                    <a:pt x="3258" y="21"/>
                    <a:pt x="3200" y="1"/>
                    <a:pt x="3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37;p69">
              <a:extLst>
                <a:ext uri="{FF2B5EF4-FFF2-40B4-BE49-F238E27FC236}">
                  <a16:creationId xmlns:a16="http://schemas.microsoft.com/office/drawing/2014/main" id="{12642C6B-C673-8D48-BD5A-4BA1AF598F95}"/>
                </a:ext>
              </a:extLst>
            </p:cNvPr>
            <p:cNvSpPr/>
            <p:nvPr/>
          </p:nvSpPr>
          <p:spPr>
            <a:xfrm>
              <a:off x="8009838" y="2750713"/>
              <a:ext cx="82175" cy="41450"/>
            </a:xfrm>
            <a:custGeom>
              <a:avLst/>
              <a:gdLst/>
              <a:ahLst/>
              <a:cxnLst/>
              <a:rect l="l" t="t" r="r" b="b"/>
              <a:pathLst>
                <a:path w="3287" h="1658" extrusionOk="0">
                  <a:moveTo>
                    <a:pt x="487" y="1"/>
                  </a:moveTo>
                  <a:cubicBezTo>
                    <a:pt x="314" y="1"/>
                    <a:pt x="194" y="19"/>
                    <a:pt x="119" y="50"/>
                  </a:cubicBezTo>
                  <a:cubicBezTo>
                    <a:pt x="119" y="50"/>
                    <a:pt x="36" y="467"/>
                    <a:pt x="0" y="776"/>
                  </a:cubicBezTo>
                  <a:cubicBezTo>
                    <a:pt x="0" y="779"/>
                    <a:pt x="3" y="781"/>
                    <a:pt x="8" y="781"/>
                  </a:cubicBezTo>
                  <a:cubicBezTo>
                    <a:pt x="47" y="781"/>
                    <a:pt x="248" y="691"/>
                    <a:pt x="557" y="691"/>
                  </a:cubicBezTo>
                  <a:cubicBezTo>
                    <a:pt x="661" y="691"/>
                    <a:pt x="778" y="701"/>
                    <a:pt x="905" y="729"/>
                  </a:cubicBezTo>
                  <a:cubicBezTo>
                    <a:pt x="1965" y="848"/>
                    <a:pt x="3013" y="1657"/>
                    <a:pt x="3013" y="1657"/>
                  </a:cubicBezTo>
                  <a:cubicBezTo>
                    <a:pt x="3013" y="1657"/>
                    <a:pt x="3132" y="1276"/>
                    <a:pt x="3286" y="776"/>
                  </a:cubicBezTo>
                  <a:cubicBezTo>
                    <a:pt x="3143" y="717"/>
                    <a:pt x="2405" y="288"/>
                    <a:pt x="1096" y="50"/>
                  </a:cubicBezTo>
                  <a:cubicBezTo>
                    <a:pt x="845" y="16"/>
                    <a:pt x="644" y="1"/>
                    <a:pt x="4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38;p69">
              <a:extLst>
                <a:ext uri="{FF2B5EF4-FFF2-40B4-BE49-F238E27FC236}">
                  <a16:creationId xmlns:a16="http://schemas.microsoft.com/office/drawing/2014/main" id="{2CE24356-8DB7-B990-04EE-E964E42A3164}"/>
                </a:ext>
              </a:extLst>
            </p:cNvPr>
            <p:cNvSpPr/>
            <p:nvPr/>
          </p:nvSpPr>
          <p:spPr>
            <a:xfrm>
              <a:off x="8010713" y="2756113"/>
              <a:ext cx="80100" cy="28600"/>
            </a:xfrm>
            <a:custGeom>
              <a:avLst/>
              <a:gdLst/>
              <a:ahLst/>
              <a:cxnLst/>
              <a:rect l="l" t="t" r="r" b="b"/>
              <a:pathLst>
                <a:path w="3204" h="1144" extrusionOk="0">
                  <a:moveTo>
                    <a:pt x="473" y="0"/>
                  </a:moveTo>
                  <a:cubicBezTo>
                    <a:pt x="327" y="0"/>
                    <a:pt x="185" y="11"/>
                    <a:pt x="49" y="37"/>
                  </a:cubicBezTo>
                  <a:cubicBezTo>
                    <a:pt x="25" y="144"/>
                    <a:pt x="1" y="310"/>
                    <a:pt x="1" y="310"/>
                  </a:cubicBezTo>
                  <a:cubicBezTo>
                    <a:pt x="7" y="311"/>
                    <a:pt x="13" y="311"/>
                    <a:pt x="19" y="311"/>
                  </a:cubicBezTo>
                  <a:cubicBezTo>
                    <a:pt x="120" y="311"/>
                    <a:pt x="301" y="283"/>
                    <a:pt x="556" y="283"/>
                  </a:cubicBezTo>
                  <a:cubicBezTo>
                    <a:pt x="1086" y="283"/>
                    <a:pt x="1942" y="403"/>
                    <a:pt x="3085" y="1144"/>
                  </a:cubicBezTo>
                  <a:cubicBezTo>
                    <a:pt x="3204" y="894"/>
                    <a:pt x="3156" y="810"/>
                    <a:pt x="3156" y="810"/>
                  </a:cubicBezTo>
                  <a:cubicBezTo>
                    <a:pt x="3156" y="810"/>
                    <a:pt x="1707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39;p69">
              <a:extLst>
                <a:ext uri="{FF2B5EF4-FFF2-40B4-BE49-F238E27FC236}">
                  <a16:creationId xmlns:a16="http://schemas.microsoft.com/office/drawing/2014/main" id="{FF8A02E3-504C-46A0-5FEE-C01F434A38CB}"/>
                </a:ext>
              </a:extLst>
            </p:cNvPr>
            <p:cNvSpPr/>
            <p:nvPr/>
          </p:nvSpPr>
          <p:spPr>
            <a:xfrm>
              <a:off x="8068763" y="2220638"/>
              <a:ext cx="182500" cy="292475"/>
            </a:xfrm>
            <a:custGeom>
              <a:avLst/>
              <a:gdLst/>
              <a:ahLst/>
              <a:cxnLst/>
              <a:rect l="l" t="t" r="r" b="b"/>
              <a:pathLst>
                <a:path w="7300" h="11699" extrusionOk="0">
                  <a:moveTo>
                    <a:pt x="5513" y="1"/>
                  </a:moveTo>
                  <a:cubicBezTo>
                    <a:pt x="5513" y="1"/>
                    <a:pt x="4397" y="133"/>
                    <a:pt x="3606" y="133"/>
                  </a:cubicBezTo>
                  <a:cubicBezTo>
                    <a:pt x="3420" y="133"/>
                    <a:pt x="3252" y="126"/>
                    <a:pt x="3120" y="108"/>
                  </a:cubicBezTo>
                  <a:cubicBezTo>
                    <a:pt x="3119" y="107"/>
                    <a:pt x="3117" y="107"/>
                    <a:pt x="3116" y="107"/>
                  </a:cubicBezTo>
                  <a:cubicBezTo>
                    <a:pt x="2882" y="107"/>
                    <a:pt x="1130" y="2769"/>
                    <a:pt x="929" y="3656"/>
                  </a:cubicBezTo>
                  <a:cubicBezTo>
                    <a:pt x="715" y="4573"/>
                    <a:pt x="1" y="11180"/>
                    <a:pt x="1" y="11180"/>
                  </a:cubicBezTo>
                  <a:cubicBezTo>
                    <a:pt x="210" y="11331"/>
                    <a:pt x="3209" y="11698"/>
                    <a:pt x="4976" y="11698"/>
                  </a:cubicBezTo>
                  <a:cubicBezTo>
                    <a:pt x="5727" y="11698"/>
                    <a:pt x="6255" y="11632"/>
                    <a:pt x="6251" y="11454"/>
                  </a:cubicBezTo>
                  <a:cubicBezTo>
                    <a:pt x="6144" y="7251"/>
                    <a:pt x="5442" y="7942"/>
                    <a:pt x="5656" y="6537"/>
                  </a:cubicBezTo>
                  <a:cubicBezTo>
                    <a:pt x="5859" y="5311"/>
                    <a:pt x="6728" y="3834"/>
                    <a:pt x="6906" y="3477"/>
                  </a:cubicBezTo>
                  <a:cubicBezTo>
                    <a:pt x="7299" y="2691"/>
                    <a:pt x="7287" y="2096"/>
                    <a:pt x="7287" y="2096"/>
                  </a:cubicBezTo>
                  <a:cubicBezTo>
                    <a:pt x="7287" y="2096"/>
                    <a:pt x="7228" y="1144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40;p69">
              <a:extLst>
                <a:ext uri="{FF2B5EF4-FFF2-40B4-BE49-F238E27FC236}">
                  <a16:creationId xmlns:a16="http://schemas.microsoft.com/office/drawing/2014/main" id="{CD6FE0ED-CC83-07E2-F83E-62AF588CA6A3}"/>
                </a:ext>
              </a:extLst>
            </p:cNvPr>
            <p:cNvSpPr/>
            <p:nvPr/>
          </p:nvSpPr>
          <p:spPr>
            <a:xfrm>
              <a:off x="8027088" y="2214388"/>
              <a:ext cx="127125" cy="280425"/>
            </a:xfrm>
            <a:custGeom>
              <a:avLst/>
              <a:gdLst/>
              <a:ahLst/>
              <a:cxnLst/>
              <a:rect l="l" t="t" r="r" b="b"/>
              <a:pathLst>
                <a:path w="5085" h="11217" extrusionOk="0">
                  <a:moveTo>
                    <a:pt x="4942" y="0"/>
                  </a:moveTo>
                  <a:lnTo>
                    <a:pt x="4942" y="0"/>
                  </a:lnTo>
                  <a:cubicBezTo>
                    <a:pt x="4323" y="251"/>
                    <a:pt x="3858" y="429"/>
                    <a:pt x="3394" y="810"/>
                  </a:cubicBezTo>
                  <a:cubicBezTo>
                    <a:pt x="3096" y="893"/>
                    <a:pt x="2239" y="3477"/>
                    <a:pt x="2132" y="3906"/>
                  </a:cubicBezTo>
                  <a:cubicBezTo>
                    <a:pt x="2061" y="4239"/>
                    <a:pt x="1668" y="5477"/>
                    <a:pt x="1287" y="6942"/>
                  </a:cubicBezTo>
                  <a:cubicBezTo>
                    <a:pt x="1251" y="7085"/>
                    <a:pt x="1060" y="7335"/>
                    <a:pt x="1001" y="7466"/>
                  </a:cubicBezTo>
                  <a:cubicBezTo>
                    <a:pt x="453" y="8787"/>
                    <a:pt x="203" y="9823"/>
                    <a:pt x="84" y="10359"/>
                  </a:cubicBezTo>
                  <a:cubicBezTo>
                    <a:pt x="1" y="10668"/>
                    <a:pt x="1465" y="11216"/>
                    <a:pt x="1465" y="11216"/>
                  </a:cubicBezTo>
                  <a:cubicBezTo>
                    <a:pt x="1465" y="11216"/>
                    <a:pt x="2370" y="6978"/>
                    <a:pt x="2668" y="5501"/>
                  </a:cubicBezTo>
                  <a:cubicBezTo>
                    <a:pt x="3001" y="3870"/>
                    <a:pt x="3275" y="2453"/>
                    <a:pt x="4811" y="572"/>
                  </a:cubicBezTo>
                  <a:cubicBezTo>
                    <a:pt x="5085" y="262"/>
                    <a:pt x="4942" y="1"/>
                    <a:pt x="4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41;p69">
              <a:extLst>
                <a:ext uri="{FF2B5EF4-FFF2-40B4-BE49-F238E27FC236}">
                  <a16:creationId xmlns:a16="http://schemas.microsoft.com/office/drawing/2014/main" id="{1879563A-258E-35B4-BBFF-E4FB5DA1AC54}"/>
                </a:ext>
              </a:extLst>
            </p:cNvPr>
            <p:cNvSpPr/>
            <p:nvPr/>
          </p:nvSpPr>
          <p:spPr>
            <a:xfrm>
              <a:off x="8128288" y="2196838"/>
              <a:ext cx="84275" cy="40425"/>
            </a:xfrm>
            <a:custGeom>
              <a:avLst/>
              <a:gdLst/>
              <a:ahLst/>
              <a:cxnLst/>
              <a:rect l="l" t="t" r="r" b="b"/>
              <a:pathLst>
                <a:path w="3371" h="1617" extrusionOk="0">
                  <a:moveTo>
                    <a:pt x="3168" y="0"/>
                  </a:moveTo>
                  <a:cubicBezTo>
                    <a:pt x="3168" y="0"/>
                    <a:pt x="2823" y="167"/>
                    <a:pt x="2513" y="226"/>
                  </a:cubicBezTo>
                  <a:cubicBezTo>
                    <a:pt x="1571" y="470"/>
                    <a:pt x="872" y="511"/>
                    <a:pt x="505" y="511"/>
                  </a:cubicBezTo>
                  <a:cubicBezTo>
                    <a:pt x="316" y="511"/>
                    <a:pt x="215" y="500"/>
                    <a:pt x="215" y="500"/>
                  </a:cubicBezTo>
                  <a:cubicBezTo>
                    <a:pt x="215" y="500"/>
                    <a:pt x="1" y="1155"/>
                    <a:pt x="215" y="1381"/>
                  </a:cubicBezTo>
                  <a:cubicBezTo>
                    <a:pt x="377" y="1552"/>
                    <a:pt x="664" y="1616"/>
                    <a:pt x="1001" y="1616"/>
                  </a:cubicBezTo>
                  <a:cubicBezTo>
                    <a:pt x="1976" y="1616"/>
                    <a:pt x="3370" y="1083"/>
                    <a:pt x="3370" y="1083"/>
                  </a:cubicBezTo>
                  <a:lnTo>
                    <a:pt x="31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42;p69">
              <a:extLst>
                <a:ext uri="{FF2B5EF4-FFF2-40B4-BE49-F238E27FC236}">
                  <a16:creationId xmlns:a16="http://schemas.microsoft.com/office/drawing/2014/main" id="{0EE07BA6-C760-DE61-9958-3B5480ED42DE}"/>
                </a:ext>
              </a:extLst>
            </p:cNvPr>
            <p:cNvSpPr/>
            <p:nvPr/>
          </p:nvSpPr>
          <p:spPr>
            <a:xfrm>
              <a:off x="8141388" y="2148313"/>
              <a:ext cx="86350" cy="73450"/>
            </a:xfrm>
            <a:custGeom>
              <a:avLst/>
              <a:gdLst/>
              <a:ahLst/>
              <a:cxnLst/>
              <a:rect l="l" t="t" r="r" b="b"/>
              <a:pathLst>
                <a:path w="3454" h="2938" extrusionOk="0">
                  <a:moveTo>
                    <a:pt x="72" y="0"/>
                  </a:moveTo>
                  <a:lnTo>
                    <a:pt x="72" y="0"/>
                  </a:lnTo>
                  <a:cubicBezTo>
                    <a:pt x="132" y="215"/>
                    <a:pt x="1" y="1131"/>
                    <a:pt x="418" y="1727"/>
                  </a:cubicBezTo>
                  <a:cubicBezTo>
                    <a:pt x="822" y="2298"/>
                    <a:pt x="501" y="2584"/>
                    <a:pt x="906" y="2739"/>
                  </a:cubicBezTo>
                  <a:cubicBezTo>
                    <a:pt x="1179" y="2859"/>
                    <a:pt x="1880" y="2938"/>
                    <a:pt x="2462" y="2938"/>
                  </a:cubicBezTo>
                  <a:cubicBezTo>
                    <a:pt x="2917" y="2938"/>
                    <a:pt x="3299" y="2889"/>
                    <a:pt x="3346" y="2774"/>
                  </a:cubicBezTo>
                  <a:cubicBezTo>
                    <a:pt x="3406" y="2643"/>
                    <a:pt x="3454" y="1405"/>
                    <a:pt x="3263" y="1119"/>
                  </a:cubicBezTo>
                  <a:cubicBezTo>
                    <a:pt x="3073" y="822"/>
                    <a:pt x="73" y="0"/>
                    <a:pt x="72" y="0"/>
                  </a:cubicBez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43;p69">
              <a:extLst>
                <a:ext uri="{FF2B5EF4-FFF2-40B4-BE49-F238E27FC236}">
                  <a16:creationId xmlns:a16="http://schemas.microsoft.com/office/drawing/2014/main" id="{A178A57D-DE17-A779-0A54-49583CA3A480}"/>
                </a:ext>
              </a:extLst>
            </p:cNvPr>
            <p:cNvSpPr/>
            <p:nvPr/>
          </p:nvSpPr>
          <p:spPr>
            <a:xfrm>
              <a:off x="8107463" y="2125013"/>
              <a:ext cx="141400" cy="65075"/>
            </a:xfrm>
            <a:custGeom>
              <a:avLst/>
              <a:gdLst/>
              <a:ahLst/>
              <a:cxnLst/>
              <a:rect l="l" t="t" r="r" b="b"/>
              <a:pathLst>
                <a:path w="5656" h="2603" extrusionOk="0">
                  <a:moveTo>
                    <a:pt x="452" y="0"/>
                  </a:moveTo>
                  <a:cubicBezTo>
                    <a:pt x="276" y="0"/>
                    <a:pt x="0" y="110"/>
                    <a:pt x="0" y="337"/>
                  </a:cubicBezTo>
                  <a:cubicBezTo>
                    <a:pt x="0" y="599"/>
                    <a:pt x="524" y="789"/>
                    <a:pt x="1048" y="956"/>
                  </a:cubicBezTo>
                  <a:cubicBezTo>
                    <a:pt x="1572" y="1111"/>
                    <a:pt x="3072" y="1813"/>
                    <a:pt x="3560" y="2171"/>
                  </a:cubicBezTo>
                  <a:cubicBezTo>
                    <a:pt x="3917" y="2431"/>
                    <a:pt x="4741" y="2603"/>
                    <a:pt x="5208" y="2603"/>
                  </a:cubicBezTo>
                  <a:cubicBezTo>
                    <a:pt x="5381" y="2603"/>
                    <a:pt x="5505" y="2579"/>
                    <a:pt x="5537" y="2528"/>
                  </a:cubicBezTo>
                  <a:cubicBezTo>
                    <a:pt x="5656" y="2349"/>
                    <a:pt x="5465" y="2123"/>
                    <a:pt x="5263" y="2004"/>
                  </a:cubicBezTo>
                  <a:cubicBezTo>
                    <a:pt x="5263" y="2004"/>
                    <a:pt x="655" y="27"/>
                    <a:pt x="501" y="4"/>
                  </a:cubicBezTo>
                  <a:cubicBezTo>
                    <a:pt x="485" y="1"/>
                    <a:pt x="469" y="0"/>
                    <a:pt x="4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44;p69">
              <a:extLst>
                <a:ext uri="{FF2B5EF4-FFF2-40B4-BE49-F238E27FC236}">
                  <a16:creationId xmlns:a16="http://schemas.microsoft.com/office/drawing/2014/main" id="{94B539F6-6FE7-1BE7-E8D2-B18DC9F21A03}"/>
                </a:ext>
              </a:extLst>
            </p:cNvPr>
            <p:cNvSpPr/>
            <p:nvPr/>
          </p:nvSpPr>
          <p:spPr>
            <a:xfrm>
              <a:off x="8110138" y="2124263"/>
              <a:ext cx="135125" cy="59825"/>
            </a:xfrm>
            <a:custGeom>
              <a:avLst/>
              <a:gdLst/>
              <a:ahLst/>
              <a:cxnLst/>
              <a:rect l="l" t="t" r="r" b="b"/>
              <a:pathLst>
                <a:path w="5405" h="2393" extrusionOk="0">
                  <a:moveTo>
                    <a:pt x="650" y="0"/>
                  </a:moveTo>
                  <a:cubicBezTo>
                    <a:pt x="316" y="0"/>
                    <a:pt x="52" y="50"/>
                    <a:pt x="24" y="272"/>
                  </a:cubicBezTo>
                  <a:cubicBezTo>
                    <a:pt x="1" y="546"/>
                    <a:pt x="882" y="760"/>
                    <a:pt x="1441" y="1010"/>
                  </a:cubicBezTo>
                  <a:cubicBezTo>
                    <a:pt x="2013" y="1260"/>
                    <a:pt x="3168" y="1831"/>
                    <a:pt x="3739" y="2141"/>
                  </a:cubicBezTo>
                  <a:cubicBezTo>
                    <a:pt x="4057" y="2317"/>
                    <a:pt x="4571" y="2393"/>
                    <a:pt x="4936" y="2393"/>
                  </a:cubicBezTo>
                  <a:cubicBezTo>
                    <a:pt x="5214" y="2393"/>
                    <a:pt x="5405" y="2349"/>
                    <a:pt x="5358" y="2272"/>
                  </a:cubicBezTo>
                  <a:cubicBezTo>
                    <a:pt x="5251" y="2093"/>
                    <a:pt x="4620" y="1534"/>
                    <a:pt x="4620" y="1534"/>
                  </a:cubicBezTo>
                  <a:cubicBezTo>
                    <a:pt x="4620" y="1534"/>
                    <a:pt x="1406" y="46"/>
                    <a:pt x="953" y="10"/>
                  </a:cubicBezTo>
                  <a:cubicBezTo>
                    <a:pt x="849" y="4"/>
                    <a:pt x="747" y="0"/>
                    <a:pt x="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45;p69">
              <a:extLst>
                <a:ext uri="{FF2B5EF4-FFF2-40B4-BE49-F238E27FC236}">
                  <a16:creationId xmlns:a16="http://schemas.microsoft.com/office/drawing/2014/main" id="{002EECBE-B6B8-A792-C774-60D1047176CE}"/>
                </a:ext>
              </a:extLst>
            </p:cNvPr>
            <p:cNvSpPr/>
            <p:nvPr/>
          </p:nvSpPr>
          <p:spPr>
            <a:xfrm>
              <a:off x="8121463" y="2093663"/>
              <a:ext cx="107175" cy="79075"/>
            </a:xfrm>
            <a:custGeom>
              <a:avLst/>
              <a:gdLst/>
              <a:ahLst/>
              <a:cxnLst/>
              <a:rect l="l" t="t" r="r" b="b"/>
              <a:pathLst>
                <a:path w="4287" h="3163" extrusionOk="0">
                  <a:moveTo>
                    <a:pt x="2002" y="0"/>
                  </a:moveTo>
                  <a:cubicBezTo>
                    <a:pt x="1500" y="0"/>
                    <a:pt x="1071" y="190"/>
                    <a:pt x="845" y="329"/>
                  </a:cubicBezTo>
                  <a:cubicBezTo>
                    <a:pt x="560" y="496"/>
                    <a:pt x="0" y="1448"/>
                    <a:pt x="191" y="1496"/>
                  </a:cubicBezTo>
                  <a:cubicBezTo>
                    <a:pt x="1131" y="1734"/>
                    <a:pt x="4048" y="3163"/>
                    <a:pt x="4048" y="3163"/>
                  </a:cubicBezTo>
                  <a:cubicBezTo>
                    <a:pt x="4048" y="3163"/>
                    <a:pt x="4286" y="2686"/>
                    <a:pt x="4239" y="1698"/>
                  </a:cubicBezTo>
                  <a:cubicBezTo>
                    <a:pt x="4191" y="698"/>
                    <a:pt x="3060" y="246"/>
                    <a:pt x="2584" y="91"/>
                  </a:cubicBezTo>
                  <a:cubicBezTo>
                    <a:pt x="2384" y="26"/>
                    <a:pt x="2188" y="0"/>
                    <a:pt x="20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46;p69">
              <a:extLst>
                <a:ext uri="{FF2B5EF4-FFF2-40B4-BE49-F238E27FC236}">
                  <a16:creationId xmlns:a16="http://schemas.microsoft.com/office/drawing/2014/main" id="{C045D3A4-DCC9-AE11-BFC3-71DA7821ED60}"/>
                </a:ext>
              </a:extLst>
            </p:cNvPr>
            <p:cNvSpPr/>
            <p:nvPr/>
          </p:nvSpPr>
          <p:spPr>
            <a:xfrm>
              <a:off x="8177113" y="2096813"/>
              <a:ext cx="50625" cy="75925"/>
            </a:xfrm>
            <a:custGeom>
              <a:avLst/>
              <a:gdLst/>
              <a:ahLst/>
              <a:cxnLst/>
              <a:rect l="l" t="t" r="r" b="b"/>
              <a:pathLst>
                <a:path w="2025" h="3037" extrusionOk="0">
                  <a:moveTo>
                    <a:pt x="405" y="1"/>
                  </a:moveTo>
                  <a:lnTo>
                    <a:pt x="405" y="1"/>
                  </a:lnTo>
                  <a:cubicBezTo>
                    <a:pt x="715" y="548"/>
                    <a:pt x="417" y="1513"/>
                    <a:pt x="1" y="2179"/>
                  </a:cubicBezTo>
                  <a:cubicBezTo>
                    <a:pt x="929" y="2620"/>
                    <a:pt x="1786" y="3037"/>
                    <a:pt x="1786" y="3037"/>
                  </a:cubicBezTo>
                  <a:cubicBezTo>
                    <a:pt x="1786" y="3037"/>
                    <a:pt x="2025" y="2560"/>
                    <a:pt x="1977" y="1572"/>
                  </a:cubicBezTo>
                  <a:cubicBezTo>
                    <a:pt x="1941" y="620"/>
                    <a:pt x="905" y="155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47;p69">
              <a:extLst>
                <a:ext uri="{FF2B5EF4-FFF2-40B4-BE49-F238E27FC236}">
                  <a16:creationId xmlns:a16="http://schemas.microsoft.com/office/drawing/2014/main" id="{009F7659-79BD-201C-39F7-2AB9782B513E}"/>
                </a:ext>
              </a:extLst>
            </p:cNvPr>
            <p:cNvSpPr/>
            <p:nvPr/>
          </p:nvSpPr>
          <p:spPr>
            <a:xfrm>
              <a:off x="8148913" y="2778738"/>
              <a:ext cx="101700" cy="66100"/>
            </a:xfrm>
            <a:custGeom>
              <a:avLst/>
              <a:gdLst/>
              <a:ahLst/>
              <a:cxnLst/>
              <a:rect l="l" t="t" r="r" b="b"/>
              <a:pathLst>
                <a:path w="4068" h="2644" extrusionOk="0">
                  <a:moveTo>
                    <a:pt x="2081" y="1"/>
                  </a:moveTo>
                  <a:cubicBezTo>
                    <a:pt x="2081" y="1"/>
                    <a:pt x="1283" y="965"/>
                    <a:pt x="605" y="1251"/>
                  </a:cubicBezTo>
                  <a:cubicBezTo>
                    <a:pt x="1" y="1499"/>
                    <a:pt x="504" y="2561"/>
                    <a:pt x="1423" y="2561"/>
                  </a:cubicBezTo>
                  <a:cubicBezTo>
                    <a:pt x="1428" y="2561"/>
                    <a:pt x="1433" y="2561"/>
                    <a:pt x="1438" y="2561"/>
                  </a:cubicBezTo>
                  <a:cubicBezTo>
                    <a:pt x="1676" y="2537"/>
                    <a:pt x="2152" y="2644"/>
                    <a:pt x="2926" y="2096"/>
                  </a:cubicBezTo>
                  <a:cubicBezTo>
                    <a:pt x="3200" y="1918"/>
                    <a:pt x="3272" y="1906"/>
                    <a:pt x="3462" y="1906"/>
                  </a:cubicBezTo>
                  <a:cubicBezTo>
                    <a:pt x="3468" y="1906"/>
                    <a:pt x="3473" y="1906"/>
                    <a:pt x="3479" y="1906"/>
                  </a:cubicBezTo>
                  <a:cubicBezTo>
                    <a:pt x="3999" y="1906"/>
                    <a:pt x="4068" y="1348"/>
                    <a:pt x="3915" y="358"/>
                  </a:cubicBezTo>
                  <a:lnTo>
                    <a:pt x="20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48;p69">
              <a:extLst>
                <a:ext uri="{FF2B5EF4-FFF2-40B4-BE49-F238E27FC236}">
                  <a16:creationId xmlns:a16="http://schemas.microsoft.com/office/drawing/2014/main" id="{785C369E-F648-315D-1DBD-78CA25BE433B}"/>
                </a:ext>
              </a:extLst>
            </p:cNvPr>
            <p:cNvSpPr/>
            <p:nvPr/>
          </p:nvSpPr>
          <p:spPr>
            <a:xfrm>
              <a:off x="8072338" y="2408463"/>
              <a:ext cx="193800" cy="403650"/>
            </a:xfrm>
            <a:custGeom>
              <a:avLst/>
              <a:gdLst/>
              <a:ahLst/>
              <a:cxnLst/>
              <a:rect l="l" t="t" r="r" b="b"/>
              <a:pathLst>
                <a:path w="7752" h="16146" extrusionOk="0">
                  <a:moveTo>
                    <a:pt x="4442" y="0"/>
                  </a:moveTo>
                  <a:cubicBezTo>
                    <a:pt x="4442" y="0"/>
                    <a:pt x="1" y="727"/>
                    <a:pt x="84" y="1084"/>
                  </a:cubicBezTo>
                  <a:cubicBezTo>
                    <a:pt x="191" y="1465"/>
                    <a:pt x="2227" y="8489"/>
                    <a:pt x="2501" y="9394"/>
                  </a:cubicBezTo>
                  <a:cubicBezTo>
                    <a:pt x="2763" y="10299"/>
                    <a:pt x="4323" y="15455"/>
                    <a:pt x="4323" y="15455"/>
                  </a:cubicBezTo>
                  <a:cubicBezTo>
                    <a:pt x="4323" y="15455"/>
                    <a:pt x="4569" y="15403"/>
                    <a:pt x="4946" y="15403"/>
                  </a:cubicBezTo>
                  <a:cubicBezTo>
                    <a:pt x="5525" y="15403"/>
                    <a:pt x="6413" y="15525"/>
                    <a:pt x="7192" y="16145"/>
                  </a:cubicBezTo>
                  <a:cubicBezTo>
                    <a:pt x="7752" y="15538"/>
                    <a:pt x="6811" y="10252"/>
                    <a:pt x="5906" y="8525"/>
                  </a:cubicBezTo>
                  <a:cubicBezTo>
                    <a:pt x="5906" y="8073"/>
                    <a:pt x="5346" y="4989"/>
                    <a:pt x="5346" y="4168"/>
                  </a:cubicBezTo>
                  <a:cubicBezTo>
                    <a:pt x="5346" y="3370"/>
                    <a:pt x="4799" y="1179"/>
                    <a:pt x="4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49;p69">
              <a:extLst>
                <a:ext uri="{FF2B5EF4-FFF2-40B4-BE49-F238E27FC236}">
                  <a16:creationId xmlns:a16="http://schemas.microsoft.com/office/drawing/2014/main" id="{1DF800EE-0832-E45F-4E37-7EBE37EFE156}"/>
                </a:ext>
              </a:extLst>
            </p:cNvPr>
            <p:cNvSpPr/>
            <p:nvPr/>
          </p:nvSpPr>
          <p:spPr>
            <a:xfrm>
              <a:off x="8105088" y="2526938"/>
              <a:ext cx="117300" cy="270050"/>
            </a:xfrm>
            <a:custGeom>
              <a:avLst/>
              <a:gdLst/>
              <a:ahLst/>
              <a:cxnLst/>
              <a:rect l="l" t="t" r="r" b="b"/>
              <a:pathLst>
                <a:path w="4692" h="10802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726"/>
                    <a:pt x="1048" y="4596"/>
                    <a:pt x="1167" y="5132"/>
                  </a:cubicBezTo>
                  <a:cubicBezTo>
                    <a:pt x="1286" y="5679"/>
                    <a:pt x="1500" y="6251"/>
                    <a:pt x="1619" y="6489"/>
                  </a:cubicBezTo>
                  <a:cubicBezTo>
                    <a:pt x="1739" y="6727"/>
                    <a:pt x="2584" y="9239"/>
                    <a:pt x="2584" y="9596"/>
                  </a:cubicBezTo>
                  <a:cubicBezTo>
                    <a:pt x="2584" y="9954"/>
                    <a:pt x="2822" y="10775"/>
                    <a:pt x="2917" y="10799"/>
                  </a:cubicBezTo>
                  <a:cubicBezTo>
                    <a:pt x="2922" y="10801"/>
                    <a:pt x="2931" y="10802"/>
                    <a:pt x="2943" y="10802"/>
                  </a:cubicBezTo>
                  <a:cubicBezTo>
                    <a:pt x="3077" y="10802"/>
                    <a:pt x="3640" y="10682"/>
                    <a:pt x="4112" y="10682"/>
                  </a:cubicBezTo>
                  <a:cubicBezTo>
                    <a:pt x="4323" y="10682"/>
                    <a:pt x="4516" y="10706"/>
                    <a:pt x="4644" y="10775"/>
                  </a:cubicBezTo>
                  <a:cubicBezTo>
                    <a:pt x="4548" y="10382"/>
                    <a:pt x="3644" y="10192"/>
                    <a:pt x="3465" y="10192"/>
                  </a:cubicBezTo>
                  <a:cubicBezTo>
                    <a:pt x="3727" y="10156"/>
                    <a:pt x="4691" y="10156"/>
                    <a:pt x="4644" y="10073"/>
                  </a:cubicBezTo>
                  <a:cubicBezTo>
                    <a:pt x="4584" y="9977"/>
                    <a:pt x="3524" y="8989"/>
                    <a:pt x="3286" y="8989"/>
                  </a:cubicBezTo>
                  <a:cubicBezTo>
                    <a:pt x="3548" y="8870"/>
                    <a:pt x="3929" y="8692"/>
                    <a:pt x="3929" y="8692"/>
                  </a:cubicBezTo>
                  <a:cubicBezTo>
                    <a:pt x="3929" y="8692"/>
                    <a:pt x="3167" y="7989"/>
                    <a:pt x="2870" y="7025"/>
                  </a:cubicBezTo>
                  <a:cubicBezTo>
                    <a:pt x="2751" y="6632"/>
                    <a:pt x="2048" y="5560"/>
                    <a:pt x="1846" y="4727"/>
                  </a:cubicBezTo>
                  <a:cubicBezTo>
                    <a:pt x="1679" y="4084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50;p69">
              <a:extLst>
                <a:ext uri="{FF2B5EF4-FFF2-40B4-BE49-F238E27FC236}">
                  <a16:creationId xmlns:a16="http://schemas.microsoft.com/office/drawing/2014/main" id="{04115467-5149-6F87-3332-A8EFC8525897}"/>
                </a:ext>
              </a:extLst>
            </p:cNvPr>
            <p:cNvSpPr/>
            <p:nvPr/>
          </p:nvSpPr>
          <p:spPr>
            <a:xfrm>
              <a:off x="8169963" y="2761588"/>
              <a:ext cx="89025" cy="32650"/>
            </a:xfrm>
            <a:custGeom>
              <a:avLst/>
              <a:gdLst/>
              <a:ahLst/>
              <a:cxnLst/>
              <a:rect l="l" t="t" r="r" b="b"/>
              <a:pathLst>
                <a:path w="3561" h="1306" extrusionOk="0">
                  <a:moveTo>
                    <a:pt x="1710" y="0"/>
                  </a:moveTo>
                  <a:cubicBezTo>
                    <a:pt x="1455" y="0"/>
                    <a:pt x="1177" y="13"/>
                    <a:pt x="882" y="44"/>
                  </a:cubicBezTo>
                  <a:cubicBezTo>
                    <a:pt x="394" y="115"/>
                    <a:pt x="120" y="222"/>
                    <a:pt x="13" y="329"/>
                  </a:cubicBezTo>
                  <a:cubicBezTo>
                    <a:pt x="13" y="329"/>
                    <a:pt x="1" y="520"/>
                    <a:pt x="203" y="1103"/>
                  </a:cubicBezTo>
                  <a:cubicBezTo>
                    <a:pt x="204" y="1107"/>
                    <a:pt x="206" y="1109"/>
                    <a:pt x="209" y="1109"/>
                  </a:cubicBezTo>
                  <a:cubicBezTo>
                    <a:pt x="247" y="1109"/>
                    <a:pt x="456" y="852"/>
                    <a:pt x="941" y="830"/>
                  </a:cubicBezTo>
                  <a:cubicBezTo>
                    <a:pt x="1051" y="815"/>
                    <a:pt x="1165" y="808"/>
                    <a:pt x="1281" y="808"/>
                  </a:cubicBezTo>
                  <a:cubicBezTo>
                    <a:pt x="2286" y="808"/>
                    <a:pt x="3454" y="1306"/>
                    <a:pt x="3454" y="1306"/>
                  </a:cubicBezTo>
                  <a:cubicBezTo>
                    <a:pt x="3454" y="1306"/>
                    <a:pt x="3561" y="1032"/>
                    <a:pt x="3394" y="199"/>
                  </a:cubicBezTo>
                  <a:cubicBezTo>
                    <a:pt x="3254" y="161"/>
                    <a:pt x="2626" y="0"/>
                    <a:pt x="17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51;p69">
              <a:extLst>
                <a:ext uri="{FF2B5EF4-FFF2-40B4-BE49-F238E27FC236}">
                  <a16:creationId xmlns:a16="http://schemas.microsoft.com/office/drawing/2014/main" id="{80910C69-B1BF-C687-2DC1-608D990B28C5}"/>
                </a:ext>
              </a:extLst>
            </p:cNvPr>
            <p:cNvSpPr/>
            <p:nvPr/>
          </p:nvSpPr>
          <p:spPr>
            <a:xfrm>
              <a:off x="8171463" y="2768388"/>
              <a:ext cx="86350" cy="17525"/>
            </a:xfrm>
            <a:custGeom>
              <a:avLst/>
              <a:gdLst/>
              <a:ahLst/>
              <a:cxnLst/>
              <a:rect l="l" t="t" r="r" b="b"/>
              <a:pathLst>
                <a:path w="3454" h="701" extrusionOk="0">
                  <a:moveTo>
                    <a:pt x="1411" y="0"/>
                  </a:moveTo>
                  <a:cubicBezTo>
                    <a:pt x="891" y="0"/>
                    <a:pt x="371" y="73"/>
                    <a:pt x="0" y="296"/>
                  </a:cubicBezTo>
                  <a:cubicBezTo>
                    <a:pt x="0" y="379"/>
                    <a:pt x="48" y="558"/>
                    <a:pt x="48" y="558"/>
                  </a:cubicBezTo>
                  <a:cubicBezTo>
                    <a:pt x="199" y="522"/>
                    <a:pt x="584" y="304"/>
                    <a:pt x="1354" y="304"/>
                  </a:cubicBezTo>
                  <a:cubicBezTo>
                    <a:pt x="1860" y="304"/>
                    <a:pt x="2534" y="398"/>
                    <a:pt x="3417" y="700"/>
                  </a:cubicBezTo>
                  <a:cubicBezTo>
                    <a:pt x="3453" y="367"/>
                    <a:pt x="3382" y="260"/>
                    <a:pt x="3382" y="260"/>
                  </a:cubicBezTo>
                  <a:cubicBezTo>
                    <a:pt x="3382" y="260"/>
                    <a:pt x="2394" y="0"/>
                    <a:pt x="1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52;p69">
              <a:extLst>
                <a:ext uri="{FF2B5EF4-FFF2-40B4-BE49-F238E27FC236}">
                  <a16:creationId xmlns:a16="http://schemas.microsoft.com/office/drawing/2014/main" id="{E96659A8-91D3-690C-C068-710FAB8BA8EB}"/>
                </a:ext>
              </a:extLst>
            </p:cNvPr>
            <p:cNvSpPr/>
            <p:nvPr/>
          </p:nvSpPr>
          <p:spPr>
            <a:xfrm>
              <a:off x="8083938" y="2273413"/>
              <a:ext cx="115825" cy="62450"/>
            </a:xfrm>
            <a:custGeom>
              <a:avLst/>
              <a:gdLst/>
              <a:ahLst/>
              <a:cxnLst/>
              <a:rect l="l" t="t" r="r" b="b"/>
              <a:pathLst>
                <a:path w="4633" h="2498" extrusionOk="0">
                  <a:moveTo>
                    <a:pt x="763" y="0"/>
                  </a:moveTo>
                  <a:cubicBezTo>
                    <a:pt x="607" y="0"/>
                    <a:pt x="474" y="18"/>
                    <a:pt x="370" y="56"/>
                  </a:cubicBezTo>
                  <a:cubicBezTo>
                    <a:pt x="263" y="342"/>
                    <a:pt x="1" y="926"/>
                    <a:pt x="1" y="926"/>
                  </a:cubicBezTo>
                  <a:cubicBezTo>
                    <a:pt x="1" y="926"/>
                    <a:pt x="2918" y="1545"/>
                    <a:pt x="3894" y="2497"/>
                  </a:cubicBezTo>
                  <a:lnTo>
                    <a:pt x="4632" y="1211"/>
                  </a:lnTo>
                  <a:cubicBezTo>
                    <a:pt x="4380" y="1001"/>
                    <a:pt x="1943" y="0"/>
                    <a:pt x="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53;p69">
              <a:extLst>
                <a:ext uri="{FF2B5EF4-FFF2-40B4-BE49-F238E27FC236}">
                  <a16:creationId xmlns:a16="http://schemas.microsoft.com/office/drawing/2014/main" id="{8893116F-9A3B-E482-49C2-1AEB13461010}"/>
                </a:ext>
              </a:extLst>
            </p:cNvPr>
            <p:cNvSpPr/>
            <p:nvPr/>
          </p:nvSpPr>
          <p:spPr>
            <a:xfrm>
              <a:off x="8086638" y="2280163"/>
              <a:ext cx="105975" cy="42000"/>
            </a:xfrm>
            <a:custGeom>
              <a:avLst/>
              <a:gdLst/>
              <a:ahLst/>
              <a:cxnLst/>
              <a:rect l="l" t="t" r="r" b="b"/>
              <a:pathLst>
                <a:path w="4239" h="1680" extrusionOk="0">
                  <a:moveTo>
                    <a:pt x="179" y="1"/>
                  </a:moveTo>
                  <a:cubicBezTo>
                    <a:pt x="179" y="1"/>
                    <a:pt x="155" y="108"/>
                    <a:pt x="0" y="406"/>
                  </a:cubicBezTo>
                  <a:cubicBezTo>
                    <a:pt x="1595" y="441"/>
                    <a:pt x="3751" y="1549"/>
                    <a:pt x="3977" y="1680"/>
                  </a:cubicBezTo>
                  <a:cubicBezTo>
                    <a:pt x="3977" y="1680"/>
                    <a:pt x="4143" y="1513"/>
                    <a:pt x="4239" y="1310"/>
                  </a:cubicBezTo>
                  <a:cubicBezTo>
                    <a:pt x="2643" y="179"/>
                    <a:pt x="179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54;p69">
              <a:extLst>
                <a:ext uri="{FF2B5EF4-FFF2-40B4-BE49-F238E27FC236}">
                  <a16:creationId xmlns:a16="http://schemas.microsoft.com/office/drawing/2014/main" id="{9B29D1BC-6755-A15A-9F97-C48CC14F8A28}"/>
                </a:ext>
              </a:extLst>
            </p:cNvPr>
            <p:cNvSpPr/>
            <p:nvPr/>
          </p:nvSpPr>
          <p:spPr>
            <a:xfrm>
              <a:off x="8057463" y="2377513"/>
              <a:ext cx="162825" cy="32925"/>
            </a:xfrm>
            <a:custGeom>
              <a:avLst/>
              <a:gdLst/>
              <a:ahLst/>
              <a:cxnLst/>
              <a:rect l="l" t="t" r="r" b="b"/>
              <a:pathLst>
                <a:path w="6513" h="1317" extrusionOk="0">
                  <a:moveTo>
                    <a:pt x="143" y="0"/>
                  </a:moveTo>
                  <a:lnTo>
                    <a:pt x="0" y="524"/>
                  </a:lnTo>
                  <a:cubicBezTo>
                    <a:pt x="0" y="524"/>
                    <a:pt x="1350" y="1317"/>
                    <a:pt x="5017" y="1317"/>
                  </a:cubicBezTo>
                  <a:cubicBezTo>
                    <a:pt x="5215" y="1317"/>
                    <a:pt x="5420" y="1315"/>
                    <a:pt x="5632" y="1310"/>
                  </a:cubicBezTo>
                  <a:cubicBezTo>
                    <a:pt x="6513" y="1286"/>
                    <a:pt x="5977" y="643"/>
                    <a:pt x="5977" y="643"/>
                  </a:cubicBezTo>
                  <a:lnTo>
                    <a:pt x="5977" y="643"/>
                  </a:lnTo>
                  <a:cubicBezTo>
                    <a:pt x="5913" y="670"/>
                    <a:pt x="5716" y="682"/>
                    <a:pt x="5430" y="682"/>
                  </a:cubicBezTo>
                  <a:cubicBezTo>
                    <a:pt x="4058" y="682"/>
                    <a:pt x="646" y="394"/>
                    <a:pt x="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55;p69">
              <a:extLst>
                <a:ext uri="{FF2B5EF4-FFF2-40B4-BE49-F238E27FC236}">
                  <a16:creationId xmlns:a16="http://schemas.microsoft.com/office/drawing/2014/main" id="{7A3A96F9-50E3-353C-FB69-111682C24D2C}"/>
                </a:ext>
              </a:extLst>
            </p:cNvPr>
            <p:cNvSpPr/>
            <p:nvPr/>
          </p:nvSpPr>
          <p:spPr>
            <a:xfrm>
              <a:off x="7304388" y="2243588"/>
              <a:ext cx="136350" cy="275025"/>
            </a:xfrm>
            <a:custGeom>
              <a:avLst/>
              <a:gdLst/>
              <a:ahLst/>
              <a:cxnLst/>
              <a:rect l="l" t="t" r="r" b="b"/>
              <a:pathLst>
                <a:path w="5454" h="11001" extrusionOk="0">
                  <a:moveTo>
                    <a:pt x="1548" y="0"/>
                  </a:moveTo>
                  <a:cubicBezTo>
                    <a:pt x="1140" y="0"/>
                    <a:pt x="647" y="192"/>
                    <a:pt x="237" y="192"/>
                  </a:cubicBezTo>
                  <a:cubicBezTo>
                    <a:pt x="154" y="192"/>
                    <a:pt x="75" y="185"/>
                    <a:pt x="0" y="166"/>
                  </a:cubicBezTo>
                  <a:lnTo>
                    <a:pt x="0" y="166"/>
                  </a:lnTo>
                  <a:cubicBezTo>
                    <a:pt x="1" y="166"/>
                    <a:pt x="536" y="452"/>
                    <a:pt x="774" y="761"/>
                  </a:cubicBezTo>
                  <a:cubicBezTo>
                    <a:pt x="1929" y="2321"/>
                    <a:pt x="2096" y="4405"/>
                    <a:pt x="2632" y="5893"/>
                  </a:cubicBezTo>
                  <a:cubicBezTo>
                    <a:pt x="3108" y="7238"/>
                    <a:pt x="3251" y="11001"/>
                    <a:pt x="3251" y="11001"/>
                  </a:cubicBezTo>
                  <a:cubicBezTo>
                    <a:pt x="3251" y="11001"/>
                    <a:pt x="5453" y="10405"/>
                    <a:pt x="5382" y="10120"/>
                  </a:cubicBezTo>
                  <a:cubicBezTo>
                    <a:pt x="4894" y="8274"/>
                    <a:pt x="4251" y="5440"/>
                    <a:pt x="3310" y="2940"/>
                  </a:cubicBezTo>
                  <a:cubicBezTo>
                    <a:pt x="3167" y="2547"/>
                    <a:pt x="2477" y="642"/>
                    <a:pt x="2048" y="166"/>
                  </a:cubicBezTo>
                  <a:cubicBezTo>
                    <a:pt x="1911" y="42"/>
                    <a:pt x="1739" y="0"/>
                    <a:pt x="15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56;p69">
              <a:extLst>
                <a:ext uri="{FF2B5EF4-FFF2-40B4-BE49-F238E27FC236}">
                  <a16:creationId xmlns:a16="http://schemas.microsoft.com/office/drawing/2014/main" id="{B4C09228-2F04-CEC1-0722-52FEF47CC63C}"/>
                </a:ext>
              </a:extLst>
            </p:cNvPr>
            <p:cNvSpPr/>
            <p:nvPr/>
          </p:nvSpPr>
          <p:spPr>
            <a:xfrm>
              <a:off x="7276713" y="2222413"/>
              <a:ext cx="88125" cy="39525"/>
            </a:xfrm>
            <a:custGeom>
              <a:avLst/>
              <a:gdLst/>
              <a:ahLst/>
              <a:cxnLst/>
              <a:rect l="l" t="t" r="r" b="b"/>
              <a:pathLst>
                <a:path w="3525" h="1581" extrusionOk="0">
                  <a:moveTo>
                    <a:pt x="191" y="1"/>
                  </a:moveTo>
                  <a:lnTo>
                    <a:pt x="0" y="1073"/>
                  </a:lnTo>
                  <a:cubicBezTo>
                    <a:pt x="0" y="1073"/>
                    <a:pt x="1494" y="1581"/>
                    <a:pt x="2503" y="1581"/>
                  </a:cubicBezTo>
                  <a:cubicBezTo>
                    <a:pt x="2875" y="1581"/>
                    <a:pt x="3181" y="1512"/>
                    <a:pt x="3322" y="1323"/>
                  </a:cubicBezTo>
                  <a:cubicBezTo>
                    <a:pt x="3489" y="1084"/>
                    <a:pt x="3524" y="632"/>
                    <a:pt x="3524" y="632"/>
                  </a:cubicBezTo>
                  <a:cubicBezTo>
                    <a:pt x="3524" y="632"/>
                    <a:pt x="2024" y="334"/>
                    <a:pt x="643" y="180"/>
                  </a:cubicBezTo>
                  <a:cubicBezTo>
                    <a:pt x="345" y="156"/>
                    <a:pt x="191" y="1"/>
                    <a:pt x="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57;p69">
              <a:extLst>
                <a:ext uri="{FF2B5EF4-FFF2-40B4-BE49-F238E27FC236}">
                  <a16:creationId xmlns:a16="http://schemas.microsoft.com/office/drawing/2014/main" id="{5DC3379B-E286-3F1E-F817-7A93E051F03D}"/>
                </a:ext>
              </a:extLst>
            </p:cNvPr>
            <p:cNvSpPr/>
            <p:nvPr/>
          </p:nvSpPr>
          <p:spPr>
            <a:xfrm>
              <a:off x="7273438" y="2164688"/>
              <a:ext cx="70550" cy="67800"/>
            </a:xfrm>
            <a:custGeom>
              <a:avLst/>
              <a:gdLst/>
              <a:ahLst/>
              <a:cxnLst/>
              <a:rect l="l" t="t" r="r" b="b"/>
              <a:pathLst>
                <a:path w="2822" h="2712" extrusionOk="0">
                  <a:moveTo>
                    <a:pt x="2548" y="0"/>
                  </a:moveTo>
                  <a:cubicBezTo>
                    <a:pt x="2548" y="0"/>
                    <a:pt x="405" y="584"/>
                    <a:pt x="203" y="822"/>
                  </a:cubicBezTo>
                  <a:cubicBezTo>
                    <a:pt x="0" y="1072"/>
                    <a:pt x="107" y="2369"/>
                    <a:pt x="143" y="2500"/>
                  </a:cubicBezTo>
                  <a:cubicBezTo>
                    <a:pt x="183" y="2633"/>
                    <a:pt x="373" y="2654"/>
                    <a:pt x="604" y="2654"/>
                  </a:cubicBezTo>
                  <a:cubicBezTo>
                    <a:pt x="714" y="2654"/>
                    <a:pt x="833" y="2649"/>
                    <a:pt x="950" y="2649"/>
                  </a:cubicBezTo>
                  <a:cubicBezTo>
                    <a:pt x="1097" y="2649"/>
                    <a:pt x="1241" y="2657"/>
                    <a:pt x="1357" y="2691"/>
                  </a:cubicBezTo>
                  <a:cubicBezTo>
                    <a:pt x="1398" y="2705"/>
                    <a:pt x="1435" y="2711"/>
                    <a:pt x="1469" y="2711"/>
                  </a:cubicBezTo>
                  <a:cubicBezTo>
                    <a:pt x="1761" y="2711"/>
                    <a:pt x="1828" y="2238"/>
                    <a:pt x="2286" y="1822"/>
                  </a:cubicBezTo>
                  <a:cubicBezTo>
                    <a:pt x="2822" y="1357"/>
                    <a:pt x="2465" y="203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58;p69">
              <a:extLst>
                <a:ext uri="{FF2B5EF4-FFF2-40B4-BE49-F238E27FC236}">
                  <a16:creationId xmlns:a16="http://schemas.microsoft.com/office/drawing/2014/main" id="{EF9F19FA-1E88-6417-A4A3-9B676DD6DB59}"/>
                </a:ext>
              </a:extLst>
            </p:cNvPr>
            <p:cNvSpPr/>
            <p:nvPr/>
          </p:nvSpPr>
          <p:spPr>
            <a:xfrm>
              <a:off x="7245738" y="2144363"/>
              <a:ext cx="144950" cy="54400"/>
            </a:xfrm>
            <a:custGeom>
              <a:avLst/>
              <a:gdLst/>
              <a:ahLst/>
              <a:cxnLst/>
              <a:rect l="l" t="t" r="r" b="b"/>
              <a:pathLst>
                <a:path w="5798" h="2176" extrusionOk="0">
                  <a:moveTo>
                    <a:pt x="5376" y="1"/>
                  </a:moveTo>
                  <a:cubicBezTo>
                    <a:pt x="5362" y="1"/>
                    <a:pt x="5348" y="2"/>
                    <a:pt x="5335" y="4"/>
                  </a:cubicBezTo>
                  <a:cubicBezTo>
                    <a:pt x="5180" y="15"/>
                    <a:pt x="406" y="1587"/>
                    <a:pt x="406" y="1587"/>
                  </a:cubicBezTo>
                  <a:cubicBezTo>
                    <a:pt x="203" y="1682"/>
                    <a:pt x="1" y="1873"/>
                    <a:pt x="108" y="2063"/>
                  </a:cubicBezTo>
                  <a:cubicBezTo>
                    <a:pt x="152" y="2137"/>
                    <a:pt x="482" y="2176"/>
                    <a:pt x="890" y="2176"/>
                  </a:cubicBezTo>
                  <a:cubicBezTo>
                    <a:pt x="1473" y="2176"/>
                    <a:pt x="2214" y="2096"/>
                    <a:pt x="2501" y="1920"/>
                  </a:cubicBezTo>
                  <a:cubicBezTo>
                    <a:pt x="3001" y="1623"/>
                    <a:pt x="4263" y="980"/>
                    <a:pt x="4763" y="861"/>
                  </a:cubicBezTo>
                  <a:cubicBezTo>
                    <a:pt x="5275" y="742"/>
                    <a:pt x="5764" y="587"/>
                    <a:pt x="5775" y="361"/>
                  </a:cubicBezTo>
                  <a:cubicBezTo>
                    <a:pt x="5797" y="130"/>
                    <a:pt x="5546" y="1"/>
                    <a:pt x="5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59;p69">
              <a:extLst>
                <a:ext uri="{FF2B5EF4-FFF2-40B4-BE49-F238E27FC236}">
                  <a16:creationId xmlns:a16="http://schemas.microsoft.com/office/drawing/2014/main" id="{A540E033-A1B9-0D8F-A838-0963A7C3D4DD}"/>
                </a:ext>
              </a:extLst>
            </p:cNvPr>
            <p:cNvSpPr/>
            <p:nvPr/>
          </p:nvSpPr>
          <p:spPr>
            <a:xfrm>
              <a:off x="7249063" y="2142363"/>
              <a:ext cx="138700" cy="51200"/>
            </a:xfrm>
            <a:custGeom>
              <a:avLst/>
              <a:gdLst/>
              <a:ahLst/>
              <a:cxnLst/>
              <a:rect l="l" t="t" r="r" b="b"/>
              <a:pathLst>
                <a:path w="5548" h="2048" extrusionOk="0">
                  <a:moveTo>
                    <a:pt x="4678" y="0"/>
                  </a:moveTo>
                  <a:cubicBezTo>
                    <a:pt x="4249" y="24"/>
                    <a:pt x="1106" y="1215"/>
                    <a:pt x="1106" y="1215"/>
                  </a:cubicBezTo>
                  <a:cubicBezTo>
                    <a:pt x="1106" y="1215"/>
                    <a:pt x="166" y="1715"/>
                    <a:pt x="70" y="1869"/>
                  </a:cubicBezTo>
                  <a:cubicBezTo>
                    <a:pt x="0" y="1961"/>
                    <a:pt x="530" y="2048"/>
                    <a:pt x="1089" y="2048"/>
                  </a:cubicBezTo>
                  <a:cubicBezTo>
                    <a:pt x="1478" y="2048"/>
                    <a:pt x="1882" y="2006"/>
                    <a:pt x="2106" y="1893"/>
                  </a:cubicBezTo>
                  <a:cubicBezTo>
                    <a:pt x="2654" y="1631"/>
                    <a:pt x="3595" y="1119"/>
                    <a:pt x="4142" y="905"/>
                  </a:cubicBezTo>
                  <a:cubicBezTo>
                    <a:pt x="4690" y="715"/>
                    <a:pt x="5547" y="572"/>
                    <a:pt x="5523" y="298"/>
                  </a:cubicBezTo>
                  <a:cubicBezTo>
                    <a:pt x="5511" y="36"/>
                    <a:pt x="5107" y="0"/>
                    <a:pt x="4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60;p69">
              <a:extLst>
                <a:ext uri="{FF2B5EF4-FFF2-40B4-BE49-F238E27FC236}">
                  <a16:creationId xmlns:a16="http://schemas.microsoft.com/office/drawing/2014/main" id="{B751A3C3-C290-519E-3D6D-FD528C5674E5}"/>
                </a:ext>
              </a:extLst>
            </p:cNvPr>
            <p:cNvSpPr/>
            <p:nvPr/>
          </p:nvSpPr>
          <p:spPr>
            <a:xfrm>
              <a:off x="7274613" y="2111063"/>
              <a:ext cx="103025" cy="70900"/>
            </a:xfrm>
            <a:custGeom>
              <a:avLst/>
              <a:gdLst/>
              <a:ahLst/>
              <a:cxnLst/>
              <a:rect l="l" t="t" r="r" b="b"/>
              <a:pathLst>
                <a:path w="4121" h="2836" extrusionOk="0">
                  <a:moveTo>
                    <a:pt x="2188" y="1"/>
                  </a:moveTo>
                  <a:cubicBezTo>
                    <a:pt x="2051" y="1"/>
                    <a:pt x="1909" y="16"/>
                    <a:pt x="1763" y="50"/>
                  </a:cubicBezTo>
                  <a:cubicBezTo>
                    <a:pt x="1322" y="157"/>
                    <a:pt x="215" y="526"/>
                    <a:pt x="96" y="1443"/>
                  </a:cubicBezTo>
                  <a:cubicBezTo>
                    <a:pt x="1" y="2383"/>
                    <a:pt x="179" y="2836"/>
                    <a:pt x="179" y="2836"/>
                  </a:cubicBezTo>
                  <a:cubicBezTo>
                    <a:pt x="179" y="2836"/>
                    <a:pt x="3037" y="1693"/>
                    <a:pt x="3930" y="1526"/>
                  </a:cubicBezTo>
                  <a:cubicBezTo>
                    <a:pt x="4120" y="1490"/>
                    <a:pt x="3644" y="562"/>
                    <a:pt x="3394" y="395"/>
                  </a:cubicBezTo>
                  <a:cubicBezTo>
                    <a:pt x="3167" y="224"/>
                    <a:pt x="2720" y="1"/>
                    <a:pt x="21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61;p69">
              <a:extLst>
                <a:ext uri="{FF2B5EF4-FFF2-40B4-BE49-F238E27FC236}">
                  <a16:creationId xmlns:a16="http://schemas.microsoft.com/office/drawing/2014/main" id="{67660D6B-8045-C80F-B376-63B0E853E8CF}"/>
                </a:ext>
              </a:extLst>
            </p:cNvPr>
            <p:cNvSpPr/>
            <p:nvPr/>
          </p:nvSpPr>
          <p:spPr>
            <a:xfrm>
              <a:off x="7274913" y="2112588"/>
              <a:ext cx="47950" cy="69375"/>
            </a:xfrm>
            <a:custGeom>
              <a:avLst/>
              <a:gdLst/>
              <a:ahLst/>
              <a:cxnLst/>
              <a:rect l="l" t="t" r="r" b="b"/>
              <a:pathLst>
                <a:path w="1918" h="2775" extrusionOk="0">
                  <a:moveTo>
                    <a:pt x="1679" y="1"/>
                  </a:moveTo>
                  <a:lnTo>
                    <a:pt x="1679" y="1"/>
                  </a:lnTo>
                  <a:cubicBezTo>
                    <a:pt x="1215" y="143"/>
                    <a:pt x="227" y="513"/>
                    <a:pt x="108" y="1394"/>
                  </a:cubicBezTo>
                  <a:cubicBezTo>
                    <a:pt x="1" y="2322"/>
                    <a:pt x="179" y="2775"/>
                    <a:pt x="179" y="2775"/>
                  </a:cubicBezTo>
                  <a:cubicBezTo>
                    <a:pt x="179" y="2775"/>
                    <a:pt x="1013" y="2429"/>
                    <a:pt x="1918" y="2108"/>
                  </a:cubicBezTo>
                  <a:cubicBezTo>
                    <a:pt x="1572" y="1453"/>
                    <a:pt x="1358" y="513"/>
                    <a:pt x="16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62;p69">
              <a:extLst>
                <a:ext uri="{FF2B5EF4-FFF2-40B4-BE49-F238E27FC236}">
                  <a16:creationId xmlns:a16="http://schemas.microsoft.com/office/drawing/2014/main" id="{BE3254EF-5B1B-DCA2-FBA0-203BB9D8F33D}"/>
                </a:ext>
              </a:extLst>
            </p:cNvPr>
            <p:cNvSpPr/>
            <p:nvPr/>
          </p:nvSpPr>
          <p:spPr>
            <a:xfrm>
              <a:off x="7196713" y="2768038"/>
              <a:ext cx="115150" cy="56475"/>
            </a:xfrm>
            <a:custGeom>
              <a:avLst/>
              <a:gdLst/>
              <a:ahLst/>
              <a:cxnLst/>
              <a:rect l="l" t="t" r="r" b="b"/>
              <a:pathLst>
                <a:path w="4606" h="2259" extrusionOk="0">
                  <a:moveTo>
                    <a:pt x="2010" y="0"/>
                  </a:moveTo>
                  <a:lnTo>
                    <a:pt x="319" y="476"/>
                  </a:lnTo>
                  <a:cubicBezTo>
                    <a:pt x="215" y="1397"/>
                    <a:pt x="1" y="2050"/>
                    <a:pt x="459" y="2050"/>
                  </a:cubicBezTo>
                  <a:cubicBezTo>
                    <a:pt x="475" y="2050"/>
                    <a:pt x="492" y="2050"/>
                    <a:pt x="509" y="2048"/>
                  </a:cubicBezTo>
                  <a:cubicBezTo>
                    <a:pt x="603" y="2042"/>
                    <a:pt x="763" y="2025"/>
                    <a:pt x="936" y="2025"/>
                  </a:cubicBezTo>
                  <a:cubicBezTo>
                    <a:pt x="1090" y="2025"/>
                    <a:pt x="1255" y="2039"/>
                    <a:pt x="1390" y="2084"/>
                  </a:cubicBezTo>
                  <a:cubicBezTo>
                    <a:pt x="1881" y="2224"/>
                    <a:pt x="2292" y="2258"/>
                    <a:pt x="2604" y="2258"/>
                  </a:cubicBezTo>
                  <a:cubicBezTo>
                    <a:pt x="2876" y="2258"/>
                    <a:pt x="3071" y="2232"/>
                    <a:pt x="3176" y="2227"/>
                  </a:cubicBezTo>
                  <a:cubicBezTo>
                    <a:pt x="4069" y="2167"/>
                    <a:pt x="4605" y="1167"/>
                    <a:pt x="3510" y="988"/>
                  </a:cubicBezTo>
                  <a:cubicBezTo>
                    <a:pt x="2831" y="893"/>
                    <a:pt x="201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63;p69">
              <a:extLst>
                <a:ext uri="{FF2B5EF4-FFF2-40B4-BE49-F238E27FC236}">
                  <a16:creationId xmlns:a16="http://schemas.microsoft.com/office/drawing/2014/main" id="{FA18ECC2-0492-A097-0CF8-6393DC492BF8}"/>
                </a:ext>
              </a:extLst>
            </p:cNvPr>
            <p:cNvSpPr/>
            <p:nvPr/>
          </p:nvSpPr>
          <p:spPr>
            <a:xfrm>
              <a:off x="7199013" y="2484838"/>
              <a:ext cx="206900" cy="310000"/>
            </a:xfrm>
            <a:custGeom>
              <a:avLst/>
              <a:gdLst/>
              <a:ahLst/>
              <a:cxnLst/>
              <a:rect l="l" t="t" r="r" b="b"/>
              <a:pathLst>
                <a:path w="8276" h="12400" extrusionOk="0">
                  <a:moveTo>
                    <a:pt x="5140" y="1"/>
                  </a:moveTo>
                  <a:cubicBezTo>
                    <a:pt x="4770" y="1"/>
                    <a:pt x="4490" y="139"/>
                    <a:pt x="4394" y="505"/>
                  </a:cubicBezTo>
                  <a:cubicBezTo>
                    <a:pt x="4001" y="1922"/>
                    <a:pt x="3418" y="4089"/>
                    <a:pt x="3227" y="4803"/>
                  </a:cubicBezTo>
                  <a:cubicBezTo>
                    <a:pt x="1013" y="8209"/>
                    <a:pt x="322" y="10507"/>
                    <a:pt x="1" y="12019"/>
                  </a:cubicBezTo>
                  <a:lnTo>
                    <a:pt x="3275" y="12400"/>
                  </a:lnTo>
                  <a:cubicBezTo>
                    <a:pt x="3275" y="12400"/>
                    <a:pt x="4334" y="9637"/>
                    <a:pt x="5311" y="7768"/>
                  </a:cubicBezTo>
                  <a:cubicBezTo>
                    <a:pt x="5430" y="7673"/>
                    <a:pt x="5620" y="7375"/>
                    <a:pt x="6061" y="6828"/>
                  </a:cubicBezTo>
                  <a:cubicBezTo>
                    <a:pt x="6394" y="6399"/>
                    <a:pt x="8275" y="1327"/>
                    <a:pt x="8275" y="1327"/>
                  </a:cubicBezTo>
                  <a:cubicBezTo>
                    <a:pt x="8275" y="1327"/>
                    <a:pt x="6283" y="1"/>
                    <a:pt x="5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64;p69">
              <a:extLst>
                <a:ext uri="{FF2B5EF4-FFF2-40B4-BE49-F238E27FC236}">
                  <a16:creationId xmlns:a16="http://schemas.microsoft.com/office/drawing/2014/main" id="{F36B0CD8-B2FB-C0CA-FB96-08DBFF5FF09C}"/>
                </a:ext>
              </a:extLst>
            </p:cNvPr>
            <p:cNvSpPr/>
            <p:nvPr/>
          </p:nvSpPr>
          <p:spPr>
            <a:xfrm>
              <a:off x="7204963" y="2723688"/>
              <a:ext cx="92000" cy="59250"/>
            </a:xfrm>
            <a:custGeom>
              <a:avLst/>
              <a:gdLst/>
              <a:ahLst/>
              <a:cxnLst/>
              <a:rect l="l" t="t" r="r" b="b"/>
              <a:pathLst>
                <a:path w="3680" h="2370" extrusionOk="0">
                  <a:moveTo>
                    <a:pt x="548" y="0"/>
                  </a:moveTo>
                  <a:cubicBezTo>
                    <a:pt x="548" y="0"/>
                    <a:pt x="25" y="1298"/>
                    <a:pt x="1" y="1369"/>
                  </a:cubicBezTo>
                  <a:lnTo>
                    <a:pt x="3275" y="2369"/>
                  </a:lnTo>
                  <a:lnTo>
                    <a:pt x="3680" y="120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65;p69">
              <a:extLst>
                <a:ext uri="{FF2B5EF4-FFF2-40B4-BE49-F238E27FC236}">
                  <a16:creationId xmlns:a16="http://schemas.microsoft.com/office/drawing/2014/main" id="{85091542-A3BC-31FF-6609-C1684411DCA2}"/>
                </a:ext>
              </a:extLst>
            </p:cNvPr>
            <p:cNvSpPr/>
            <p:nvPr/>
          </p:nvSpPr>
          <p:spPr>
            <a:xfrm>
              <a:off x="7208238" y="2730813"/>
              <a:ext cx="85150" cy="42300"/>
            </a:xfrm>
            <a:custGeom>
              <a:avLst/>
              <a:gdLst/>
              <a:ahLst/>
              <a:cxnLst/>
              <a:rect l="l" t="t" r="r" b="b"/>
              <a:pathLst>
                <a:path w="3406" h="1692" extrusionOk="0">
                  <a:moveTo>
                    <a:pt x="298" y="1"/>
                  </a:moveTo>
                  <a:lnTo>
                    <a:pt x="1" y="715"/>
                  </a:lnTo>
                  <a:lnTo>
                    <a:pt x="3251" y="1691"/>
                  </a:lnTo>
                  <a:lnTo>
                    <a:pt x="3406" y="125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66;p69">
              <a:extLst>
                <a:ext uri="{FF2B5EF4-FFF2-40B4-BE49-F238E27FC236}">
                  <a16:creationId xmlns:a16="http://schemas.microsoft.com/office/drawing/2014/main" id="{67F46AEC-88EA-84C2-CEC1-35E8261F7802}"/>
                </a:ext>
              </a:extLst>
            </p:cNvPr>
            <p:cNvSpPr/>
            <p:nvPr/>
          </p:nvSpPr>
          <p:spPr>
            <a:xfrm>
              <a:off x="7428138" y="2775763"/>
              <a:ext cx="107250" cy="59550"/>
            </a:xfrm>
            <a:custGeom>
              <a:avLst/>
              <a:gdLst/>
              <a:ahLst/>
              <a:cxnLst/>
              <a:rect l="l" t="t" r="r" b="b"/>
              <a:pathLst>
                <a:path w="4290" h="2382" extrusionOk="0">
                  <a:moveTo>
                    <a:pt x="1468" y="1"/>
                  </a:moveTo>
                  <a:lnTo>
                    <a:pt x="122" y="417"/>
                  </a:lnTo>
                  <a:cubicBezTo>
                    <a:pt x="0" y="1472"/>
                    <a:pt x="96" y="2227"/>
                    <a:pt x="505" y="2227"/>
                  </a:cubicBezTo>
                  <a:cubicBezTo>
                    <a:pt x="535" y="2227"/>
                    <a:pt x="566" y="2223"/>
                    <a:pt x="599" y="2215"/>
                  </a:cubicBezTo>
                  <a:cubicBezTo>
                    <a:pt x="718" y="2183"/>
                    <a:pt x="974" y="2125"/>
                    <a:pt x="1213" y="2125"/>
                  </a:cubicBezTo>
                  <a:cubicBezTo>
                    <a:pt x="1333" y="2125"/>
                    <a:pt x="1448" y="2140"/>
                    <a:pt x="1539" y="2179"/>
                  </a:cubicBezTo>
                  <a:cubicBezTo>
                    <a:pt x="1901" y="2335"/>
                    <a:pt x="2243" y="2382"/>
                    <a:pt x="2531" y="2382"/>
                  </a:cubicBezTo>
                  <a:cubicBezTo>
                    <a:pt x="2905" y="2382"/>
                    <a:pt x="3187" y="2302"/>
                    <a:pt x="3301" y="2275"/>
                  </a:cubicBezTo>
                  <a:cubicBezTo>
                    <a:pt x="4171" y="2096"/>
                    <a:pt x="4290" y="1072"/>
                    <a:pt x="3659" y="989"/>
                  </a:cubicBezTo>
                  <a:cubicBezTo>
                    <a:pt x="2682" y="894"/>
                    <a:pt x="1468" y="1"/>
                    <a:pt x="1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67;p69">
              <a:extLst>
                <a:ext uri="{FF2B5EF4-FFF2-40B4-BE49-F238E27FC236}">
                  <a16:creationId xmlns:a16="http://schemas.microsoft.com/office/drawing/2014/main" id="{DC3F25E5-4A3D-294B-4075-3B8DB983D64C}"/>
                </a:ext>
              </a:extLst>
            </p:cNvPr>
            <p:cNvSpPr/>
            <p:nvPr/>
          </p:nvSpPr>
          <p:spPr>
            <a:xfrm>
              <a:off x="7292188" y="2446113"/>
              <a:ext cx="195875" cy="368075"/>
            </a:xfrm>
            <a:custGeom>
              <a:avLst/>
              <a:gdLst/>
              <a:ahLst/>
              <a:cxnLst/>
              <a:rect l="l" t="t" r="r" b="b"/>
              <a:pathLst>
                <a:path w="7835" h="14723" extrusionOk="0">
                  <a:moveTo>
                    <a:pt x="3507" y="1"/>
                  </a:moveTo>
                  <a:cubicBezTo>
                    <a:pt x="2209" y="1"/>
                    <a:pt x="36" y="209"/>
                    <a:pt x="36" y="209"/>
                  </a:cubicBezTo>
                  <a:cubicBezTo>
                    <a:pt x="0" y="1364"/>
                    <a:pt x="48" y="1840"/>
                    <a:pt x="274" y="2590"/>
                  </a:cubicBezTo>
                  <a:cubicBezTo>
                    <a:pt x="1036" y="5114"/>
                    <a:pt x="2453" y="8436"/>
                    <a:pt x="2572" y="8853"/>
                  </a:cubicBezTo>
                  <a:cubicBezTo>
                    <a:pt x="3596" y="12198"/>
                    <a:pt x="4298" y="14127"/>
                    <a:pt x="4739" y="14723"/>
                  </a:cubicBezTo>
                  <a:cubicBezTo>
                    <a:pt x="6239" y="14615"/>
                    <a:pt x="7835" y="13687"/>
                    <a:pt x="7835" y="13687"/>
                  </a:cubicBezTo>
                  <a:cubicBezTo>
                    <a:pt x="7835" y="13687"/>
                    <a:pt x="5751" y="8424"/>
                    <a:pt x="5882" y="7531"/>
                  </a:cubicBezTo>
                  <a:cubicBezTo>
                    <a:pt x="6108" y="6091"/>
                    <a:pt x="4953" y="3090"/>
                    <a:pt x="4453" y="137"/>
                  </a:cubicBezTo>
                  <a:cubicBezTo>
                    <a:pt x="4432" y="36"/>
                    <a:pt x="4045" y="1"/>
                    <a:pt x="3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3068;p69">
              <a:extLst>
                <a:ext uri="{FF2B5EF4-FFF2-40B4-BE49-F238E27FC236}">
                  <a16:creationId xmlns:a16="http://schemas.microsoft.com/office/drawing/2014/main" id="{6D234849-7FE3-920E-FF38-4EB9514A88F3}"/>
                </a:ext>
              </a:extLst>
            </p:cNvPr>
            <p:cNvSpPr/>
            <p:nvPr/>
          </p:nvSpPr>
          <p:spPr>
            <a:xfrm>
              <a:off x="7390713" y="2741238"/>
              <a:ext cx="88425" cy="55675"/>
            </a:xfrm>
            <a:custGeom>
              <a:avLst/>
              <a:gdLst/>
              <a:ahLst/>
              <a:cxnLst/>
              <a:rect l="l" t="t" r="r" b="b"/>
              <a:pathLst>
                <a:path w="3537" h="2227" extrusionOk="0">
                  <a:moveTo>
                    <a:pt x="3191" y="1"/>
                  </a:moveTo>
                  <a:cubicBezTo>
                    <a:pt x="3120" y="36"/>
                    <a:pt x="3036" y="143"/>
                    <a:pt x="2084" y="596"/>
                  </a:cubicBezTo>
                  <a:cubicBezTo>
                    <a:pt x="560" y="1203"/>
                    <a:pt x="95" y="1310"/>
                    <a:pt x="0" y="1310"/>
                  </a:cubicBezTo>
                  <a:cubicBezTo>
                    <a:pt x="274" y="1989"/>
                    <a:pt x="393" y="2227"/>
                    <a:pt x="393" y="2227"/>
                  </a:cubicBezTo>
                  <a:cubicBezTo>
                    <a:pt x="393" y="2227"/>
                    <a:pt x="1322" y="2203"/>
                    <a:pt x="2643" y="1524"/>
                  </a:cubicBezTo>
                  <a:cubicBezTo>
                    <a:pt x="3429" y="1155"/>
                    <a:pt x="3536" y="977"/>
                    <a:pt x="3536" y="917"/>
                  </a:cubicBezTo>
                  <a:cubicBezTo>
                    <a:pt x="3298" y="155"/>
                    <a:pt x="3191" y="1"/>
                    <a:pt x="31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3069;p69">
              <a:extLst>
                <a:ext uri="{FF2B5EF4-FFF2-40B4-BE49-F238E27FC236}">
                  <a16:creationId xmlns:a16="http://schemas.microsoft.com/office/drawing/2014/main" id="{F38588C1-02CA-E1F8-E518-1390E7E85F80}"/>
                </a:ext>
              </a:extLst>
            </p:cNvPr>
            <p:cNvSpPr/>
            <p:nvPr/>
          </p:nvSpPr>
          <p:spPr>
            <a:xfrm>
              <a:off x="7393688" y="2748688"/>
              <a:ext cx="82775" cy="42275"/>
            </a:xfrm>
            <a:custGeom>
              <a:avLst/>
              <a:gdLst/>
              <a:ahLst/>
              <a:cxnLst/>
              <a:rect l="l" t="t" r="r" b="b"/>
              <a:pathLst>
                <a:path w="3311" h="1691" extrusionOk="0">
                  <a:moveTo>
                    <a:pt x="3191" y="0"/>
                  </a:moveTo>
                  <a:cubicBezTo>
                    <a:pt x="1929" y="857"/>
                    <a:pt x="24" y="1334"/>
                    <a:pt x="24" y="1334"/>
                  </a:cubicBezTo>
                  <a:cubicBezTo>
                    <a:pt x="24" y="1334"/>
                    <a:pt x="0" y="1381"/>
                    <a:pt x="179" y="1691"/>
                  </a:cubicBezTo>
                  <a:cubicBezTo>
                    <a:pt x="1679" y="1429"/>
                    <a:pt x="2858" y="750"/>
                    <a:pt x="3310" y="322"/>
                  </a:cubicBezTo>
                  <a:cubicBezTo>
                    <a:pt x="3310" y="322"/>
                    <a:pt x="3251" y="95"/>
                    <a:pt x="3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3070;p69">
              <a:extLst>
                <a:ext uri="{FF2B5EF4-FFF2-40B4-BE49-F238E27FC236}">
                  <a16:creationId xmlns:a16="http://schemas.microsoft.com/office/drawing/2014/main" id="{33BAF047-BD89-6AD2-7339-6154E553CDEF}"/>
                </a:ext>
              </a:extLst>
            </p:cNvPr>
            <p:cNvSpPr/>
            <p:nvPr/>
          </p:nvSpPr>
          <p:spPr>
            <a:xfrm>
              <a:off x="7245438" y="2237313"/>
              <a:ext cx="181000" cy="297700"/>
            </a:xfrm>
            <a:custGeom>
              <a:avLst/>
              <a:gdLst/>
              <a:ahLst/>
              <a:cxnLst/>
              <a:rect l="l" t="t" r="r" b="b"/>
              <a:pathLst>
                <a:path w="7240" h="11908" extrusionOk="0">
                  <a:moveTo>
                    <a:pt x="1525" y="0"/>
                  </a:moveTo>
                  <a:cubicBezTo>
                    <a:pt x="1" y="2001"/>
                    <a:pt x="870" y="6180"/>
                    <a:pt x="1204" y="7311"/>
                  </a:cubicBezTo>
                  <a:cubicBezTo>
                    <a:pt x="1596" y="8608"/>
                    <a:pt x="692" y="7811"/>
                    <a:pt x="1168" y="11776"/>
                  </a:cubicBezTo>
                  <a:cubicBezTo>
                    <a:pt x="1178" y="11868"/>
                    <a:pt x="1344" y="11908"/>
                    <a:pt x="1616" y="11908"/>
                  </a:cubicBezTo>
                  <a:cubicBezTo>
                    <a:pt x="2983" y="11908"/>
                    <a:pt x="7012" y="10914"/>
                    <a:pt x="7240" y="10716"/>
                  </a:cubicBezTo>
                  <a:cubicBezTo>
                    <a:pt x="7240" y="10716"/>
                    <a:pt x="6371" y="5811"/>
                    <a:pt x="5537" y="3644"/>
                  </a:cubicBezTo>
                  <a:cubicBezTo>
                    <a:pt x="5231" y="2841"/>
                    <a:pt x="4374" y="297"/>
                    <a:pt x="4174" y="297"/>
                  </a:cubicBezTo>
                  <a:cubicBezTo>
                    <a:pt x="4172" y="297"/>
                    <a:pt x="4170" y="297"/>
                    <a:pt x="4168" y="298"/>
                  </a:cubicBezTo>
                  <a:cubicBezTo>
                    <a:pt x="4063" y="326"/>
                    <a:pt x="3925" y="338"/>
                    <a:pt x="3767" y="338"/>
                  </a:cubicBezTo>
                  <a:cubicBezTo>
                    <a:pt x="2927" y="338"/>
                    <a:pt x="1525" y="0"/>
                    <a:pt x="1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3071;p69">
              <a:extLst>
                <a:ext uri="{FF2B5EF4-FFF2-40B4-BE49-F238E27FC236}">
                  <a16:creationId xmlns:a16="http://schemas.microsoft.com/office/drawing/2014/main" id="{4CC3326F-664F-8595-953A-67FC6568C6F6}"/>
                </a:ext>
              </a:extLst>
            </p:cNvPr>
            <p:cNvSpPr/>
            <p:nvPr/>
          </p:nvSpPr>
          <p:spPr>
            <a:xfrm>
              <a:off x="7273463" y="2390313"/>
              <a:ext cx="144350" cy="49125"/>
            </a:xfrm>
            <a:custGeom>
              <a:avLst/>
              <a:gdLst/>
              <a:ahLst/>
              <a:cxnLst/>
              <a:rect l="l" t="t" r="r" b="b"/>
              <a:pathLst>
                <a:path w="5774" h="1965" extrusionOk="0">
                  <a:moveTo>
                    <a:pt x="5595" y="0"/>
                  </a:moveTo>
                  <a:cubicBezTo>
                    <a:pt x="4476" y="822"/>
                    <a:pt x="83" y="1357"/>
                    <a:pt x="83" y="1357"/>
                  </a:cubicBezTo>
                  <a:cubicBezTo>
                    <a:pt x="83" y="1357"/>
                    <a:pt x="1" y="1965"/>
                    <a:pt x="184" y="1965"/>
                  </a:cubicBezTo>
                  <a:cubicBezTo>
                    <a:pt x="186" y="1965"/>
                    <a:pt x="188" y="1965"/>
                    <a:pt x="190" y="1965"/>
                  </a:cubicBezTo>
                  <a:cubicBezTo>
                    <a:pt x="2857" y="1846"/>
                    <a:pt x="5726" y="798"/>
                    <a:pt x="5726" y="798"/>
                  </a:cubicBezTo>
                  <a:cubicBezTo>
                    <a:pt x="5726" y="798"/>
                    <a:pt x="5774" y="619"/>
                    <a:pt x="55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3072;p69">
              <a:extLst>
                <a:ext uri="{FF2B5EF4-FFF2-40B4-BE49-F238E27FC236}">
                  <a16:creationId xmlns:a16="http://schemas.microsoft.com/office/drawing/2014/main" id="{A79CB753-AD0D-E25B-01F8-BACB515E1BDE}"/>
                </a:ext>
              </a:extLst>
            </p:cNvPr>
            <p:cNvSpPr/>
            <p:nvPr/>
          </p:nvSpPr>
          <p:spPr>
            <a:xfrm>
              <a:off x="7768138" y="2743563"/>
              <a:ext cx="77400" cy="62350"/>
            </a:xfrm>
            <a:custGeom>
              <a:avLst/>
              <a:gdLst/>
              <a:ahLst/>
              <a:cxnLst/>
              <a:rect l="l" t="t" r="r" b="b"/>
              <a:pathLst>
                <a:path w="3096" h="2494" extrusionOk="0">
                  <a:moveTo>
                    <a:pt x="1375" y="1"/>
                  </a:moveTo>
                  <a:cubicBezTo>
                    <a:pt x="1017" y="1"/>
                    <a:pt x="591" y="63"/>
                    <a:pt x="453" y="98"/>
                  </a:cubicBezTo>
                  <a:cubicBezTo>
                    <a:pt x="215" y="158"/>
                    <a:pt x="0" y="1443"/>
                    <a:pt x="381" y="1765"/>
                  </a:cubicBezTo>
                  <a:cubicBezTo>
                    <a:pt x="631" y="1967"/>
                    <a:pt x="715" y="2241"/>
                    <a:pt x="715" y="2241"/>
                  </a:cubicBezTo>
                  <a:cubicBezTo>
                    <a:pt x="825" y="2426"/>
                    <a:pt x="1200" y="2494"/>
                    <a:pt x="1608" y="2494"/>
                  </a:cubicBezTo>
                  <a:cubicBezTo>
                    <a:pt x="2172" y="2494"/>
                    <a:pt x="2799" y="2365"/>
                    <a:pt x="2882" y="2241"/>
                  </a:cubicBezTo>
                  <a:cubicBezTo>
                    <a:pt x="3096" y="1848"/>
                    <a:pt x="2989" y="1301"/>
                    <a:pt x="2513" y="1122"/>
                  </a:cubicBezTo>
                  <a:cubicBezTo>
                    <a:pt x="2036" y="943"/>
                    <a:pt x="2013" y="372"/>
                    <a:pt x="1905" y="134"/>
                  </a:cubicBezTo>
                  <a:cubicBezTo>
                    <a:pt x="1855" y="34"/>
                    <a:pt x="1633" y="1"/>
                    <a:pt x="1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3073;p69">
              <a:extLst>
                <a:ext uri="{FF2B5EF4-FFF2-40B4-BE49-F238E27FC236}">
                  <a16:creationId xmlns:a16="http://schemas.microsoft.com/office/drawing/2014/main" id="{C68D340F-767D-E46B-3834-70875F80A49A}"/>
                </a:ext>
              </a:extLst>
            </p:cNvPr>
            <p:cNvSpPr/>
            <p:nvPr/>
          </p:nvSpPr>
          <p:spPr>
            <a:xfrm>
              <a:off x="7721413" y="2340888"/>
              <a:ext cx="118175" cy="440875"/>
            </a:xfrm>
            <a:custGeom>
              <a:avLst/>
              <a:gdLst/>
              <a:ahLst/>
              <a:cxnLst/>
              <a:rect l="l" t="t" r="r" b="b"/>
              <a:pathLst>
                <a:path w="4727" h="17635" extrusionOk="0">
                  <a:moveTo>
                    <a:pt x="2393" y="1"/>
                  </a:moveTo>
                  <a:lnTo>
                    <a:pt x="179" y="24"/>
                  </a:lnTo>
                  <a:lnTo>
                    <a:pt x="0" y="4120"/>
                  </a:lnTo>
                  <a:cubicBezTo>
                    <a:pt x="714" y="9680"/>
                    <a:pt x="881" y="16622"/>
                    <a:pt x="1810" y="17622"/>
                  </a:cubicBezTo>
                  <a:cubicBezTo>
                    <a:pt x="1817" y="17631"/>
                    <a:pt x="1827" y="17635"/>
                    <a:pt x="1841" y="17635"/>
                  </a:cubicBezTo>
                  <a:cubicBezTo>
                    <a:pt x="2014" y="17635"/>
                    <a:pt x="2695" y="16993"/>
                    <a:pt x="3346" y="16872"/>
                  </a:cubicBezTo>
                  <a:cubicBezTo>
                    <a:pt x="3374" y="16866"/>
                    <a:pt x="3404" y="16864"/>
                    <a:pt x="3437" y="16864"/>
                  </a:cubicBezTo>
                  <a:cubicBezTo>
                    <a:pt x="3799" y="16864"/>
                    <a:pt x="4418" y="17168"/>
                    <a:pt x="4548" y="17168"/>
                  </a:cubicBezTo>
                  <a:cubicBezTo>
                    <a:pt x="4562" y="17168"/>
                    <a:pt x="4570" y="17165"/>
                    <a:pt x="4572" y="17157"/>
                  </a:cubicBezTo>
                  <a:cubicBezTo>
                    <a:pt x="4727" y="16217"/>
                    <a:pt x="4417" y="10931"/>
                    <a:pt x="4215" y="9942"/>
                  </a:cubicBezTo>
                  <a:cubicBezTo>
                    <a:pt x="3739" y="7763"/>
                    <a:pt x="3798" y="4299"/>
                    <a:pt x="3739" y="3358"/>
                  </a:cubicBezTo>
                  <a:cubicBezTo>
                    <a:pt x="3631" y="1965"/>
                    <a:pt x="2619" y="727"/>
                    <a:pt x="2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3074;p69">
              <a:extLst>
                <a:ext uri="{FF2B5EF4-FFF2-40B4-BE49-F238E27FC236}">
                  <a16:creationId xmlns:a16="http://schemas.microsoft.com/office/drawing/2014/main" id="{59E8F6DD-91FB-317B-B537-0E6636E6BAF9}"/>
                </a:ext>
              </a:extLst>
            </p:cNvPr>
            <p:cNvSpPr/>
            <p:nvPr/>
          </p:nvSpPr>
          <p:spPr>
            <a:xfrm>
              <a:off x="7720213" y="2387613"/>
              <a:ext cx="91100" cy="394075"/>
            </a:xfrm>
            <a:custGeom>
              <a:avLst/>
              <a:gdLst/>
              <a:ahLst/>
              <a:cxnLst/>
              <a:rect l="l" t="t" r="r" b="b"/>
              <a:pathLst>
                <a:path w="3644" h="15763" extrusionOk="0">
                  <a:moveTo>
                    <a:pt x="108" y="1"/>
                  </a:moveTo>
                  <a:lnTo>
                    <a:pt x="0" y="2251"/>
                  </a:lnTo>
                  <a:cubicBezTo>
                    <a:pt x="727" y="7811"/>
                    <a:pt x="893" y="14741"/>
                    <a:pt x="1834" y="15753"/>
                  </a:cubicBezTo>
                  <a:cubicBezTo>
                    <a:pt x="1840" y="15759"/>
                    <a:pt x="1849" y="15762"/>
                    <a:pt x="1861" y="15762"/>
                  </a:cubicBezTo>
                  <a:cubicBezTo>
                    <a:pt x="1979" y="15762"/>
                    <a:pt x="2365" y="15444"/>
                    <a:pt x="2810" y="15205"/>
                  </a:cubicBezTo>
                  <a:cubicBezTo>
                    <a:pt x="2798" y="15086"/>
                    <a:pt x="2775" y="14860"/>
                    <a:pt x="2775" y="14634"/>
                  </a:cubicBezTo>
                  <a:cubicBezTo>
                    <a:pt x="2775" y="14336"/>
                    <a:pt x="3644" y="13991"/>
                    <a:pt x="3465" y="13931"/>
                  </a:cubicBezTo>
                  <a:cubicBezTo>
                    <a:pt x="3448" y="13926"/>
                    <a:pt x="3423" y="13923"/>
                    <a:pt x="3390" y="13923"/>
                  </a:cubicBezTo>
                  <a:cubicBezTo>
                    <a:pt x="3202" y="13923"/>
                    <a:pt x="2784" y="14006"/>
                    <a:pt x="2492" y="14006"/>
                  </a:cubicBezTo>
                  <a:cubicBezTo>
                    <a:pt x="2311" y="14006"/>
                    <a:pt x="2179" y="13974"/>
                    <a:pt x="2179" y="13872"/>
                  </a:cubicBezTo>
                  <a:cubicBezTo>
                    <a:pt x="2179" y="13574"/>
                    <a:pt x="2870" y="13634"/>
                    <a:pt x="3406" y="13336"/>
                  </a:cubicBezTo>
                  <a:cubicBezTo>
                    <a:pt x="2989" y="13098"/>
                    <a:pt x="2417" y="13157"/>
                    <a:pt x="2298" y="12812"/>
                  </a:cubicBezTo>
                  <a:cubicBezTo>
                    <a:pt x="2179" y="12455"/>
                    <a:pt x="2060" y="9824"/>
                    <a:pt x="1882" y="9240"/>
                  </a:cubicBezTo>
                  <a:cubicBezTo>
                    <a:pt x="1703" y="8669"/>
                    <a:pt x="2060" y="6895"/>
                    <a:pt x="1882" y="6252"/>
                  </a:cubicBezTo>
                  <a:cubicBezTo>
                    <a:pt x="1703" y="5609"/>
                    <a:pt x="941" y="727"/>
                    <a:pt x="941" y="2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3075;p69">
              <a:extLst>
                <a:ext uri="{FF2B5EF4-FFF2-40B4-BE49-F238E27FC236}">
                  <a16:creationId xmlns:a16="http://schemas.microsoft.com/office/drawing/2014/main" id="{4A32418E-81D5-E2CF-7E4F-52A78A972321}"/>
                </a:ext>
              </a:extLst>
            </p:cNvPr>
            <p:cNvSpPr/>
            <p:nvPr/>
          </p:nvSpPr>
          <p:spPr>
            <a:xfrm>
              <a:off x="7653238" y="2081038"/>
              <a:ext cx="151350" cy="21575"/>
            </a:xfrm>
            <a:custGeom>
              <a:avLst/>
              <a:gdLst/>
              <a:ahLst/>
              <a:cxnLst/>
              <a:rect l="l" t="t" r="r" b="b"/>
              <a:pathLst>
                <a:path w="6054" h="863" extrusionOk="0">
                  <a:moveTo>
                    <a:pt x="1310" y="0"/>
                  </a:moveTo>
                  <a:cubicBezTo>
                    <a:pt x="370" y="239"/>
                    <a:pt x="1" y="310"/>
                    <a:pt x="358" y="548"/>
                  </a:cubicBezTo>
                  <a:cubicBezTo>
                    <a:pt x="586" y="701"/>
                    <a:pt x="2862" y="863"/>
                    <a:pt x="4465" y="863"/>
                  </a:cubicBezTo>
                  <a:cubicBezTo>
                    <a:pt x="5365" y="863"/>
                    <a:pt x="6053" y="812"/>
                    <a:pt x="6049" y="679"/>
                  </a:cubicBezTo>
                  <a:cubicBezTo>
                    <a:pt x="6026" y="330"/>
                    <a:pt x="5000" y="72"/>
                    <a:pt x="3707" y="72"/>
                  </a:cubicBezTo>
                  <a:cubicBezTo>
                    <a:pt x="3678" y="72"/>
                    <a:pt x="3649" y="72"/>
                    <a:pt x="3620" y="72"/>
                  </a:cubicBezTo>
                  <a:cubicBezTo>
                    <a:pt x="3431" y="77"/>
                    <a:pt x="3249" y="79"/>
                    <a:pt x="3076" y="79"/>
                  </a:cubicBezTo>
                  <a:cubicBezTo>
                    <a:pt x="2036" y="79"/>
                    <a:pt x="1310" y="0"/>
                    <a:pt x="1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3076;p69">
              <a:extLst>
                <a:ext uri="{FF2B5EF4-FFF2-40B4-BE49-F238E27FC236}">
                  <a16:creationId xmlns:a16="http://schemas.microsoft.com/office/drawing/2014/main" id="{52E1256F-2CA9-6B53-DD76-930A3BBC3650}"/>
                </a:ext>
              </a:extLst>
            </p:cNvPr>
            <p:cNvSpPr/>
            <p:nvPr/>
          </p:nvSpPr>
          <p:spPr>
            <a:xfrm>
              <a:off x="7617213" y="2743563"/>
              <a:ext cx="77425" cy="62350"/>
            </a:xfrm>
            <a:custGeom>
              <a:avLst/>
              <a:gdLst/>
              <a:ahLst/>
              <a:cxnLst/>
              <a:rect l="l" t="t" r="r" b="b"/>
              <a:pathLst>
                <a:path w="3097" h="2494" extrusionOk="0">
                  <a:moveTo>
                    <a:pt x="1722" y="1"/>
                  </a:moveTo>
                  <a:cubicBezTo>
                    <a:pt x="1464" y="1"/>
                    <a:pt x="1242" y="34"/>
                    <a:pt x="1192" y="134"/>
                  </a:cubicBezTo>
                  <a:cubicBezTo>
                    <a:pt x="1084" y="372"/>
                    <a:pt x="1061" y="943"/>
                    <a:pt x="584" y="1122"/>
                  </a:cubicBezTo>
                  <a:cubicBezTo>
                    <a:pt x="108" y="1301"/>
                    <a:pt x="1" y="1848"/>
                    <a:pt x="227" y="2241"/>
                  </a:cubicBezTo>
                  <a:cubicBezTo>
                    <a:pt x="303" y="2365"/>
                    <a:pt x="931" y="2494"/>
                    <a:pt x="1495" y="2494"/>
                  </a:cubicBezTo>
                  <a:cubicBezTo>
                    <a:pt x="1903" y="2494"/>
                    <a:pt x="2277" y="2426"/>
                    <a:pt x="2382" y="2241"/>
                  </a:cubicBezTo>
                  <a:cubicBezTo>
                    <a:pt x="2382" y="2241"/>
                    <a:pt x="2465" y="1967"/>
                    <a:pt x="2704" y="1765"/>
                  </a:cubicBezTo>
                  <a:cubicBezTo>
                    <a:pt x="3097" y="1443"/>
                    <a:pt x="2882" y="158"/>
                    <a:pt x="2644" y="98"/>
                  </a:cubicBezTo>
                  <a:cubicBezTo>
                    <a:pt x="2506" y="63"/>
                    <a:pt x="2079" y="1"/>
                    <a:pt x="17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3077;p69">
              <a:extLst>
                <a:ext uri="{FF2B5EF4-FFF2-40B4-BE49-F238E27FC236}">
                  <a16:creationId xmlns:a16="http://schemas.microsoft.com/office/drawing/2014/main" id="{12ECB5A0-3D93-2B80-F70E-21279CFF639E}"/>
                </a:ext>
              </a:extLst>
            </p:cNvPr>
            <p:cNvSpPr/>
            <p:nvPr/>
          </p:nvSpPr>
          <p:spPr>
            <a:xfrm>
              <a:off x="7626438" y="2340888"/>
              <a:ext cx="111050" cy="440350"/>
            </a:xfrm>
            <a:custGeom>
              <a:avLst/>
              <a:gdLst/>
              <a:ahLst/>
              <a:cxnLst/>
              <a:rect l="l" t="t" r="r" b="b"/>
              <a:pathLst>
                <a:path w="4442" h="17614" extrusionOk="0">
                  <a:moveTo>
                    <a:pt x="2192" y="1"/>
                  </a:moveTo>
                  <a:cubicBezTo>
                    <a:pt x="1966" y="727"/>
                    <a:pt x="692" y="1548"/>
                    <a:pt x="596" y="2941"/>
                  </a:cubicBezTo>
                  <a:cubicBezTo>
                    <a:pt x="537" y="3894"/>
                    <a:pt x="894" y="8014"/>
                    <a:pt x="418" y="10192"/>
                  </a:cubicBezTo>
                  <a:cubicBezTo>
                    <a:pt x="215" y="11192"/>
                    <a:pt x="1" y="15729"/>
                    <a:pt x="61" y="17169"/>
                  </a:cubicBezTo>
                  <a:cubicBezTo>
                    <a:pt x="61" y="17181"/>
                    <a:pt x="73" y="17186"/>
                    <a:pt x="95" y="17186"/>
                  </a:cubicBezTo>
                  <a:cubicBezTo>
                    <a:pt x="235" y="17186"/>
                    <a:pt x="775" y="16981"/>
                    <a:pt x="1106" y="16981"/>
                  </a:cubicBezTo>
                  <a:cubicBezTo>
                    <a:pt x="1146" y="16981"/>
                    <a:pt x="1183" y="16984"/>
                    <a:pt x="1215" y="16991"/>
                  </a:cubicBezTo>
                  <a:cubicBezTo>
                    <a:pt x="1855" y="17110"/>
                    <a:pt x="2533" y="17614"/>
                    <a:pt x="2722" y="17614"/>
                  </a:cubicBezTo>
                  <a:cubicBezTo>
                    <a:pt x="2741" y="17614"/>
                    <a:pt x="2755" y="17609"/>
                    <a:pt x="2763" y="17598"/>
                  </a:cubicBezTo>
                  <a:cubicBezTo>
                    <a:pt x="3561" y="16634"/>
                    <a:pt x="3823" y="9919"/>
                    <a:pt x="4382" y="4346"/>
                  </a:cubicBezTo>
                  <a:lnTo>
                    <a:pt x="4442" y="13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3078;p69">
              <a:extLst>
                <a:ext uri="{FF2B5EF4-FFF2-40B4-BE49-F238E27FC236}">
                  <a16:creationId xmlns:a16="http://schemas.microsoft.com/office/drawing/2014/main" id="{D538505E-6F22-B255-2E99-81B139E874CA}"/>
                </a:ext>
              </a:extLst>
            </p:cNvPr>
            <p:cNvSpPr/>
            <p:nvPr/>
          </p:nvSpPr>
          <p:spPr>
            <a:xfrm>
              <a:off x="7697588" y="2114963"/>
              <a:ext cx="66025" cy="124425"/>
            </a:xfrm>
            <a:custGeom>
              <a:avLst/>
              <a:gdLst/>
              <a:ahLst/>
              <a:cxnLst/>
              <a:rect l="l" t="t" r="r" b="b"/>
              <a:pathLst>
                <a:path w="2641" h="4977" extrusionOk="0">
                  <a:moveTo>
                    <a:pt x="298" y="1"/>
                  </a:moveTo>
                  <a:lnTo>
                    <a:pt x="1" y="2144"/>
                  </a:lnTo>
                  <a:cubicBezTo>
                    <a:pt x="1" y="2144"/>
                    <a:pt x="894" y="4811"/>
                    <a:pt x="1548" y="4966"/>
                  </a:cubicBezTo>
                  <a:cubicBezTo>
                    <a:pt x="1578" y="4973"/>
                    <a:pt x="1608" y="4977"/>
                    <a:pt x="1637" y="4977"/>
                  </a:cubicBezTo>
                  <a:cubicBezTo>
                    <a:pt x="2242" y="4977"/>
                    <a:pt x="2640" y="3386"/>
                    <a:pt x="2572" y="2965"/>
                  </a:cubicBezTo>
                  <a:cubicBezTo>
                    <a:pt x="2513" y="2525"/>
                    <a:pt x="2096" y="132"/>
                    <a:pt x="2096" y="13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3079;p69">
              <a:extLst>
                <a:ext uri="{FF2B5EF4-FFF2-40B4-BE49-F238E27FC236}">
                  <a16:creationId xmlns:a16="http://schemas.microsoft.com/office/drawing/2014/main" id="{2EEBDA3B-F7B0-D739-9DDA-8ADCB116D6EA}"/>
                </a:ext>
              </a:extLst>
            </p:cNvPr>
            <p:cNvSpPr/>
            <p:nvPr/>
          </p:nvSpPr>
          <p:spPr>
            <a:xfrm>
              <a:off x="7733613" y="2119738"/>
              <a:ext cx="37475" cy="130875"/>
            </a:xfrm>
            <a:custGeom>
              <a:avLst/>
              <a:gdLst/>
              <a:ahLst/>
              <a:cxnLst/>
              <a:rect l="l" t="t" r="r" b="b"/>
              <a:pathLst>
                <a:path w="1499" h="5235" extrusionOk="0">
                  <a:moveTo>
                    <a:pt x="465" y="0"/>
                  </a:moveTo>
                  <a:lnTo>
                    <a:pt x="0" y="5227"/>
                  </a:lnTo>
                  <a:cubicBezTo>
                    <a:pt x="22" y="5232"/>
                    <a:pt x="43" y="5234"/>
                    <a:pt x="65" y="5234"/>
                  </a:cubicBezTo>
                  <a:cubicBezTo>
                    <a:pt x="710" y="5234"/>
                    <a:pt x="1498" y="3260"/>
                    <a:pt x="1441" y="2846"/>
                  </a:cubicBezTo>
                  <a:cubicBezTo>
                    <a:pt x="1381" y="2417"/>
                    <a:pt x="691" y="119"/>
                    <a:pt x="691" y="119"/>
                  </a:cubicBezTo>
                  <a:lnTo>
                    <a:pt x="465" y="0"/>
                  </a:lnTo>
                  <a:close/>
                </a:path>
              </a:pathLst>
            </a:custGeom>
            <a:solidFill>
              <a:srgbClr val="FFB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3080;p69">
              <a:extLst>
                <a:ext uri="{FF2B5EF4-FFF2-40B4-BE49-F238E27FC236}">
                  <a16:creationId xmlns:a16="http://schemas.microsoft.com/office/drawing/2014/main" id="{1694217C-EF8B-4C08-04CD-5D8381C6B269}"/>
                </a:ext>
              </a:extLst>
            </p:cNvPr>
            <p:cNvSpPr/>
            <p:nvPr/>
          </p:nvSpPr>
          <p:spPr>
            <a:xfrm>
              <a:off x="7625263" y="2158738"/>
              <a:ext cx="132175" cy="298800"/>
            </a:xfrm>
            <a:custGeom>
              <a:avLst/>
              <a:gdLst/>
              <a:ahLst/>
              <a:cxnLst/>
              <a:rect l="l" t="t" r="r" b="b"/>
              <a:pathLst>
                <a:path w="5287" h="11952" extrusionOk="0">
                  <a:moveTo>
                    <a:pt x="2763" y="0"/>
                  </a:moveTo>
                  <a:cubicBezTo>
                    <a:pt x="2763" y="0"/>
                    <a:pt x="2167" y="238"/>
                    <a:pt x="1108" y="655"/>
                  </a:cubicBezTo>
                  <a:cubicBezTo>
                    <a:pt x="358" y="953"/>
                    <a:pt x="572" y="1048"/>
                    <a:pt x="524" y="1453"/>
                  </a:cubicBezTo>
                  <a:cubicBezTo>
                    <a:pt x="477" y="1834"/>
                    <a:pt x="536" y="4334"/>
                    <a:pt x="631" y="4763"/>
                  </a:cubicBezTo>
                  <a:cubicBezTo>
                    <a:pt x="715" y="5203"/>
                    <a:pt x="893" y="6132"/>
                    <a:pt x="572" y="7406"/>
                  </a:cubicBezTo>
                  <a:cubicBezTo>
                    <a:pt x="536" y="7537"/>
                    <a:pt x="0" y="11692"/>
                    <a:pt x="238" y="11811"/>
                  </a:cubicBezTo>
                  <a:cubicBezTo>
                    <a:pt x="487" y="11924"/>
                    <a:pt x="1233" y="11951"/>
                    <a:pt x="2055" y="11951"/>
                  </a:cubicBezTo>
                  <a:cubicBezTo>
                    <a:pt x="2824" y="11951"/>
                    <a:pt x="3661" y="11927"/>
                    <a:pt x="4220" y="11927"/>
                  </a:cubicBezTo>
                  <a:cubicBezTo>
                    <a:pt x="4324" y="11927"/>
                    <a:pt x="4418" y="11928"/>
                    <a:pt x="4501" y="11930"/>
                  </a:cubicBezTo>
                  <a:cubicBezTo>
                    <a:pt x="4501" y="10299"/>
                    <a:pt x="4441" y="4512"/>
                    <a:pt x="4799" y="3715"/>
                  </a:cubicBezTo>
                  <a:cubicBezTo>
                    <a:pt x="5287" y="2655"/>
                    <a:pt x="4763" y="1060"/>
                    <a:pt x="4453" y="893"/>
                  </a:cubicBezTo>
                  <a:cubicBezTo>
                    <a:pt x="4370" y="857"/>
                    <a:pt x="2763" y="0"/>
                    <a:pt x="27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3081;p69">
              <a:extLst>
                <a:ext uri="{FF2B5EF4-FFF2-40B4-BE49-F238E27FC236}">
                  <a16:creationId xmlns:a16="http://schemas.microsoft.com/office/drawing/2014/main" id="{0C779C20-9952-DB1E-6BAD-431272A5C5C9}"/>
                </a:ext>
              </a:extLst>
            </p:cNvPr>
            <p:cNvSpPr/>
            <p:nvPr/>
          </p:nvSpPr>
          <p:spPr>
            <a:xfrm>
              <a:off x="7714963" y="2161113"/>
              <a:ext cx="122475" cy="296625"/>
            </a:xfrm>
            <a:custGeom>
              <a:avLst/>
              <a:gdLst/>
              <a:ahLst/>
              <a:cxnLst/>
              <a:rect l="l" t="t" r="r" b="b"/>
              <a:pathLst>
                <a:path w="4899" h="11865" extrusionOk="0">
                  <a:moveTo>
                    <a:pt x="1842" y="0"/>
                  </a:moveTo>
                  <a:cubicBezTo>
                    <a:pt x="1615" y="405"/>
                    <a:pt x="1401" y="346"/>
                    <a:pt x="1330" y="429"/>
                  </a:cubicBezTo>
                  <a:cubicBezTo>
                    <a:pt x="1186" y="628"/>
                    <a:pt x="1032" y="692"/>
                    <a:pt x="881" y="692"/>
                  </a:cubicBezTo>
                  <a:cubicBezTo>
                    <a:pt x="604" y="692"/>
                    <a:pt x="338" y="473"/>
                    <a:pt x="174" y="473"/>
                  </a:cubicBezTo>
                  <a:cubicBezTo>
                    <a:pt x="65" y="473"/>
                    <a:pt x="1" y="570"/>
                    <a:pt x="8" y="893"/>
                  </a:cubicBezTo>
                  <a:cubicBezTo>
                    <a:pt x="8" y="1977"/>
                    <a:pt x="1115" y="4941"/>
                    <a:pt x="937" y="11859"/>
                  </a:cubicBezTo>
                  <a:cubicBezTo>
                    <a:pt x="1288" y="11861"/>
                    <a:pt x="1670" y="11865"/>
                    <a:pt x="2052" y="11865"/>
                  </a:cubicBezTo>
                  <a:cubicBezTo>
                    <a:pt x="3470" y="11865"/>
                    <a:pt x="4898" y="11815"/>
                    <a:pt x="4842" y="11478"/>
                  </a:cubicBezTo>
                  <a:cubicBezTo>
                    <a:pt x="4544" y="9871"/>
                    <a:pt x="3782" y="5418"/>
                    <a:pt x="3878" y="4989"/>
                  </a:cubicBezTo>
                  <a:cubicBezTo>
                    <a:pt x="3961" y="4548"/>
                    <a:pt x="3782" y="1441"/>
                    <a:pt x="3735" y="1036"/>
                  </a:cubicBezTo>
                  <a:cubicBezTo>
                    <a:pt x="3699" y="655"/>
                    <a:pt x="3628" y="703"/>
                    <a:pt x="2889" y="405"/>
                  </a:cubicBezTo>
                  <a:cubicBezTo>
                    <a:pt x="1889" y="12"/>
                    <a:pt x="1842" y="0"/>
                    <a:pt x="1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3082;p69">
              <a:extLst>
                <a:ext uri="{FF2B5EF4-FFF2-40B4-BE49-F238E27FC236}">
                  <a16:creationId xmlns:a16="http://schemas.microsoft.com/office/drawing/2014/main" id="{5CFB31D1-EC18-C968-801D-C78B8059F005}"/>
                </a:ext>
              </a:extLst>
            </p:cNvPr>
            <p:cNvSpPr/>
            <p:nvPr/>
          </p:nvSpPr>
          <p:spPr>
            <a:xfrm>
              <a:off x="7695338" y="2040813"/>
              <a:ext cx="81750" cy="110200"/>
            </a:xfrm>
            <a:custGeom>
              <a:avLst/>
              <a:gdLst/>
              <a:ahLst/>
              <a:cxnLst/>
              <a:rect l="l" t="t" r="r" b="b"/>
              <a:pathLst>
                <a:path w="3270" h="4408" extrusionOk="0">
                  <a:moveTo>
                    <a:pt x="1495" y="1"/>
                  </a:moveTo>
                  <a:cubicBezTo>
                    <a:pt x="0" y="1"/>
                    <a:pt x="101" y="980"/>
                    <a:pt x="55" y="2062"/>
                  </a:cubicBezTo>
                  <a:cubicBezTo>
                    <a:pt x="19" y="3157"/>
                    <a:pt x="650" y="4300"/>
                    <a:pt x="1472" y="4396"/>
                  </a:cubicBezTo>
                  <a:cubicBezTo>
                    <a:pt x="1547" y="4404"/>
                    <a:pt x="1617" y="4408"/>
                    <a:pt x="1684" y="4408"/>
                  </a:cubicBezTo>
                  <a:cubicBezTo>
                    <a:pt x="2567" y="4408"/>
                    <a:pt x="2727" y="3697"/>
                    <a:pt x="2960" y="2955"/>
                  </a:cubicBezTo>
                  <a:cubicBezTo>
                    <a:pt x="3091" y="2872"/>
                    <a:pt x="3139" y="2622"/>
                    <a:pt x="3198" y="2360"/>
                  </a:cubicBezTo>
                  <a:cubicBezTo>
                    <a:pt x="3258" y="2038"/>
                    <a:pt x="3270" y="1776"/>
                    <a:pt x="3115" y="1740"/>
                  </a:cubicBezTo>
                  <a:cubicBezTo>
                    <a:pt x="3127" y="847"/>
                    <a:pt x="2889" y="50"/>
                    <a:pt x="1603" y="2"/>
                  </a:cubicBezTo>
                  <a:cubicBezTo>
                    <a:pt x="1566" y="1"/>
                    <a:pt x="1530" y="1"/>
                    <a:pt x="1495" y="1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3083;p69">
              <a:extLst>
                <a:ext uri="{FF2B5EF4-FFF2-40B4-BE49-F238E27FC236}">
                  <a16:creationId xmlns:a16="http://schemas.microsoft.com/office/drawing/2014/main" id="{A6DF9109-58E0-6D80-5F3C-AAF95D49A4D5}"/>
                </a:ext>
              </a:extLst>
            </p:cNvPr>
            <p:cNvSpPr/>
            <p:nvPr/>
          </p:nvSpPr>
          <p:spPr>
            <a:xfrm>
              <a:off x="7688663" y="2040838"/>
              <a:ext cx="53600" cy="111200"/>
            </a:xfrm>
            <a:custGeom>
              <a:avLst/>
              <a:gdLst/>
              <a:ahLst/>
              <a:cxnLst/>
              <a:rect l="l" t="t" r="r" b="b"/>
              <a:pathLst>
                <a:path w="2144" h="4448" extrusionOk="0">
                  <a:moveTo>
                    <a:pt x="1781" y="1"/>
                  </a:moveTo>
                  <a:cubicBezTo>
                    <a:pt x="473" y="1"/>
                    <a:pt x="357" y="718"/>
                    <a:pt x="322" y="1608"/>
                  </a:cubicBezTo>
                  <a:cubicBezTo>
                    <a:pt x="298" y="1608"/>
                    <a:pt x="286" y="1597"/>
                    <a:pt x="250" y="1597"/>
                  </a:cubicBezTo>
                  <a:cubicBezTo>
                    <a:pt x="0" y="1608"/>
                    <a:pt x="12" y="1894"/>
                    <a:pt x="12" y="2263"/>
                  </a:cubicBezTo>
                  <a:cubicBezTo>
                    <a:pt x="24" y="2573"/>
                    <a:pt x="167" y="2906"/>
                    <a:pt x="369" y="2966"/>
                  </a:cubicBezTo>
                  <a:cubicBezTo>
                    <a:pt x="477" y="4002"/>
                    <a:pt x="1096" y="4359"/>
                    <a:pt x="1703" y="4395"/>
                  </a:cubicBezTo>
                  <a:cubicBezTo>
                    <a:pt x="1703" y="4395"/>
                    <a:pt x="1694" y="4447"/>
                    <a:pt x="1827" y="4447"/>
                  </a:cubicBezTo>
                  <a:cubicBezTo>
                    <a:pt x="1849" y="4447"/>
                    <a:pt x="1875" y="4446"/>
                    <a:pt x="1905" y="4442"/>
                  </a:cubicBezTo>
                  <a:cubicBezTo>
                    <a:pt x="1572" y="4347"/>
                    <a:pt x="1262" y="3430"/>
                    <a:pt x="1334" y="2680"/>
                  </a:cubicBezTo>
                  <a:cubicBezTo>
                    <a:pt x="1429" y="1775"/>
                    <a:pt x="1608" y="1013"/>
                    <a:pt x="2144" y="656"/>
                  </a:cubicBezTo>
                  <a:lnTo>
                    <a:pt x="1846" y="1"/>
                  </a:lnTo>
                  <a:cubicBezTo>
                    <a:pt x="1824" y="1"/>
                    <a:pt x="1802" y="1"/>
                    <a:pt x="1781" y="1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3084;p69">
              <a:extLst>
                <a:ext uri="{FF2B5EF4-FFF2-40B4-BE49-F238E27FC236}">
                  <a16:creationId xmlns:a16="http://schemas.microsoft.com/office/drawing/2014/main" id="{5E81AE81-DC10-D05B-3DA9-81EA92137A37}"/>
                </a:ext>
              </a:extLst>
            </p:cNvPr>
            <p:cNvSpPr/>
            <p:nvPr/>
          </p:nvSpPr>
          <p:spPr>
            <a:xfrm>
              <a:off x="7685388" y="2036513"/>
              <a:ext cx="57175" cy="60625"/>
            </a:xfrm>
            <a:custGeom>
              <a:avLst/>
              <a:gdLst/>
              <a:ahLst/>
              <a:cxnLst/>
              <a:rect l="l" t="t" r="r" b="b"/>
              <a:pathLst>
                <a:path w="2287" h="2425" extrusionOk="0">
                  <a:moveTo>
                    <a:pt x="1300" y="0"/>
                  </a:moveTo>
                  <a:cubicBezTo>
                    <a:pt x="1059" y="0"/>
                    <a:pt x="734" y="126"/>
                    <a:pt x="536" y="305"/>
                  </a:cubicBezTo>
                  <a:cubicBezTo>
                    <a:pt x="298" y="519"/>
                    <a:pt x="48" y="996"/>
                    <a:pt x="24" y="1472"/>
                  </a:cubicBezTo>
                  <a:cubicBezTo>
                    <a:pt x="0" y="1948"/>
                    <a:pt x="143" y="2424"/>
                    <a:pt x="143" y="2424"/>
                  </a:cubicBezTo>
                  <a:lnTo>
                    <a:pt x="203" y="2103"/>
                  </a:lnTo>
                  <a:cubicBezTo>
                    <a:pt x="203" y="2103"/>
                    <a:pt x="279" y="2048"/>
                    <a:pt x="384" y="2048"/>
                  </a:cubicBezTo>
                  <a:cubicBezTo>
                    <a:pt x="416" y="2048"/>
                    <a:pt x="452" y="2053"/>
                    <a:pt x="489" y="2067"/>
                  </a:cubicBezTo>
                  <a:cubicBezTo>
                    <a:pt x="560" y="2091"/>
                    <a:pt x="631" y="2270"/>
                    <a:pt x="691" y="2282"/>
                  </a:cubicBezTo>
                  <a:cubicBezTo>
                    <a:pt x="735" y="2299"/>
                    <a:pt x="772" y="2310"/>
                    <a:pt x="803" y="2310"/>
                  </a:cubicBezTo>
                  <a:cubicBezTo>
                    <a:pt x="814" y="2310"/>
                    <a:pt x="824" y="2309"/>
                    <a:pt x="834" y="2305"/>
                  </a:cubicBezTo>
                  <a:cubicBezTo>
                    <a:pt x="965" y="2270"/>
                    <a:pt x="1084" y="1770"/>
                    <a:pt x="1310" y="1508"/>
                  </a:cubicBezTo>
                  <a:cubicBezTo>
                    <a:pt x="1513" y="1274"/>
                    <a:pt x="1850" y="1231"/>
                    <a:pt x="2070" y="1231"/>
                  </a:cubicBezTo>
                  <a:cubicBezTo>
                    <a:pt x="2198" y="1231"/>
                    <a:pt x="2286" y="1246"/>
                    <a:pt x="2286" y="1246"/>
                  </a:cubicBezTo>
                  <a:lnTo>
                    <a:pt x="1501" y="43"/>
                  </a:lnTo>
                  <a:cubicBezTo>
                    <a:pt x="1448" y="14"/>
                    <a:pt x="1378" y="0"/>
                    <a:pt x="1300" y="0"/>
                  </a:cubicBezTo>
                  <a:close/>
                </a:path>
              </a:pathLst>
            </a:custGeom>
            <a:solidFill>
              <a:srgbClr val="2F0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3085;p69">
              <a:extLst>
                <a:ext uri="{FF2B5EF4-FFF2-40B4-BE49-F238E27FC236}">
                  <a16:creationId xmlns:a16="http://schemas.microsoft.com/office/drawing/2014/main" id="{92EDAB72-8906-D9A1-5390-53BE77F5675F}"/>
                </a:ext>
              </a:extLst>
            </p:cNvPr>
            <p:cNvSpPr/>
            <p:nvPr/>
          </p:nvSpPr>
          <p:spPr>
            <a:xfrm>
              <a:off x="7717538" y="2032638"/>
              <a:ext cx="63425" cy="59725"/>
            </a:xfrm>
            <a:custGeom>
              <a:avLst/>
              <a:gdLst/>
              <a:ahLst/>
              <a:cxnLst/>
              <a:rect l="l" t="t" r="r" b="b"/>
              <a:pathLst>
                <a:path w="2537" h="2389" extrusionOk="0">
                  <a:moveTo>
                    <a:pt x="639" y="1"/>
                  </a:moveTo>
                  <a:cubicBezTo>
                    <a:pt x="404" y="1"/>
                    <a:pt x="185" y="52"/>
                    <a:pt x="96" y="210"/>
                  </a:cubicBezTo>
                  <a:cubicBezTo>
                    <a:pt x="0" y="365"/>
                    <a:pt x="167" y="770"/>
                    <a:pt x="167" y="770"/>
                  </a:cubicBezTo>
                  <a:cubicBezTo>
                    <a:pt x="320" y="947"/>
                    <a:pt x="322" y="1568"/>
                    <a:pt x="738" y="1568"/>
                  </a:cubicBezTo>
                  <a:cubicBezTo>
                    <a:pt x="742" y="1568"/>
                    <a:pt x="746" y="1568"/>
                    <a:pt x="750" y="1567"/>
                  </a:cubicBezTo>
                  <a:cubicBezTo>
                    <a:pt x="818" y="1564"/>
                    <a:pt x="891" y="1562"/>
                    <a:pt x="966" y="1562"/>
                  </a:cubicBezTo>
                  <a:cubicBezTo>
                    <a:pt x="1366" y="1562"/>
                    <a:pt x="1829" y="1618"/>
                    <a:pt x="1929" y="1758"/>
                  </a:cubicBezTo>
                  <a:cubicBezTo>
                    <a:pt x="2120" y="2008"/>
                    <a:pt x="2120" y="2389"/>
                    <a:pt x="2120" y="2389"/>
                  </a:cubicBezTo>
                  <a:lnTo>
                    <a:pt x="2346" y="2282"/>
                  </a:lnTo>
                  <a:cubicBezTo>
                    <a:pt x="2346" y="2282"/>
                    <a:pt x="2536" y="1591"/>
                    <a:pt x="2262" y="1032"/>
                  </a:cubicBezTo>
                  <a:cubicBezTo>
                    <a:pt x="2060" y="615"/>
                    <a:pt x="1893" y="270"/>
                    <a:pt x="1370" y="127"/>
                  </a:cubicBezTo>
                  <a:cubicBezTo>
                    <a:pt x="1250" y="80"/>
                    <a:pt x="932" y="1"/>
                    <a:pt x="639" y="1"/>
                  </a:cubicBezTo>
                  <a:close/>
                </a:path>
              </a:pathLst>
            </a:custGeom>
            <a:solidFill>
              <a:srgbClr val="750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3086;p69">
              <a:extLst>
                <a:ext uri="{FF2B5EF4-FFF2-40B4-BE49-F238E27FC236}">
                  <a16:creationId xmlns:a16="http://schemas.microsoft.com/office/drawing/2014/main" id="{36EA3325-3E4D-970E-29C0-AD895F27CF6A}"/>
                </a:ext>
              </a:extLst>
            </p:cNvPr>
            <p:cNvSpPr/>
            <p:nvPr/>
          </p:nvSpPr>
          <p:spPr>
            <a:xfrm>
              <a:off x="7646088" y="2484663"/>
              <a:ext cx="83975" cy="300350"/>
            </a:xfrm>
            <a:custGeom>
              <a:avLst/>
              <a:gdLst/>
              <a:ahLst/>
              <a:cxnLst/>
              <a:rect l="l" t="t" r="r" b="b"/>
              <a:pathLst>
                <a:path w="3359" h="12014" extrusionOk="0">
                  <a:moveTo>
                    <a:pt x="3299" y="0"/>
                  </a:moveTo>
                  <a:cubicBezTo>
                    <a:pt x="3001" y="941"/>
                    <a:pt x="2620" y="3298"/>
                    <a:pt x="2382" y="4287"/>
                  </a:cubicBezTo>
                  <a:cubicBezTo>
                    <a:pt x="2144" y="5287"/>
                    <a:pt x="2013" y="5418"/>
                    <a:pt x="1787" y="5775"/>
                  </a:cubicBezTo>
                  <a:cubicBezTo>
                    <a:pt x="1549" y="6132"/>
                    <a:pt x="2144" y="7656"/>
                    <a:pt x="1525" y="9216"/>
                  </a:cubicBezTo>
                  <a:cubicBezTo>
                    <a:pt x="1413" y="9502"/>
                    <a:pt x="1047" y="9570"/>
                    <a:pt x="723" y="9570"/>
                  </a:cubicBezTo>
                  <a:cubicBezTo>
                    <a:pt x="428" y="9570"/>
                    <a:pt x="168" y="9514"/>
                    <a:pt x="167" y="9513"/>
                  </a:cubicBezTo>
                  <a:lnTo>
                    <a:pt x="167" y="9513"/>
                  </a:lnTo>
                  <a:cubicBezTo>
                    <a:pt x="168" y="9514"/>
                    <a:pt x="1227" y="9752"/>
                    <a:pt x="1287" y="9990"/>
                  </a:cubicBezTo>
                  <a:cubicBezTo>
                    <a:pt x="1346" y="10228"/>
                    <a:pt x="465" y="10347"/>
                    <a:pt x="465" y="10347"/>
                  </a:cubicBezTo>
                  <a:cubicBezTo>
                    <a:pt x="465" y="10347"/>
                    <a:pt x="1465" y="10347"/>
                    <a:pt x="1584" y="10764"/>
                  </a:cubicBezTo>
                  <a:cubicBezTo>
                    <a:pt x="1629" y="10921"/>
                    <a:pt x="1416" y="10959"/>
                    <a:pt x="1132" y="10959"/>
                  </a:cubicBezTo>
                  <a:cubicBezTo>
                    <a:pt x="856" y="10959"/>
                    <a:pt x="513" y="10923"/>
                    <a:pt x="278" y="10923"/>
                  </a:cubicBezTo>
                  <a:cubicBezTo>
                    <a:pt x="113" y="10923"/>
                    <a:pt x="1" y="10941"/>
                    <a:pt x="1" y="11002"/>
                  </a:cubicBezTo>
                  <a:cubicBezTo>
                    <a:pt x="1" y="11240"/>
                    <a:pt x="1465" y="11597"/>
                    <a:pt x="1989" y="12014"/>
                  </a:cubicBezTo>
                  <a:cubicBezTo>
                    <a:pt x="2965" y="10299"/>
                    <a:pt x="3358" y="3787"/>
                    <a:pt x="3358" y="2846"/>
                  </a:cubicBezTo>
                  <a:cubicBezTo>
                    <a:pt x="3335" y="1882"/>
                    <a:pt x="3299" y="0"/>
                    <a:pt x="3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3087;p69">
              <a:extLst>
                <a:ext uri="{FF2B5EF4-FFF2-40B4-BE49-F238E27FC236}">
                  <a16:creationId xmlns:a16="http://schemas.microsoft.com/office/drawing/2014/main" id="{3C207829-6631-B3D9-FF68-13D0A03AA52C}"/>
                </a:ext>
              </a:extLst>
            </p:cNvPr>
            <p:cNvSpPr/>
            <p:nvPr/>
          </p:nvSpPr>
          <p:spPr>
            <a:xfrm>
              <a:off x="7619313" y="2469763"/>
              <a:ext cx="33950" cy="100200"/>
            </a:xfrm>
            <a:custGeom>
              <a:avLst/>
              <a:gdLst/>
              <a:ahLst/>
              <a:cxnLst/>
              <a:rect l="l" t="t" r="r" b="b"/>
              <a:pathLst>
                <a:path w="1358" h="4008" extrusionOk="0">
                  <a:moveTo>
                    <a:pt x="988" y="0"/>
                  </a:moveTo>
                  <a:cubicBezTo>
                    <a:pt x="635" y="0"/>
                    <a:pt x="298" y="1525"/>
                    <a:pt x="298" y="1525"/>
                  </a:cubicBezTo>
                  <a:cubicBezTo>
                    <a:pt x="298" y="1525"/>
                    <a:pt x="598" y="1405"/>
                    <a:pt x="652" y="1405"/>
                  </a:cubicBezTo>
                  <a:cubicBezTo>
                    <a:pt x="662" y="1405"/>
                    <a:pt x="664" y="1409"/>
                    <a:pt x="655" y="1418"/>
                  </a:cubicBezTo>
                  <a:cubicBezTo>
                    <a:pt x="596" y="1477"/>
                    <a:pt x="0" y="3537"/>
                    <a:pt x="60" y="3835"/>
                  </a:cubicBezTo>
                  <a:cubicBezTo>
                    <a:pt x="87" y="3970"/>
                    <a:pt x="247" y="4007"/>
                    <a:pt x="435" y="4007"/>
                  </a:cubicBezTo>
                  <a:cubicBezTo>
                    <a:pt x="662" y="4007"/>
                    <a:pt x="930" y="3954"/>
                    <a:pt x="1060" y="3954"/>
                  </a:cubicBezTo>
                  <a:cubicBezTo>
                    <a:pt x="1298" y="3954"/>
                    <a:pt x="1298" y="1835"/>
                    <a:pt x="1358" y="1192"/>
                  </a:cubicBezTo>
                  <a:lnTo>
                    <a:pt x="1358" y="61"/>
                  </a:lnTo>
                  <a:lnTo>
                    <a:pt x="1000" y="1"/>
                  </a:lnTo>
                  <a:cubicBezTo>
                    <a:pt x="996" y="1"/>
                    <a:pt x="992" y="0"/>
                    <a:pt x="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3088;p69">
              <a:extLst>
                <a:ext uri="{FF2B5EF4-FFF2-40B4-BE49-F238E27FC236}">
                  <a16:creationId xmlns:a16="http://schemas.microsoft.com/office/drawing/2014/main" id="{FA3564E9-D11B-F749-7545-73EBAAFE15FB}"/>
                </a:ext>
              </a:extLst>
            </p:cNvPr>
            <p:cNvSpPr/>
            <p:nvPr/>
          </p:nvSpPr>
          <p:spPr>
            <a:xfrm>
              <a:off x="7811288" y="2464613"/>
              <a:ext cx="33475" cy="97525"/>
            </a:xfrm>
            <a:custGeom>
              <a:avLst/>
              <a:gdLst/>
              <a:ahLst/>
              <a:cxnLst/>
              <a:rect l="l" t="t" r="r" b="b"/>
              <a:pathLst>
                <a:path w="1339" h="3901" extrusionOk="0">
                  <a:moveTo>
                    <a:pt x="283" y="1"/>
                  </a:moveTo>
                  <a:cubicBezTo>
                    <a:pt x="272" y="1"/>
                    <a:pt x="261" y="2"/>
                    <a:pt x="251" y="5"/>
                  </a:cubicBezTo>
                  <a:cubicBezTo>
                    <a:pt x="175" y="24"/>
                    <a:pt x="119" y="29"/>
                    <a:pt x="80" y="29"/>
                  </a:cubicBezTo>
                  <a:cubicBezTo>
                    <a:pt x="22" y="29"/>
                    <a:pt x="1" y="17"/>
                    <a:pt x="1" y="17"/>
                  </a:cubicBezTo>
                  <a:lnTo>
                    <a:pt x="1" y="1148"/>
                  </a:lnTo>
                  <a:cubicBezTo>
                    <a:pt x="60" y="1791"/>
                    <a:pt x="60" y="3898"/>
                    <a:pt x="298" y="3898"/>
                  </a:cubicBezTo>
                  <a:cubicBezTo>
                    <a:pt x="358" y="3898"/>
                    <a:pt x="446" y="3901"/>
                    <a:pt x="545" y="3901"/>
                  </a:cubicBezTo>
                  <a:cubicBezTo>
                    <a:pt x="842" y="3901"/>
                    <a:pt x="1242" y="3874"/>
                    <a:pt x="1287" y="3660"/>
                  </a:cubicBezTo>
                  <a:cubicBezTo>
                    <a:pt x="1338" y="3401"/>
                    <a:pt x="905" y="1913"/>
                    <a:pt x="751" y="1486"/>
                  </a:cubicBezTo>
                  <a:lnTo>
                    <a:pt x="751" y="1486"/>
                  </a:lnTo>
                  <a:cubicBezTo>
                    <a:pt x="768" y="1500"/>
                    <a:pt x="787" y="1512"/>
                    <a:pt x="810" y="1517"/>
                  </a:cubicBezTo>
                  <a:cubicBezTo>
                    <a:pt x="815" y="1519"/>
                    <a:pt x="821" y="1520"/>
                    <a:pt x="827" y="1520"/>
                  </a:cubicBezTo>
                  <a:cubicBezTo>
                    <a:pt x="915" y="1520"/>
                    <a:pt x="1072" y="1279"/>
                    <a:pt x="1072" y="1279"/>
                  </a:cubicBezTo>
                  <a:cubicBezTo>
                    <a:pt x="1072" y="1279"/>
                    <a:pt x="635" y="1"/>
                    <a:pt x="2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3089;p69">
              <a:extLst>
                <a:ext uri="{FF2B5EF4-FFF2-40B4-BE49-F238E27FC236}">
                  <a16:creationId xmlns:a16="http://schemas.microsoft.com/office/drawing/2014/main" id="{0165C11C-D43F-6BCC-639F-40D650730C7E}"/>
                </a:ext>
              </a:extLst>
            </p:cNvPr>
            <p:cNvSpPr/>
            <p:nvPr/>
          </p:nvSpPr>
          <p:spPr>
            <a:xfrm>
              <a:off x="7685688" y="2082263"/>
              <a:ext cx="55075" cy="77700"/>
            </a:xfrm>
            <a:custGeom>
              <a:avLst/>
              <a:gdLst/>
              <a:ahLst/>
              <a:cxnLst/>
              <a:rect l="l" t="t" r="r" b="b"/>
              <a:pathLst>
                <a:path w="2203" h="3108" extrusionOk="0">
                  <a:moveTo>
                    <a:pt x="202" y="1"/>
                  </a:moveTo>
                  <a:cubicBezTo>
                    <a:pt x="152" y="1"/>
                    <a:pt x="109" y="22"/>
                    <a:pt x="84" y="82"/>
                  </a:cubicBezTo>
                  <a:cubicBezTo>
                    <a:pt x="0" y="297"/>
                    <a:pt x="191" y="1023"/>
                    <a:pt x="417" y="1773"/>
                  </a:cubicBezTo>
                  <a:cubicBezTo>
                    <a:pt x="806" y="3048"/>
                    <a:pt x="1892" y="3107"/>
                    <a:pt x="2089" y="3107"/>
                  </a:cubicBezTo>
                  <a:cubicBezTo>
                    <a:pt x="2109" y="3107"/>
                    <a:pt x="2120" y="3107"/>
                    <a:pt x="2120" y="3107"/>
                  </a:cubicBezTo>
                  <a:lnTo>
                    <a:pt x="2203" y="2940"/>
                  </a:lnTo>
                  <a:cubicBezTo>
                    <a:pt x="1120" y="2904"/>
                    <a:pt x="786" y="1773"/>
                    <a:pt x="715" y="1499"/>
                  </a:cubicBezTo>
                  <a:cubicBezTo>
                    <a:pt x="596" y="1094"/>
                    <a:pt x="477" y="618"/>
                    <a:pt x="465" y="118"/>
                  </a:cubicBezTo>
                  <a:cubicBezTo>
                    <a:pt x="465" y="118"/>
                    <a:pt x="318" y="1"/>
                    <a:pt x="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3090;p69">
              <a:extLst>
                <a:ext uri="{FF2B5EF4-FFF2-40B4-BE49-F238E27FC236}">
                  <a16:creationId xmlns:a16="http://schemas.microsoft.com/office/drawing/2014/main" id="{7579244E-C676-D0E8-F5B3-29C09C489F90}"/>
                </a:ext>
              </a:extLst>
            </p:cNvPr>
            <p:cNvSpPr/>
            <p:nvPr/>
          </p:nvSpPr>
          <p:spPr>
            <a:xfrm>
              <a:off x="7738963" y="2090263"/>
              <a:ext cx="42300" cy="70425"/>
            </a:xfrm>
            <a:custGeom>
              <a:avLst/>
              <a:gdLst/>
              <a:ahLst/>
              <a:cxnLst/>
              <a:rect l="l" t="t" r="r" b="b"/>
              <a:pathLst>
                <a:path w="1692" h="2817" extrusionOk="0">
                  <a:moveTo>
                    <a:pt x="1477" y="1"/>
                  </a:moveTo>
                  <a:cubicBezTo>
                    <a:pt x="1477" y="1"/>
                    <a:pt x="1132" y="1572"/>
                    <a:pt x="846" y="2072"/>
                  </a:cubicBezTo>
                  <a:cubicBezTo>
                    <a:pt x="727" y="2287"/>
                    <a:pt x="12" y="2584"/>
                    <a:pt x="12" y="2584"/>
                  </a:cubicBezTo>
                  <a:cubicBezTo>
                    <a:pt x="12" y="2584"/>
                    <a:pt x="1" y="2644"/>
                    <a:pt x="1" y="2787"/>
                  </a:cubicBezTo>
                  <a:cubicBezTo>
                    <a:pt x="21" y="2807"/>
                    <a:pt x="50" y="2816"/>
                    <a:pt x="86" y="2816"/>
                  </a:cubicBezTo>
                  <a:cubicBezTo>
                    <a:pt x="281" y="2816"/>
                    <a:pt x="678" y="2542"/>
                    <a:pt x="929" y="2310"/>
                  </a:cubicBezTo>
                  <a:cubicBezTo>
                    <a:pt x="1227" y="2048"/>
                    <a:pt x="1667" y="441"/>
                    <a:pt x="1691" y="96"/>
                  </a:cubicBezTo>
                  <a:lnTo>
                    <a:pt x="1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3091;p69">
              <a:extLst>
                <a:ext uri="{FF2B5EF4-FFF2-40B4-BE49-F238E27FC236}">
                  <a16:creationId xmlns:a16="http://schemas.microsoft.com/office/drawing/2014/main" id="{9775E2EE-4EC4-FDEA-E939-1F2CA5B964A4}"/>
                </a:ext>
              </a:extLst>
            </p:cNvPr>
            <p:cNvSpPr/>
            <p:nvPr/>
          </p:nvSpPr>
          <p:spPr>
            <a:xfrm>
              <a:off x="7679438" y="2137963"/>
              <a:ext cx="72350" cy="49975"/>
            </a:xfrm>
            <a:custGeom>
              <a:avLst/>
              <a:gdLst/>
              <a:ahLst/>
              <a:cxnLst/>
              <a:rect l="l" t="t" r="r" b="b"/>
              <a:pathLst>
                <a:path w="2894" h="1999" extrusionOk="0">
                  <a:moveTo>
                    <a:pt x="594" y="1"/>
                  </a:moveTo>
                  <a:cubicBezTo>
                    <a:pt x="503" y="1"/>
                    <a:pt x="0" y="1152"/>
                    <a:pt x="0" y="1152"/>
                  </a:cubicBezTo>
                  <a:cubicBezTo>
                    <a:pt x="0" y="1152"/>
                    <a:pt x="1462" y="1998"/>
                    <a:pt x="2156" y="1998"/>
                  </a:cubicBezTo>
                  <a:cubicBezTo>
                    <a:pt x="2203" y="1998"/>
                    <a:pt x="2247" y="1994"/>
                    <a:pt x="2286" y="1986"/>
                  </a:cubicBezTo>
                  <a:cubicBezTo>
                    <a:pt x="2894" y="1843"/>
                    <a:pt x="2417" y="1105"/>
                    <a:pt x="2417" y="1105"/>
                  </a:cubicBezTo>
                  <a:cubicBezTo>
                    <a:pt x="2417" y="1105"/>
                    <a:pt x="572" y="533"/>
                    <a:pt x="608" y="45"/>
                  </a:cubicBezTo>
                  <a:cubicBezTo>
                    <a:pt x="609" y="15"/>
                    <a:pt x="604" y="1"/>
                    <a:pt x="5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3092;p69">
              <a:extLst>
                <a:ext uri="{FF2B5EF4-FFF2-40B4-BE49-F238E27FC236}">
                  <a16:creationId xmlns:a16="http://schemas.microsoft.com/office/drawing/2014/main" id="{1EE5B625-0B5F-BE85-ECDC-09CC245E1FB4}"/>
                </a:ext>
              </a:extLst>
            </p:cNvPr>
            <p:cNvSpPr/>
            <p:nvPr/>
          </p:nvSpPr>
          <p:spPr>
            <a:xfrm>
              <a:off x="7714263" y="2143538"/>
              <a:ext cx="70850" cy="43600"/>
            </a:xfrm>
            <a:custGeom>
              <a:avLst/>
              <a:gdLst/>
              <a:ahLst/>
              <a:cxnLst/>
              <a:rect l="l" t="t" r="r" b="b"/>
              <a:pathLst>
                <a:path w="2834" h="1744" extrusionOk="0">
                  <a:moveTo>
                    <a:pt x="2203" y="1"/>
                  </a:moveTo>
                  <a:cubicBezTo>
                    <a:pt x="2151" y="271"/>
                    <a:pt x="793" y="568"/>
                    <a:pt x="353" y="568"/>
                  </a:cubicBezTo>
                  <a:cubicBezTo>
                    <a:pt x="289" y="568"/>
                    <a:pt x="245" y="562"/>
                    <a:pt x="227" y="548"/>
                  </a:cubicBezTo>
                  <a:lnTo>
                    <a:pt x="227" y="548"/>
                  </a:lnTo>
                  <a:cubicBezTo>
                    <a:pt x="227" y="549"/>
                    <a:pt x="0" y="1418"/>
                    <a:pt x="596" y="1680"/>
                  </a:cubicBezTo>
                  <a:cubicBezTo>
                    <a:pt x="685" y="1724"/>
                    <a:pt x="793" y="1743"/>
                    <a:pt x="912" y="1743"/>
                  </a:cubicBezTo>
                  <a:cubicBezTo>
                    <a:pt x="1589" y="1743"/>
                    <a:pt x="2636" y="1124"/>
                    <a:pt x="2727" y="1013"/>
                  </a:cubicBezTo>
                  <a:cubicBezTo>
                    <a:pt x="2834" y="882"/>
                    <a:pt x="2560" y="179"/>
                    <a:pt x="2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3093;p69">
              <a:extLst>
                <a:ext uri="{FF2B5EF4-FFF2-40B4-BE49-F238E27FC236}">
                  <a16:creationId xmlns:a16="http://schemas.microsoft.com/office/drawing/2014/main" id="{2F9A1AFA-3F76-8C7A-C60A-7ACAD9AF5375}"/>
                </a:ext>
              </a:extLst>
            </p:cNvPr>
            <p:cNvSpPr/>
            <p:nvPr/>
          </p:nvSpPr>
          <p:spPr>
            <a:xfrm>
              <a:off x="7681713" y="2021463"/>
              <a:ext cx="106400" cy="67125"/>
            </a:xfrm>
            <a:custGeom>
              <a:avLst/>
              <a:gdLst/>
              <a:ahLst/>
              <a:cxnLst/>
              <a:rect l="l" t="t" r="r" b="b"/>
              <a:pathLst>
                <a:path w="4256" h="2685" extrusionOk="0">
                  <a:moveTo>
                    <a:pt x="2093" y="1"/>
                  </a:moveTo>
                  <a:cubicBezTo>
                    <a:pt x="1040" y="1"/>
                    <a:pt x="93" y="830"/>
                    <a:pt x="5" y="2372"/>
                  </a:cubicBezTo>
                  <a:cubicBezTo>
                    <a:pt x="1" y="2445"/>
                    <a:pt x="106" y="2467"/>
                    <a:pt x="289" y="2467"/>
                  </a:cubicBezTo>
                  <a:cubicBezTo>
                    <a:pt x="586" y="2467"/>
                    <a:pt x="1086" y="2408"/>
                    <a:pt x="1659" y="2408"/>
                  </a:cubicBezTo>
                  <a:cubicBezTo>
                    <a:pt x="1884" y="2408"/>
                    <a:pt x="2122" y="2417"/>
                    <a:pt x="2362" y="2443"/>
                  </a:cubicBezTo>
                  <a:cubicBezTo>
                    <a:pt x="3338" y="2548"/>
                    <a:pt x="3791" y="2684"/>
                    <a:pt x="3937" y="2684"/>
                  </a:cubicBezTo>
                  <a:cubicBezTo>
                    <a:pt x="3973" y="2684"/>
                    <a:pt x="3991" y="2676"/>
                    <a:pt x="3993" y="2657"/>
                  </a:cubicBezTo>
                  <a:cubicBezTo>
                    <a:pt x="4255" y="1324"/>
                    <a:pt x="3338" y="157"/>
                    <a:pt x="2326" y="14"/>
                  </a:cubicBezTo>
                  <a:cubicBezTo>
                    <a:pt x="2248" y="5"/>
                    <a:pt x="2171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3094;p69">
              <a:extLst>
                <a:ext uri="{FF2B5EF4-FFF2-40B4-BE49-F238E27FC236}">
                  <a16:creationId xmlns:a16="http://schemas.microsoft.com/office/drawing/2014/main" id="{6791DD66-C759-4E28-1840-5BA7584E4CB1}"/>
                </a:ext>
              </a:extLst>
            </p:cNvPr>
            <p:cNvSpPr/>
            <p:nvPr/>
          </p:nvSpPr>
          <p:spPr>
            <a:xfrm>
              <a:off x="7738063" y="2022113"/>
              <a:ext cx="53900" cy="68100"/>
            </a:xfrm>
            <a:custGeom>
              <a:avLst/>
              <a:gdLst/>
              <a:ahLst/>
              <a:cxnLst/>
              <a:rect l="l" t="t" r="r" b="b"/>
              <a:pathLst>
                <a:path w="2156" h="2724" extrusionOk="0">
                  <a:moveTo>
                    <a:pt x="1" y="0"/>
                  </a:moveTo>
                  <a:cubicBezTo>
                    <a:pt x="310" y="167"/>
                    <a:pt x="596" y="595"/>
                    <a:pt x="644" y="703"/>
                  </a:cubicBezTo>
                  <a:cubicBezTo>
                    <a:pt x="882" y="1238"/>
                    <a:pt x="846" y="1881"/>
                    <a:pt x="763" y="2465"/>
                  </a:cubicBezTo>
                  <a:cubicBezTo>
                    <a:pt x="1672" y="2573"/>
                    <a:pt x="1843" y="2723"/>
                    <a:pt x="1888" y="2723"/>
                  </a:cubicBezTo>
                  <a:cubicBezTo>
                    <a:pt x="1898" y="2723"/>
                    <a:pt x="1902" y="2717"/>
                    <a:pt x="1906" y="2703"/>
                  </a:cubicBezTo>
                  <a:cubicBezTo>
                    <a:pt x="2156" y="1381"/>
                    <a:pt x="1608" y="155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3095;p69">
              <a:extLst>
                <a:ext uri="{FF2B5EF4-FFF2-40B4-BE49-F238E27FC236}">
                  <a16:creationId xmlns:a16="http://schemas.microsoft.com/office/drawing/2014/main" id="{D8A49E46-68D5-0B9E-A49F-C547A28E7218}"/>
                </a:ext>
              </a:extLst>
            </p:cNvPr>
            <p:cNvSpPr/>
            <p:nvPr/>
          </p:nvSpPr>
          <p:spPr>
            <a:xfrm>
              <a:off x="7658888" y="2076463"/>
              <a:ext cx="153625" cy="23950"/>
            </a:xfrm>
            <a:custGeom>
              <a:avLst/>
              <a:gdLst/>
              <a:ahLst/>
              <a:cxnLst/>
              <a:rect l="l" t="t" r="r" b="b"/>
              <a:pathLst>
                <a:path w="6145" h="958" extrusionOk="0">
                  <a:moveTo>
                    <a:pt x="2206" y="1"/>
                  </a:moveTo>
                  <a:cubicBezTo>
                    <a:pt x="1657" y="1"/>
                    <a:pt x="1160" y="41"/>
                    <a:pt x="834" y="136"/>
                  </a:cubicBezTo>
                  <a:cubicBezTo>
                    <a:pt x="525" y="243"/>
                    <a:pt x="1" y="529"/>
                    <a:pt x="1" y="529"/>
                  </a:cubicBezTo>
                  <a:cubicBezTo>
                    <a:pt x="370" y="362"/>
                    <a:pt x="1703" y="398"/>
                    <a:pt x="2275" y="374"/>
                  </a:cubicBezTo>
                  <a:cubicBezTo>
                    <a:pt x="2858" y="374"/>
                    <a:pt x="5204" y="588"/>
                    <a:pt x="5656" y="957"/>
                  </a:cubicBezTo>
                  <a:cubicBezTo>
                    <a:pt x="6144" y="838"/>
                    <a:pt x="5644" y="505"/>
                    <a:pt x="5144" y="350"/>
                  </a:cubicBezTo>
                  <a:cubicBezTo>
                    <a:pt x="4605" y="160"/>
                    <a:pt x="3303" y="1"/>
                    <a:pt x="2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3096;p69">
              <a:extLst>
                <a:ext uri="{FF2B5EF4-FFF2-40B4-BE49-F238E27FC236}">
                  <a16:creationId xmlns:a16="http://schemas.microsoft.com/office/drawing/2014/main" id="{9230D882-9C35-F259-BBB2-17042453BBB7}"/>
                </a:ext>
              </a:extLst>
            </p:cNvPr>
            <p:cNvSpPr/>
            <p:nvPr/>
          </p:nvSpPr>
          <p:spPr>
            <a:xfrm>
              <a:off x="7668113" y="2200388"/>
              <a:ext cx="27725" cy="73550"/>
            </a:xfrm>
            <a:custGeom>
              <a:avLst/>
              <a:gdLst/>
              <a:ahLst/>
              <a:cxnLst/>
              <a:rect l="l" t="t" r="r" b="b"/>
              <a:pathLst>
                <a:path w="1109" h="2942" extrusionOk="0">
                  <a:moveTo>
                    <a:pt x="834" y="1"/>
                  </a:moveTo>
                  <a:lnTo>
                    <a:pt x="239" y="25"/>
                  </a:lnTo>
                  <a:cubicBezTo>
                    <a:pt x="108" y="25"/>
                    <a:pt x="1" y="120"/>
                    <a:pt x="1" y="263"/>
                  </a:cubicBezTo>
                  <a:lnTo>
                    <a:pt x="37" y="2704"/>
                  </a:lnTo>
                  <a:cubicBezTo>
                    <a:pt x="37" y="2835"/>
                    <a:pt x="132" y="2942"/>
                    <a:pt x="275" y="2942"/>
                  </a:cubicBezTo>
                  <a:lnTo>
                    <a:pt x="870" y="2918"/>
                  </a:lnTo>
                  <a:cubicBezTo>
                    <a:pt x="1001" y="2918"/>
                    <a:pt x="1108" y="2823"/>
                    <a:pt x="1108" y="2680"/>
                  </a:cubicBezTo>
                  <a:lnTo>
                    <a:pt x="1072" y="239"/>
                  </a:lnTo>
                  <a:cubicBezTo>
                    <a:pt x="1072" y="108"/>
                    <a:pt x="965" y="1"/>
                    <a:pt x="8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3097;p69">
              <a:extLst>
                <a:ext uri="{FF2B5EF4-FFF2-40B4-BE49-F238E27FC236}">
                  <a16:creationId xmlns:a16="http://schemas.microsoft.com/office/drawing/2014/main" id="{5AA41086-07E9-FEB6-F254-AA6F4221CD99}"/>
                </a:ext>
              </a:extLst>
            </p:cNvPr>
            <p:cNvSpPr/>
            <p:nvPr/>
          </p:nvSpPr>
          <p:spPr>
            <a:xfrm>
              <a:off x="7673788" y="2212313"/>
              <a:ext cx="16075" cy="61625"/>
            </a:xfrm>
            <a:custGeom>
              <a:avLst/>
              <a:gdLst/>
              <a:ahLst/>
              <a:cxnLst/>
              <a:rect l="l" t="t" r="r" b="b"/>
              <a:pathLst>
                <a:path w="643" h="2465" extrusionOk="0">
                  <a:moveTo>
                    <a:pt x="131" y="0"/>
                  </a:moveTo>
                  <a:cubicBezTo>
                    <a:pt x="60" y="0"/>
                    <a:pt x="0" y="95"/>
                    <a:pt x="0" y="203"/>
                  </a:cubicBezTo>
                  <a:lnTo>
                    <a:pt x="24" y="2286"/>
                  </a:lnTo>
                  <a:cubicBezTo>
                    <a:pt x="24" y="2381"/>
                    <a:pt x="83" y="2465"/>
                    <a:pt x="167" y="2465"/>
                  </a:cubicBezTo>
                  <a:lnTo>
                    <a:pt x="500" y="2465"/>
                  </a:lnTo>
                  <a:cubicBezTo>
                    <a:pt x="583" y="2465"/>
                    <a:pt x="643" y="2369"/>
                    <a:pt x="643" y="2262"/>
                  </a:cubicBezTo>
                  <a:lnTo>
                    <a:pt x="607" y="179"/>
                  </a:lnTo>
                  <a:cubicBezTo>
                    <a:pt x="607" y="83"/>
                    <a:pt x="548" y="0"/>
                    <a:pt x="4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3098;p69">
              <a:extLst>
                <a:ext uri="{FF2B5EF4-FFF2-40B4-BE49-F238E27FC236}">
                  <a16:creationId xmlns:a16="http://schemas.microsoft.com/office/drawing/2014/main" id="{6670994E-F83B-BA56-A429-451974653397}"/>
                </a:ext>
              </a:extLst>
            </p:cNvPr>
            <p:cNvSpPr/>
            <p:nvPr/>
          </p:nvSpPr>
          <p:spPr>
            <a:xfrm>
              <a:off x="7669613" y="2204563"/>
              <a:ext cx="23825" cy="23850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465" y="1"/>
                  </a:moveTo>
                  <a:cubicBezTo>
                    <a:pt x="215" y="12"/>
                    <a:pt x="0" y="227"/>
                    <a:pt x="0" y="489"/>
                  </a:cubicBezTo>
                  <a:cubicBezTo>
                    <a:pt x="0" y="755"/>
                    <a:pt x="214" y="954"/>
                    <a:pt x="467" y="954"/>
                  </a:cubicBezTo>
                  <a:cubicBezTo>
                    <a:pt x="474" y="954"/>
                    <a:pt x="481" y="953"/>
                    <a:pt x="489" y="953"/>
                  </a:cubicBezTo>
                  <a:cubicBezTo>
                    <a:pt x="750" y="941"/>
                    <a:pt x="953" y="727"/>
                    <a:pt x="953" y="465"/>
                  </a:cubicBezTo>
                  <a:cubicBezTo>
                    <a:pt x="941" y="203"/>
                    <a:pt x="727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3099;p69">
              <a:extLst>
                <a:ext uri="{FF2B5EF4-FFF2-40B4-BE49-F238E27FC236}">
                  <a16:creationId xmlns:a16="http://schemas.microsoft.com/office/drawing/2014/main" id="{F5F525AA-066B-75F5-86D9-D683EC02C1EA}"/>
                </a:ext>
              </a:extLst>
            </p:cNvPr>
            <p:cNvSpPr/>
            <p:nvPr/>
          </p:nvSpPr>
          <p:spPr>
            <a:xfrm>
              <a:off x="7672588" y="2207838"/>
              <a:ext cx="17575" cy="17600"/>
            </a:xfrm>
            <a:custGeom>
              <a:avLst/>
              <a:gdLst/>
              <a:ahLst/>
              <a:cxnLst/>
              <a:rect l="l" t="t" r="r" b="b"/>
              <a:pathLst>
                <a:path w="703" h="704" extrusionOk="0">
                  <a:moveTo>
                    <a:pt x="346" y="1"/>
                  </a:moveTo>
                  <a:cubicBezTo>
                    <a:pt x="155" y="1"/>
                    <a:pt x="0" y="167"/>
                    <a:pt x="0" y="358"/>
                  </a:cubicBezTo>
                  <a:cubicBezTo>
                    <a:pt x="12" y="560"/>
                    <a:pt x="167" y="703"/>
                    <a:pt x="358" y="703"/>
                  </a:cubicBezTo>
                  <a:cubicBezTo>
                    <a:pt x="548" y="703"/>
                    <a:pt x="703" y="536"/>
                    <a:pt x="703" y="346"/>
                  </a:cubicBezTo>
                  <a:cubicBezTo>
                    <a:pt x="703" y="155"/>
                    <a:pt x="536" y="1"/>
                    <a:pt x="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3100;p69">
              <a:extLst>
                <a:ext uri="{FF2B5EF4-FFF2-40B4-BE49-F238E27FC236}">
                  <a16:creationId xmlns:a16="http://schemas.microsoft.com/office/drawing/2014/main" id="{7734AB60-9B1D-EFD4-57F0-AAAFC58A6CB1}"/>
                </a:ext>
              </a:extLst>
            </p:cNvPr>
            <p:cNvSpPr/>
            <p:nvPr/>
          </p:nvSpPr>
          <p:spPr>
            <a:xfrm>
              <a:off x="7663663" y="2243263"/>
              <a:ext cx="36625" cy="15800"/>
            </a:xfrm>
            <a:custGeom>
              <a:avLst/>
              <a:gdLst/>
              <a:ahLst/>
              <a:cxnLst/>
              <a:rect l="l" t="t" r="r" b="b"/>
              <a:pathLst>
                <a:path w="1465" h="632" extrusionOk="0">
                  <a:moveTo>
                    <a:pt x="72" y="0"/>
                  </a:moveTo>
                  <a:cubicBezTo>
                    <a:pt x="36" y="0"/>
                    <a:pt x="0" y="48"/>
                    <a:pt x="0" y="96"/>
                  </a:cubicBezTo>
                  <a:lnTo>
                    <a:pt x="0" y="536"/>
                  </a:lnTo>
                  <a:cubicBezTo>
                    <a:pt x="0" y="584"/>
                    <a:pt x="48" y="631"/>
                    <a:pt x="72" y="631"/>
                  </a:cubicBezTo>
                  <a:lnTo>
                    <a:pt x="1381" y="631"/>
                  </a:lnTo>
                  <a:cubicBezTo>
                    <a:pt x="1429" y="631"/>
                    <a:pt x="1465" y="584"/>
                    <a:pt x="1465" y="536"/>
                  </a:cubicBezTo>
                  <a:lnTo>
                    <a:pt x="1465" y="96"/>
                  </a:lnTo>
                  <a:cubicBezTo>
                    <a:pt x="1465" y="48"/>
                    <a:pt x="1429" y="0"/>
                    <a:pt x="1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3101;p69">
              <a:extLst>
                <a:ext uri="{FF2B5EF4-FFF2-40B4-BE49-F238E27FC236}">
                  <a16:creationId xmlns:a16="http://schemas.microsoft.com/office/drawing/2014/main" id="{E0A52130-4DFF-C445-E214-61A069B7B53B}"/>
                </a:ext>
              </a:extLst>
            </p:cNvPr>
            <p:cNvSpPr/>
            <p:nvPr/>
          </p:nvSpPr>
          <p:spPr>
            <a:xfrm>
              <a:off x="7642513" y="2278388"/>
              <a:ext cx="171175" cy="40500"/>
            </a:xfrm>
            <a:custGeom>
              <a:avLst/>
              <a:gdLst/>
              <a:ahLst/>
              <a:cxnLst/>
              <a:rect l="l" t="t" r="r" b="b"/>
              <a:pathLst>
                <a:path w="6847" h="1620" extrusionOk="0">
                  <a:moveTo>
                    <a:pt x="3967" y="1"/>
                  </a:moveTo>
                  <a:cubicBezTo>
                    <a:pt x="2834" y="1"/>
                    <a:pt x="1463" y="116"/>
                    <a:pt x="49" y="500"/>
                  </a:cubicBezTo>
                  <a:cubicBezTo>
                    <a:pt x="1" y="1393"/>
                    <a:pt x="72" y="1620"/>
                    <a:pt x="72" y="1620"/>
                  </a:cubicBezTo>
                  <a:cubicBezTo>
                    <a:pt x="309" y="1493"/>
                    <a:pt x="2601" y="1017"/>
                    <a:pt x="4639" y="1017"/>
                  </a:cubicBezTo>
                  <a:cubicBezTo>
                    <a:pt x="5469" y="1017"/>
                    <a:pt x="6257" y="1096"/>
                    <a:pt x="6847" y="1310"/>
                  </a:cubicBezTo>
                  <a:cubicBezTo>
                    <a:pt x="6847" y="631"/>
                    <a:pt x="6787" y="250"/>
                    <a:pt x="6787" y="250"/>
                  </a:cubicBezTo>
                  <a:cubicBezTo>
                    <a:pt x="6787" y="250"/>
                    <a:pt x="5637" y="1"/>
                    <a:pt x="3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3102;p69">
              <a:extLst>
                <a:ext uri="{FF2B5EF4-FFF2-40B4-BE49-F238E27FC236}">
                  <a16:creationId xmlns:a16="http://schemas.microsoft.com/office/drawing/2014/main" id="{A85CE430-08D3-3F6E-2237-F20867E43C04}"/>
                </a:ext>
              </a:extLst>
            </p:cNvPr>
            <p:cNvSpPr/>
            <p:nvPr/>
          </p:nvSpPr>
          <p:spPr>
            <a:xfrm>
              <a:off x="7641638" y="2286063"/>
              <a:ext cx="171475" cy="23600"/>
            </a:xfrm>
            <a:custGeom>
              <a:avLst/>
              <a:gdLst/>
              <a:ahLst/>
              <a:cxnLst/>
              <a:rect l="l" t="t" r="r" b="b"/>
              <a:pathLst>
                <a:path w="6859" h="944" extrusionOk="0">
                  <a:moveTo>
                    <a:pt x="4209" y="0"/>
                  </a:moveTo>
                  <a:cubicBezTo>
                    <a:pt x="3033" y="0"/>
                    <a:pt x="1570" y="117"/>
                    <a:pt x="60" y="527"/>
                  </a:cubicBezTo>
                  <a:cubicBezTo>
                    <a:pt x="0" y="717"/>
                    <a:pt x="84" y="943"/>
                    <a:pt x="84" y="943"/>
                  </a:cubicBezTo>
                  <a:cubicBezTo>
                    <a:pt x="310" y="817"/>
                    <a:pt x="2577" y="365"/>
                    <a:pt x="4607" y="365"/>
                  </a:cubicBezTo>
                  <a:cubicBezTo>
                    <a:pt x="5453" y="365"/>
                    <a:pt x="6259" y="444"/>
                    <a:pt x="6858" y="658"/>
                  </a:cubicBezTo>
                  <a:cubicBezTo>
                    <a:pt x="6846" y="408"/>
                    <a:pt x="6822" y="205"/>
                    <a:pt x="6822" y="205"/>
                  </a:cubicBezTo>
                  <a:cubicBezTo>
                    <a:pt x="6822" y="205"/>
                    <a:pt x="5767" y="0"/>
                    <a:pt x="4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3103;p69">
              <a:extLst>
                <a:ext uri="{FF2B5EF4-FFF2-40B4-BE49-F238E27FC236}">
                  <a16:creationId xmlns:a16="http://schemas.microsoft.com/office/drawing/2014/main" id="{E3C78219-3312-781E-432F-0B0811679B22}"/>
                </a:ext>
              </a:extLst>
            </p:cNvPr>
            <p:cNvSpPr/>
            <p:nvPr/>
          </p:nvSpPr>
          <p:spPr>
            <a:xfrm>
              <a:off x="7757113" y="2251188"/>
              <a:ext cx="40800" cy="66025"/>
            </a:xfrm>
            <a:custGeom>
              <a:avLst/>
              <a:gdLst/>
              <a:ahLst/>
              <a:cxnLst/>
              <a:rect l="l" t="t" r="r" b="b"/>
              <a:pathLst>
                <a:path w="1632" h="2641" extrusionOk="0">
                  <a:moveTo>
                    <a:pt x="1166" y="1"/>
                  </a:moveTo>
                  <a:cubicBezTo>
                    <a:pt x="761" y="1"/>
                    <a:pt x="48" y="112"/>
                    <a:pt x="48" y="112"/>
                  </a:cubicBezTo>
                  <a:cubicBezTo>
                    <a:pt x="132" y="433"/>
                    <a:pt x="1" y="2493"/>
                    <a:pt x="310" y="2589"/>
                  </a:cubicBezTo>
                  <a:cubicBezTo>
                    <a:pt x="429" y="2621"/>
                    <a:pt x="645" y="2640"/>
                    <a:pt x="865" y="2640"/>
                  </a:cubicBezTo>
                  <a:cubicBezTo>
                    <a:pt x="1219" y="2640"/>
                    <a:pt x="1584" y="2590"/>
                    <a:pt x="1584" y="2458"/>
                  </a:cubicBezTo>
                  <a:cubicBezTo>
                    <a:pt x="1584" y="2231"/>
                    <a:pt x="1632" y="112"/>
                    <a:pt x="1406" y="29"/>
                  </a:cubicBezTo>
                  <a:cubicBezTo>
                    <a:pt x="1361" y="9"/>
                    <a:pt x="1274" y="1"/>
                    <a:pt x="1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3104;p69">
              <a:extLst>
                <a:ext uri="{FF2B5EF4-FFF2-40B4-BE49-F238E27FC236}">
                  <a16:creationId xmlns:a16="http://schemas.microsoft.com/office/drawing/2014/main" id="{8D62BD98-65A9-62DE-C7CB-97B30A3B8087}"/>
                </a:ext>
              </a:extLst>
            </p:cNvPr>
            <p:cNvSpPr/>
            <p:nvPr/>
          </p:nvSpPr>
          <p:spPr>
            <a:xfrm>
              <a:off x="7751163" y="2243363"/>
              <a:ext cx="52125" cy="29175"/>
            </a:xfrm>
            <a:custGeom>
              <a:avLst/>
              <a:gdLst/>
              <a:ahLst/>
              <a:cxnLst/>
              <a:rect l="l" t="t" r="r" b="b"/>
              <a:pathLst>
                <a:path w="2085" h="1167" extrusionOk="0">
                  <a:moveTo>
                    <a:pt x="1533" y="1"/>
                  </a:moveTo>
                  <a:cubicBezTo>
                    <a:pt x="1020" y="1"/>
                    <a:pt x="94" y="92"/>
                    <a:pt x="1" y="92"/>
                  </a:cubicBezTo>
                  <a:cubicBezTo>
                    <a:pt x="1" y="92"/>
                    <a:pt x="96" y="699"/>
                    <a:pt x="108" y="997"/>
                  </a:cubicBezTo>
                  <a:cubicBezTo>
                    <a:pt x="108" y="1123"/>
                    <a:pt x="363" y="1166"/>
                    <a:pt x="680" y="1166"/>
                  </a:cubicBezTo>
                  <a:cubicBezTo>
                    <a:pt x="1138" y="1166"/>
                    <a:pt x="1724" y="1077"/>
                    <a:pt x="1858" y="1020"/>
                  </a:cubicBezTo>
                  <a:cubicBezTo>
                    <a:pt x="2084" y="937"/>
                    <a:pt x="1858" y="211"/>
                    <a:pt x="1870" y="56"/>
                  </a:cubicBezTo>
                  <a:cubicBezTo>
                    <a:pt x="1877" y="15"/>
                    <a:pt x="1738" y="1"/>
                    <a:pt x="15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3105;p69">
              <a:extLst>
                <a:ext uri="{FF2B5EF4-FFF2-40B4-BE49-F238E27FC236}">
                  <a16:creationId xmlns:a16="http://schemas.microsoft.com/office/drawing/2014/main" id="{A54C899A-4BE1-1E89-B0BE-DCD545EE15CA}"/>
                </a:ext>
              </a:extLst>
            </p:cNvPr>
            <p:cNvSpPr/>
            <p:nvPr/>
          </p:nvSpPr>
          <p:spPr>
            <a:xfrm>
              <a:off x="7757413" y="2277488"/>
              <a:ext cx="39925" cy="27700"/>
            </a:xfrm>
            <a:custGeom>
              <a:avLst/>
              <a:gdLst/>
              <a:ahLst/>
              <a:cxnLst/>
              <a:rect l="l" t="t" r="r" b="b"/>
              <a:pathLst>
                <a:path w="1597" h="1108" extrusionOk="0">
                  <a:moveTo>
                    <a:pt x="700" y="0"/>
                  </a:moveTo>
                  <a:cubicBezTo>
                    <a:pt x="515" y="0"/>
                    <a:pt x="295" y="10"/>
                    <a:pt x="36" y="36"/>
                  </a:cubicBezTo>
                  <a:cubicBezTo>
                    <a:pt x="1" y="405"/>
                    <a:pt x="108" y="1025"/>
                    <a:pt x="108" y="1025"/>
                  </a:cubicBezTo>
                  <a:cubicBezTo>
                    <a:pt x="137" y="1000"/>
                    <a:pt x="365" y="984"/>
                    <a:pt x="635" y="984"/>
                  </a:cubicBezTo>
                  <a:cubicBezTo>
                    <a:pt x="1018" y="984"/>
                    <a:pt x="1486" y="1017"/>
                    <a:pt x="1584" y="1108"/>
                  </a:cubicBezTo>
                  <a:cubicBezTo>
                    <a:pt x="1596" y="715"/>
                    <a:pt x="1584" y="132"/>
                    <a:pt x="1584" y="132"/>
                  </a:cubicBezTo>
                  <a:cubicBezTo>
                    <a:pt x="1584" y="132"/>
                    <a:pt x="1365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3106;p69">
              <a:extLst>
                <a:ext uri="{FF2B5EF4-FFF2-40B4-BE49-F238E27FC236}">
                  <a16:creationId xmlns:a16="http://schemas.microsoft.com/office/drawing/2014/main" id="{4EF37011-B71B-2184-496C-3F23C6A3F140}"/>
                </a:ext>
              </a:extLst>
            </p:cNvPr>
            <p:cNvSpPr/>
            <p:nvPr/>
          </p:nvSpPr>
          <p:spPr>
            <a:xfrm>
              <a:off x="7757713" y="2284013"/>
              <a:ext cx="39625" cy="14350"/>
            </a:xfrm>
            <a:custGeom>
              <a:avLst/>
              <a:gdLst/>
              <a:ahLst/>
              <a:cxnLst/>
              <a:rect l="l" t="t" r="r" b="b"/>
              <a:pathLst>
                <a:path w="1585" h="574" extrusionOk="0">
                  <a:moveTo>
                    <a:pt x="743" y="1"/>
                  </a:moveTo>
                  <a:cubicBezTo>
                    <a:pt x="528" y="1"/>
                    <a:pt x="278" y="29"/>
                    <a:pt x="1" y="109"/>
                  </a:cubicBezTo>
                  <a:cubicBezTo>
                    <a:pt x="1" y="263"/>
                    <a:pt x="48" y="502"/>
                    <a:pt x="48" y="502"/>
                  </a:cubicBezTo>
                  <a:cubicBezTo>
                    <a:pt x="68" y="482"/>
                    <a:pt x="451" y="438"/>
                    <a:pt x="835" y="438"/>
                  </a:cubicBezTo>
                  <a:cubicBezTo>
                    <a:pt x="1158" y="438"/>
                    <a:pt x="1481" y="470"/>
                    <a:pt x="1584" y="573"/>
                  </a:cubicBezTo>
                  <a:lnTo>
                    <a:pt x="1584" y="168"/>
                  </a:lnTo>
                  <a:cubicBezTo>
                    <a:pt x="1584" y="168"/>
                    <a:pt x="1267" y="1"/>
                    <a:pt x="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3107;p69">
              <a:extLst>
                <a:ext uri="{FF2B5EF4-FFF2-40B4-BE49-F238E27FC236}">
                  <a16:creationId xmlns:a16="http://schemas.microsoft.com/office/drawing/2014/main" id="{8F29A2C7-6BEC-107A-2716-A103D48F4296}"/>
                </a:ext>
              </a:extLst>
            </p:cNvPr>
            <p:cNvSpPr/>
            <p:nvPr/>
          </p:nvSpPr>
          <p:spPr>
            <a:xfrm>
              <a:off x="7627638" y="2725863"/>
              <a:ext cx="83075" cy="34750"/>
            </a:xfrm>
            <a:custGeom>
              <a:avLst/>
              <a:gdLst/>
              <a:ahLst/>
              <a:cxnLst/>
              <a:rect l="l" t="t" r="r" b="b"/>
              <a:pathLst>
                <a:path w="3323" h="1390" extrusionOk="0">
                  <a:moveTo>
                    <a:pt x="1302" y="0"/>
                  </a:moveTo>
                  <a:cubicBezTo>
                    <a:pt x="916" y="0"/>
                    <a:pt x="492" y="61"/>
                    <a:pt x="48" y="223"/>
                  </a:cubicBezTo>
                  <a:cubicBezTo>
                    <a:pt x="1" y="592"/>
                    <a:pt x="13" y="985"/>
                    <a:pt x="13" y="985"/>
                  </a:cubicBezTo>
                  <a:cubicBezTo>
                    <a:pt x="189" y="908"/>
                    <a:pt x="709" y="776"/>
                    <a:pt x="1307" y="776"/>
                  </a:cubicBezTo>
                  <a:cubicBezTo>
                    <a:pt x="1917" y="776"/>
                    <a:pt x="2609" y="914"/>
                    <a:pt x="3096" y="1389"/>
                  </a:cubicBezTo>
                  <a:cubicBezTo>
                    <a:pt x="3287" y="889"/>
                    <a:pt x="3322" y="568"/>
                    <a:pt x="3322" y="568"/>
                  </a:cubicBezTo>
                  <a:cubicBezTo>
                    <a:pt x="3322" y="568"/>
                    <a:pt x="2485" y="0"/>
                    <a:pt x="1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3108;p69">
              <a:extLst>
                <a:ext uri="{FF2B5EF4-FFF2-40B4-BE49-F238E27FC236}">
                  <a16:creationId xmlns:a16="http://schemas.microsoft.com/office/drawing/2014/main" id="{6E4816A0-93B9-DD96-6006-ED7ACB8F4B63}"/>
                </a:ext>
              </a:extLst>
            </p:cNvPr>
            <p:cNvSpPr/>
            <p:nvPr/>
          </p:nvSpPr>
          <p:spPr>
            <a:xfrm>
              <a:off x="7627638" y="2731788"/>
              <a:ext cx="81875" cy="23175"/>
            </a:xfrm>
            <a:custGeom>
              <a:avLst/>
              <a:gdLst/>
              <a:ahLst/>
              <a:cxnLst/>
              <a:rect l="l" t="t" r="r" b="b"/>
              <a:pathLst>
                <a:path w="3275" h="927" extrusionOk="0">
                  <a:moveTo>
                    <a:pt x="1310" y="0"/>
                  </a:moveTo>
                  <a:cubicBezTo>
                    <a:pt x="938" y="0"/>
                    <a:pt x="519" y="49"/>
                    <a:pt x="60" y="176"/>
                  </a:cubicBezTo>
                  <a:cubicBezTo>
                    <a:pt x="1" y="259"/>
                    <a:pt x="24" y="498"/>
                    <a:pt x="24" y="498"/>
                  </a:cubicBezTo>
                  <a:cubicBezTo>
                    <a:pt x="107" y="472"/>
                    <a:pt x="678" y="299"/>
                    <a:pt x="1359" y="299"/>
                  </a:cubicBezTo>
                  <a:cubicBezTo>
                    <a:pt x="1961" y="299"/>
                    <a:pt x="2647" y="435"/>
                    <a:pt x="3156" y="926"/>
                  </a:cubicBezTo>
                  <a:cubicBezTo>
                    <a:pt x="3275" y="581"/>
                    <a:pt x="3263" y="533"/>
                    <a:pt x="3263" y="533"/>
                  </a:cubicBezTo>
                  <a:cubicBezTo>
                    <a:pt x="3263" y="533"/>
                    <a:pt x="2540" y="0"/>
                    <a:pt x="1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3109;p69">
              <a:extLst>
                <a:ext uri="{FF2B5EF4-FFF2-40B4-BE49-F238E27FC236}">
                  <a16:creationId xmlns:a16="http://schemas.microsoft.com/office/drawing/2014/main" id="{AA6EF3AF-E0E8-A59F-A9C2-C9B13508C3C0}"/>
                </a:ext>
              </a:extLst>
            </p:cNvPr>
            <p:cNvSpPr/>
            <p:nvPr/>
          </p:nvSpPr>
          <p:spPr>
            <a:xfrm>
              <a:off x="7751463" y="2725463"/>
              <a:ext cx="85750" cy="35750"/>
            </a:xfrm>
            <a:custGeom>
              <a:avLst/>
              <a:gdLst/>
              <a:ahLst/>
              <a:cxnLst/>
              <a:rect l="l" t="t" r="r" b="b"/>
              <a:pathLst>
                <a:path w="3430" h="1430" extrusionOk="0">
                  <a:moveTo>
                    <a:pt x="2188" y="1"/>
                  </a:moveTo>
                  <a:cubicBezTo>
                    <a:pt x="974" y="1"/>
                    <a:pt x="1" y="584"/>
                    <a:pt x="1" y="584"/>
                  </a:cubicBezTo>
                  <a:cubicBezTo>
                    <a:pt x="1" y="584"/>
                    <a:pt x="13" y="941"/>
                    <a:pt x="203" y="1429"/>
                  </a:cubicBezTo>
                  <a:cubicBezTo>
                    <a:pt x="798" y="953"/>
                    <a:pt x="1609" y="804"/>
                    <a:pt x="2272" y="804"/>
                  </a:cubicBezTo>
                  <a:cubicBezTo>
                    <a:pt x="2804" y="804"/>
                    <a:pt x="3240" y="900"/>
                    <a:pt x="3394" y="1001"/>
                  </a:cubicBezTo>
                  <a:cubicBezTo>
                    <a:pt x="3394" y="1001"/>
                    <a:pt x="3430" y="596"/>
                    <a:pt x="3394" y="215"/>
                  </a:cubicBezTo>
                  <a:cubicBezTo>
                    <a:pt x="2983" y="60"/>
                    <a:pt x="2574" y="1"/>
                    <a:pt x="21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3110;p69">
              <a:extLst>
                <a:ext uri="{FF2B5EF4-FFF2-40B4-BE49-F238E27FC236}">
                  <a16:creationId xmlns:a16="http://schemas.microsoft.com/office/drawing/2014/main" id="{07105C86-FEAE-8B28-470A-165AEC4A79B9}"/>
                </a:ext>
              </a:extLst>
            </p:cNvPr>
            <p:cNvSpPr/>
            <p:nvPr/>
          </p:nvSpPr>
          <p:spPr>
            <a:xfrm>
              <a:off x="7751763" y="2731688"/>
              <a:ext cx="85450" cy="24450"/>
            </a:xfrm>
            <a:custGeom>
              <a:avLst/>
              <a:gdLst/>
              <a:ahLst/>
              <a:cxnLst/>
              <a:rect l="l" t="t" r="r" b="b"/>
              <a:pathLst>
                <a:path w="3418" h="978" extrusionOk="0">
                  <a:moveTo>
                    <a:pt x="2230" y="0"/>
                  </a:moveTo>
                  <a:cubicBezTo>
                    <a:pt x="1037" y="0"/>
                    <a:pt x="36" y="573"/>
                    <a:pt x="36" y="573"/>
                  </a:cubicBezTo>
                  <a:cubicBezTo>
                    <a:pt x="36" y="573"/>
                    <a:pt x="1" y="633"/>
                    <a:pt x="143" y="978"/>
                  </a:cubicBezTo>
                  <a:cubicBezTo>
                    <a:pt x="724" y="494"/>
                    <a:pt x="1517" y="354"/>
                    <a:pt x="2174" y="354"/>
                  </a:cubicBezTo>
                  <a:cubicBezTo>
                    <a:pt x="2809" y="354"/>
                    <a:pt x="3317" y="485"/>
                    <a:pt x="3382" y="561"/>
                  </a:cubicBezTo>
                  <a:cubicBezTo>
                    <a:pt x="3382" y="561"/>
                    <a:pt x="3418" y="216"/>
                    <a:pt x="3382" y="204"/>
                  </a:cubicBezTo>
                  <a:cubicBezTo>
                    <a:pt x="2996" y="56"/>
                    <a:pt x="2603" y="0"/>
                    <a:pt x="2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3111;p69">
              <a:extLst>
                <a:ext uri="{FF2B5EF4-FFF2-40B4-BE49-F238E27FC236}">
                  <a16:creationId xmlns:a16="http://schemas.microsoft.com/office/drawing/2014/main" id="{B6800B61-38E4-7CA9-AF44-6235E88628FF}"/>
                </a:ext>
              </a:extLst>
            </p:cNvPr>
            <p:cNvSpPr/>
            <p:nvPr/>
          </p:nvSpPr>
          <p:spPr>
            <a:xfrm>
              <a:off x="7439813" y="2449888"/>
              <a:ext cx="650700" cy="86000"/>
            </a:xfrm>
            <a:custGeom>
              <a:avLst/>
              <a:gdLst/>
              <a:ahLst/>
              <a:cxnLst/>
              <a:rect l="l" t="t" r="r" b="b"/>
              <a:pathLst>
                <a:path w="26028" h="3440" extrusionOk="0">
                  <a:moveTo>
                    <a:pt x="16407" y="1"/>
                  </a:moveTo>
                  <a:cubicBezTo>
                    <a:pt x="6810" y="1"/>
                    <a:pt x="1" y="403"/>
                    <a:pt x="1" y="403"/>
                  </a:cubicBezTo>
                  <a:cubicBezTo>
                    <a:pt x="400" y="1323"/>
                    <a:pt x="6061" y="3440"/>
                    <a:pt x="11980" y="3440"/>
                  </a:cubicBezTo>
                  <a:cubicBezTo>
                    <a:pt x="12419" y="3440"/>
                    <a:pt x="12860" y="3428"/>
                    <a:pt x="13300" y="3403"/>
                  </a:cubicBezTo>
                  <a:cubicBezTo>
                    <a:pt x="23135" y="2844"/>
                    <a:pt x="25361" y="1427"/>
                    <a:pt x="26028" y="141"/>
                  </a:cubicBezTo>
                  <a:cubicBezTo>
                    <a:pt x="22633" y="40"/>
                    <a:pt x="19386" y="1"/>
                    <a:pt x="16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3112;p69">
              <a:extLst>
                <a:ext uri="{FF2B5EF4-FFF2-40B4-BE49-F238E27FC236}">
                  <a16:creationId xmlns:a16="http://schemas.microsoft.com/office/drawing/2014/main" id="{1BC31E69-3B67-B4FA-8177-3CB92D068ED5}"/>
                </a:ext>
              </a:extLst>
            </p:cNvPr>
            <p:cNvSpPr/>
            <p:nvPr/>
          </p:nvSpPr>
          <p:spPr>
            <a:xfrm>
              <a:off x="7432388" y="2399538"/>
              <a:ext cx="659925" cy="111625"/>
            </a:xfrm>
            <a:custGeom>
              <a:avLst/>
              <a:gdLst/>
              <a:ahLst/>
              <a:cxnLst/>
              <a:rect l="l" t="t" r="r" b="b"/>
              <a:pathLst>
                <a:path w="26397" h="4465" extrusionOk="0">
                  <a:moveTo>
                    <a:pt x="13192" y="0"/>
                  </a:moveTo>
                  <a:cubicBezTo>
                    <a:pt x="5906" y="0"/>
                    <a:pt x="0" y="1000"/>
                    <a:pt x="0" y="2227"/>
                  </a:cubicBezTo>
                  <a:cubicBezTo>
                    <a:pt x="0" y="3465"/>
                    <a:pt x="5906" y="4465"/>
                    <a:pt x="13192" y="4465"/>
                  </a:cubicBezTo>
                  <a:cubicBezTo>
                    <a:pt x="20491" y="4465"/>
                    <a:pt x="26396" y="3465"/>
                    <a:pt x="26396" y="2227"/>
                  </a:cubicBezTo>
                  <a:cubicBezTo>
                    <a:pt x="26396" y="1000"/>
                    <a:pt x="20491" y="0"/>
                    <a:pt x="131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3113;p69">
              <a:extLst>
                <a:ext uri="{FF2B5EF4-FFF2-40B4-BE49-F238E27FC236}">
                  <a16:creationId xmlns:a16="http://schemas.microsoft.com/office/drawing/2014/main" id="{DB1F1FF4-2C39-5395-5A6D-07352B2D934F}"/>
                </a:ext>
              </a:extLst>
            </p:cNvPr>
            <p:cNvSpPr/>
            <p:nvPr/>
          </p:nvSpPr>
          <p:spPr>
            <a:xfrm>
              <a:off x="7690438" y="2438513"/>
              <a:ext cx="142900" cy="24750"/>
            </a:xfrm>
            <a:custGeom>
              <a:avLst/>
              <a:gdLst/>
              <a:ahLst/>
              <a:cxnLst/>
              <a:rect l="l" t="t" r="r" b="b"/>
              <a:pathLst>
                <a:path w="5716" h="990" extrusionOk="0">
                  <a:moveTo>
                    <a:pt x="2858" y="1"/>
                  </a:moveTo>
                  <a:cubicBezTo>
                    <a:pt x="1275" y="1"/>
                    <a:pt x="1" y="227"/>
                    <a:pt x="1" y="501"/>
                  </a:cubicBezTo>
                  <a:cubicBezTo>
                    <a:pt x="1" y="763"/>
                    <a:pt x="1287" y="989"/>
                    <a:pt x="2858" y="989"/>
                  </a:cubicBezTo>
                  <a:cubicBezTo>
                    <a:pt x="4442" y="989"/>
                    <a:pt x="5716" y="763"/>
                    <a:pt x="5716" y="501"/>
                  </a:cubicBezTo>
                  <a:cubicBezTo>
                    <a:pt x="5716" y="227"/>
                    <a:pt x="4454" y="1"/>
                    <a:pt x="28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3114;p69">
              <a:extLst>
                <a:ext uri="{FF2B5EF4-FFF2-40B4-BE49-F238E27FC236}">
                  <a16:creationId xmlns:a16="http://schemas.microsoft.com/office/drawing/2014/main" id="{8782F818-8193-0DD4-1DE6-B58EFA855DD2}"/>
                </a:ext>
              </a:extLst>
            </p:cNvPr>
            <p:cNvSpPr/>
            <p:nvPr/>
          </p:nvSpPr>
          <p:spPr>
            <a:xfrm>
              <a:off x="7407363" y="2378088"/>
              <a:ext cx="712025" cy="139350"/>
            </a:xfrm>
            <a:custGeom>
              <a:avLst/>
              <a:gdLst/>
              <a:ahLst/>
              <a:cxnLst/>
              <a:rect l="l" t="t" r="r" b="b"/>
              <a:pathLst>
                <a:path w="28481" h="5574" extrusionOk="0">
                  <a:moveTo>
                    <a:pt x="14253" y="489"/>
                  </a:moveTo>
                  <a:cubicBezTo>
                    <a:pt x="18110" y="489"/>
                    <a:pt x="21587" y="775"/>
                    <a:pt x="24111" y="1227"/>
                  </a:cubicBezTo>
                  <a:cubicBezTo>
                    <a:pt x="25361" y="1453"/>
                    <a:pt x="26373" y="1727"/>
                    <a:pt x="27052" y="2025"/>
                  </a:cubicBezTo>
                  <a:cubicBezTo>
                    <a:pt x="27743" y="2323"/>
                    <a:pt x="28028" y="2644"/>
                    <a:pt x="27993" y="2775"/>
                  </a:cubicBezTo>
                  <a:cubicBezTo>
                    <a:pt x="28028" y="2930"/>
                    <a:pt x="27754" y="3251"/>
                    <a:pt x="27052" y="3537"/>
                  </a:cubicBezTo>
                  <a:cubicBezTo>
                    <a:pt x="25004" y="4418"/>
                    <a:pt x="20027" y="5073"/>
                    <a:pt x="14253" y="5073"/>
                  </a:cubicBezTo>
                  <a:cubicBezTo>
                    <a:pt x="10395" y="5073"/>
                    <a:pt x="6919" y="4787"/>
                    <a:pt x="4406" y="4323"/>
                  </a:cubicBezTo>
                  <a:cubicBezTo>
                    <a:pt x="3132" y="4109"/>
                    <a:pt x="2144" y="3835"/>
                    <a:pt x="1454" y="3537"/>
                  </a:cubicBezTo>
                  <a:cubicBezTo>
                    <a:pt x="775" y="3239"/>
                    <a:pt x="489" y="2918"/>
                    <a:pt x="525" y="2775"/>
                  </a:cubicBezTo>
                  <a:cubicBezTo>
                    <a:pt x="489" y="2632"/>
                    <a:pt x="751" y="2299"/>
                    <a:pt x="1454" y="2025"/>
                  </a:cubicBezTo>
                  <a:cubicBezTo>
                    <a:pt x="3501" y="1144"/>
                    <a:pt x="8443" y="489"/>
                    <a:pt x="14193" y="489"/>
                  </a:cubicBezTo>
                  <a:close/>
                  <a:moveTo>
                    <a:pt x="14241" y="1"/>
                  </a:moveTo>
                  <a:cubicBezTo>
                    <a:pt x="10359" y="1"/>
                    <a:pt x="6859" y="275"/>
                    <a:pt x="4299" y="739"/>
                  </a:cubicBezTo>
                  <a:cubicBezTo>
                    <a:pt x="3025" y="965"/>
                    <a:pt x="1989" y="1251"/>
                    <a:pt x="1251" y="1561"/>
                  </a:cubicBezTo>
                  <a:cubicBezTo>
                    <a:pt x="537" y="1870"/>
                    <a:pt x="25" y="2215"/>
                    <a:pt x="1" y="2775"/>
                  </a:cubicBezTo>
                  <a:cubicBezTo>
                    <a:pt x="25" y="3347"/>
                    <a:pt x="525" y="3668"/>
                    <a:pt x="1251" y="4001"/>
                  </a:cubicBezTo>
                  <a:cubicBezTo>
                    <a:pt x="3454" y="4942"/>
                    <a:pt x="8419" y="5573"/>
                    <a:pt x="14241" y="5573"/>
                  </a:cubicBezTo>
                  <a:cubicBezTo>
                    <a:pt x="18122" y="5573"/>
                    <a:pt x="21623" y="5299"/>
                    <a:pt x="24183" y="4835"/>
                  </a:cubicBezTo>
                  <a:cubicBezTo>
                    <a:pt x="25457" y="4609"/>
                    <a:pt x="26492" y="4323"/>
                    <a:pt x="27231" y="4013"/>
                  </a:cubicBezTo>
                  <a:cubicBezTo>
                    <a:pt x="27945" y="3704"/>
                    <a:pt x="28457" y="3358"/>
                    <a:pt x="28481" y="2799"/>
                  </a:cubicBezTo>
                  <a:cubicBezTo>
                    <a:pt x="28457" y="2227"/>
                    <a:pt x="27945" y="1906"/>
                    <a:pt x="27231" y="1573"/>
                  </a:cubicBezTo>
                  <a:cubicBezTo>
                    <a:pt x="25028" y="632"/>
                    <a:pt x="20063" y="1"/>
                    <a:pt x="14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3115;p69">
              <a:extLst>
                <a:ext uri="{FF2B5EF4-FFF2-40B4-BE49-F238E27FC236}">
                  <a16:creationId xmlns:a16="http://schemas.microsoft.com/office/drawing/2014/main" id="{1007A0E1-001A-BC12-3BB5-C4CA6489A760}"/>
                </a:ext>
              </a:extLst>
            </p:cNvPr>
            <p:cNvSpPr/>
            <p:nvPr/>
          </p:nvSpPr>
          <p:spPr>
            <a:xfrm>
              <a:off x="7634188" y="2379213"/>
              <a:ext cx="52700" cy="25100"/>
            </a:xfrm>
            <a:custGeom>
              <a:avLst/>
              <a:gdLst/>
              <a:ahLst/>
              <a:cxnLst/>
              <a:rect l="l" t="t" r="r" b="b"/>
              <a:pathLst>
                <a:path w="2108" h="1004" extrusionOk="0">
                  <a:moveTo>
                    <a:pt x="1430" y="1"/>
                  </a:moveTo>
                  <a:cubicBezTo>
                    <a:pt x="1004" y="1"/>
                    <a:pt x="1" y="99"/>
                    <a:pt x="1" y="99"/>
                  </a:cubicBezTo>
                  <a:cubicBezTo>
                    <a:pt x="8" y="99"/>
                    <a:pt x="15" y="99"/>
                    <a:pt x="22" y="99"/>
                  </a:cubicBezTo>
                  <a:cubicBezTo>
                    <a:pt x="594" y="99"/>
                    <a:pt x="537" y="575"/>
                    <a:pt x="560" y="575"/>
                  </a:cubicBezTo>
                  <a:lnTo>
                    <a:pt x="1155" y="1004"/>
                  </a:lnTo>
                  <a:lnTo>
                    <a:pt x="2108" y="920"/>
                  </a:lnTo>
                  <a:lnTo>
                    <a:pt x="1846" y="504"/>
                  </a:lnTo>
                  <a:cubicBezTo>
                    <a:pt x="1846" y="504"/>
                    <a:pt x="1763" y="63"/>
                    <a:pt x="1608" y="15"/>
                  </a:cubicBezTo>
                  <a:cubicBezTo>
                    <a:pt x="1583" y="5"/>
                    <a:pt x="1519" y="1"/>
                    <a:pt x="1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3116;p69">
              <a:extLst>
                <a:ext uri="{FF2B5EF4-FFF2-40B4-BE49-F238E27FC236}">
                  <a16:creationId xmlns:a16="http://schemas.microsoft.com/office/drawing/2014/main" id="{3E624353-E10B-72C9-BCBD-498DF67280CA}"/>
                </a:ext>
              </a:extLst>
            </p:cNvPr>
            <p:cNvSpPr/>
            <p:nvPr/>
          </p:nvSpPr>
          <p:spPr>
            <a:xfrm>
              <a:off x="7753538" y="2376588"/>
              <a:ext cx="39625" cy="25350"/>
            </a:xfrm>
            <a:custGeom>
              <a:avLst/>
              <a:gdLst/>
              <a:ahLst/>
              <a:cxnLst/>
              <a:rect l="l" t="t" r="r" b="b"/>
              <a:pathLst>
                <a:path w="1585" h="1014" extrusionOk="0">
                  <a:moveTo>
                    <a:pt x="1103" y="0"/>
                  </a:moveTo>
                  <a:cubicBezTo>
                    <a:pt x="652" y="0"/>
                    <a:pt x="1" y="37"/>
                    <a:pt x="1" y="37"/>
                  </a:cubicBezTo>
                  <a:cubicBezTo>
                    <a:pt x="132" y="61"/>
                    <a:pt x="72" y="537"/>
                    <a:pt x="72" y="537"/>
                  </a:cubicBezTo>
                  <a:cubicBezTo>
                    <a:pt x="72" y="537"/>
                    <a:pt x="299" y="537"/>
                    <a:pt x="382" y="549"/>
                  </a:cubicBezTo>
                  <a:cubicBezTo>
                    <a:pt x="453" y="561"/>
                    <a:pt x="513" y="1013"/>
                    <a:pt x="513" y="1013"/>
                  </a:cubicBezTo>
                  <a:lnTo>
                    <a:pt x="1227" y="990"/>
                  </a:lnTo>
                  <a:lnTo>
                    <a:pt x="1299" y="549"/>
                  </a:lnTo>
                  <a:cubicBezTo>
                    <a:pt x="1299" y="549"/>
                    <a:pt x="1357" y="567"/>
                    <a:pt x="1416" y="567"/>
                  </a:cubicBezTo>
                  <a:cubicBezTo>
                    <a:pt x="1453" y="567"/>
                    <a:pt x="1490" y="560"/>
                    <a:pt x="1513" y="537"/>
                  </a:cubicBezTo>
                  <a:cubicBezTo>
                    <a:pt x="1573" y="466"/>
                    <a:pt x="1584" y="132"/>
                    <a:pt x="1525" y="37"/>
                  </a:cubicBezTo>
                  <a:cubicBezTo>
                    <a:pt x="1505" y="9"/>
                    <a:pt x="1329" y="0"/>
                    <a:pt x="1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3117;p69">
              <a:extLst>
                <a:ext uri="{FF2B5EF4-FFF2-40B4-BE49-F238E27FC236}">
                  <a16:creationId xmlns:a16="http://schemas.microsoft.com/office/drawing/2014/main" id="{F4F12F93-F8C4-0989-A642-17D977E40ACB}"/>
                </a:ext>
              </a:extLst>
            </p:cNvPr>
            <p:cNvSpPr/>
            <p:nvPr/>
          </p:nvSpPr>
          <p:spPr>
            <a:xfrm>
              <a:off x="7855938" y="2379763"/>
              <a:ext cx="42900" cy="24550"/>
            </a:xfrm>
            <a:custGeom>
              <a:avLst/>
              <a:gdLst/>
              <a:ahLst/>
              <a:cxnLst/>
              <a:rect l="l" t="t" r="r" b="b"/>
              <a:pathLst>
                <a:path w="1716" h="982" extrusionOk="0">
                  <a:moveTo>
                    <a:pt x="730" y="0"/>
                  </a:moveTo>
                  <a:cubicBezTo>
                    <a:pt x="595" y="0"/>
                    <a:pt x="513" y="5"/>
                    <a:pt x="513" y="5"/>
                  </a:cubicBezTo>
                  <a:cubicBezTo>
                    <a:pt x="358" y="5"/>
                    <a:pt x="25" y="363"/>
                    <a:pt x="96" y="470"/>
                  </a:cubicBezTo>
                  <a:cubicBezTo>
                    <a:pt x="121" y="504"/>
                    <a:pt x="138" y="510"/>
                    <a:pt x="148" y="510"/>
                  </a:cubicBezTo>
                  <a:cubicBezTo>
                    <a:pt x="155" y="510"/>
                    <a:pt x="160" y="507"/>
                    <a:pt x="163" y="507"/>
                  </a:cubicBezTo>
                  <a:cubicBezTo>
                    <a:pt x="167" y="507"/>
                    <a:pt x="167" y="516"/>
                    <a:pt x="167" y="565"/>
                  </a:cubicBezTo>
                  <a:cubicBezTo>
                    <a:pt x="167" y="684"/>
                    <a:pt x="1" y="922"/>
                    <a:pt x="1" y="922"/>
                  </a:cubicBezTo>
                  <a:lnTo>
                    <a:pt x="501" y="982"/>
                  </a:lnTo>
                  <a:cubicBezTo>
                    <a:pt x="501" y="982"/>
                    <a:pt x="1120" y="613"/>
                    <a:pt x="1251" y="553"/>
                  </a:cubicBezTo>
                  <a:cubicBezTo>
                    <a:pt x="1251" y="553"/>
                    <a:pt x="1483" y="88"/>
                    <a:pt x="1707" y="88"/>
                  </a:cubicBezTo>
                  <a:cubicBezTo>
                    <a:pt x="1710" y="88"/>
                    <a:pt x="1712" y="89"/>
                    <a:pt x="1715" y="89"/>
                  </a:cubicBezTo>
                  <a:cubicBezTo>
                    <a:pt x="1328" y="14"/>
                    <a:pt x="955" y="0"/>
                    <a:pt x="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3118;p69">
              <a:extLst>
                <a:ext uri="{FF2B5EF4-FFF2-40B4-BE49-F238E27FC236}">
                  <a16:creationId xmlns:a16="http://schemas.microsoft.com/office/drawing/2014/main" id="{3A25EEAB-279B-D240-D41F-8AED70F7723C}"/>
                </a:ext>
              </a:extLst>
            </p:cNvPr>
            <p:cNvSpPr/>
            <p:nvPr/>
          </p:nvSpPr>
          <p:spPr>
            <a:xfrm>
              <a:off x="7951788" y="2387613"/>
              <a:ext cx="45275" cy="27125"/>
            </a:xfrm>
            <a:custGeom>
              <a:avLst/>
              <a:gdLst/>
              <a:ahLst/>
              <a:cxnLst/>
              <a:rect l="l" t="t" r="r" b="b"/>
              <a:pathLst>
                <a:path w="1811" h="1085" extrusionOk="0">
                  <a:moveTo>
                    <a:pt x="560" y="1"/>
                  </a:moveTo>
                  <a:cubicBezTo>
                    <a:pt x="382" y="13"/>
                    <a:pt x="179" y="346"/>
                    <a:pt x="179" y="513"/>
                  </a:cubicBezTo>
                  <a:cubicBezTo>
                    <a:pt x="179" y="668"/>
                    <a:pt x="1" y="894"/>
                    <a:pt x="1" y="894"/>
                  </a:cubicBezTo>
                  <a:lnTo>
                    <a:pt x="739" y="1084"/>
                  </a:lnTo>
                  <a:cubicBezTo>
                    <a:pt x="739" y="1084"/>
                    <a:pt x="1370" y="656"/>
                    <a:pt x="1441" y="656"/>
                  </a:cubicBezTo>
                  <a:cubicBezTo>
                    <a:pt x="1453" y="370"/>
                    <a:pt x="1667" y="251"/>
                    <a:pt x="1810" y="239"/>
                  </a:cubicBezTo>
                  <a:cubicBezTo>
                    <a:pt x="1560" y="60"/>
                    <a:pt x="560" y="1"/>
                    <a:pt x="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3119;p69">
              <a:extLst>
                <a:ext uri="{FF2B5EF4-FFF2-40B4-BE49-F238E27FC236}">
                  <a16:creationId xmlns:a16="http://schemas.microsoft.com/office/drawing/2014/main" id="{5F09EFB4-22C6-17EF-77AE-41C7ACC389A2}"/>
                </a:ext>
              </a:extLst>
            </p:cNvPr>
            <p:cNvSpPr/>
            <p:nvPr/>
          </p:nvSpPr>
          <p:spPr>
            <a:xfrm>
              <a:off x="8035138" y="2404663"/>
              <a:ext cx="35150" cy="24650"/>
            </a:xfrm>
            <a:custGeom>
              <a:avLst/>
              <a:gdLst/>
              <a:ahLst/>
              <a:cxnLst/>
              <a:rect l="l" t="t" r="r" b="b"/>
              <a:pathLst>
                <a:path w="1406" h="986" extrusionOk="0">
                  <a:moveTo>
                    <a:pt x="614" y="0"/>
                  </a:moveTo>
                  <a:cubicBezTo>
                    <a:pt x="372" y="0"/>
                    <a:pt x="322" y="426"/>
                    <a:pt x="322" y="426"/>
                  </a:cubicBezTo>
                  <a:cubicBezTo>
                    <a:pt x="322" y="426"/>
                    <a:pt x="24" y="736"/>
                    <a:pt x="0" y="783"/>
                  </a:cubicBezTo>
                  <a:lnTo>
                    <a:pt x="572" y="986"/>
                  </a:lnTo>
                  <a:cubicBezTo>
                    <a:pt x="572" y="986"/>
                    <a:pt x="786" y="807"/>
                    <a:pt x="1096" y="629"/>
                  </a:cubicBezTo>
                  <a:cubicBezTo>
                    <a:pt x="1024" y="533"/>
                    <a:pt x="1405" y="212"/>
                    <a:pt x="1405" y="212"/>
                  </a:cubicBezTo>
                  <a:cubicBezTo>
                    <a:pt x="1405" y="212"/>
                    <a:pt x="1167" y="140"/>
                    <a:pt x="679" y="9"/>
                  </a:cubicBezTo>
                  <a:cubicBezTo>
                    <a:pt x="656" y="3"/>
                    <a:pt x="635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3120;p69">
              <a:extLst>
                <a:ext uri="{FF2B5EF4-FFF2-40B4-BE49-F238E27FC236}">
                  <a16:creationId xmlns:a16="http://schemas.microsoft.com/office/drawing/2014/main" id="{8C5B3E4C-02EC-AB19-5EE0-4491D3D2B430}"/>
                </a:ext>
              </a:extLst>
            </p:cNvPr>
            <p:cNvSpPr/>
            <p:nvPr/>
          </p:nvSpPr>
          <p:spPr>
            <a:xfrm>
              <a:off x="7538938" y="2387613"/>
              <a:ext cx="44075" cy="26825"/>
            </a:xfrm>
            <a:custGeom>
              <a:avLst/>
              <a:gdLst/>
              <a:ahLst/>
              <a:cxnLst/>
              <a:rect l="l" t="t" r="r" b="b"/>
              <a:pathLst>
                <a:path w="1763" h="1073" extrusionOk="0">
                  <a:moveTo>
                    <a:pt x="1275" y="1"/>
                  </a:moveTo>
                  <a:cubicBezTo>
                    <a:pt x="1275" y="1"/>
                    <a:pt x="262" y="13"/>
                    <a:pt x="1" y="156"/>
                  </a:cubicBezTo>
                  <a:cubicBezTo>
                    <a:pt x="155" y="180"/>
                    <a:pt x="358" y="310"/>
                    <a:pt x="346" y="596"/>
                  </a:cubicBezTo>
                  <a:cubicBezTo>
                    <a:pt x="417" y="608"/>
                    <a:pt x="1013" y="1072"/>
                    <a:pt x="1013" y="1072"/>
                  </a:cubicBezTo>
                  <a:lnTo>
                    <a:pt x="1763" y="930"/>
                  </a:lnTo>
                  <a:cubicBezTo>
                    <a:pt x="1763" y="930"/>
                    <a:pt x="1596" y="691"/>
                    <a:pt x="1608" y="525"/>
                  </a:cubicBezTo>
                  <a:cubicBezTo>
                    <a:pt x="1632" y="358"/>
                    <a:pt x="1429" y="37"/>
                    <a:pt x="12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3121;p69">
              <a:extLst>
                <a:ext uri="{FF2B5EF4-FFF2-40B4-BE49-F238E27FC236}">
                  <a16:creationId xmlns:a16="http://schemas.microsoft.com/office/drawing/2014/main" id="{CC24DC51-4540-D29B-96F3-71A956C5CBAA}"/>
                </a:ext>
              </a:extLst>
            </p:cNvPr>
            <p:cNvSpPr/>
            <p:nvPr/>
          </p:nvSpPr>
          <p:spPr>
            <a:xfrm>
              <a:off x="7449038" y="2404163"/>
              <a:ext cx="40525" cy="25150"/>
            </a:xfrm>
            <a:custGeom>
              <a:avLst/>
              <a:gdLst/>
              <a:ahLst/>
              <a:cxnLst/>
              <a:rect l="l" t="t" r="r" b="b"/>
              <a:pathLst>
                <a:path w="1621" h="1006" extrusionOk="0">
                  <a:moveTo>
                    <a:pt x="1025" y="1"/>
                  </a:moveTo>
                  <a:cubicBezTo>
                    <a:pt x="1010" y="1"/>
                    <a:pt x="994" y="2"/>
                    <a:pt x="977" y="6"/>
                  </a:cubicBezTo>
                  <a:cubicBezTo>
                    <a:pt x="477" y="113"/>
                    <a:pt x="1" y="303"/>
                    <a:pt x="1" y="303"/>
                  </a:cubicBezTo>
                  <a:cubicBezTo>
                    <a:pt x="1" y="303"/>
                    <a:pt x="418" y="422"/>
                    <a:pt x="406" y="696"/>
                  </a:cubicBezTo>
                  <a:cubicBezTo>
                    <a:pt x="715" y="887"/>
                    <a:pt x="1013" y="1006"/>
                    <a:pt x="1013" y="1006"/>
                  </a:cubicBezTo>
                  <a:lnTo>
                    <a:pt x="1620" y="815"/>
                  </a:lnTo>
                  <a:cubicBezTo>
                    <a:pt x="1608" y="756"/>
                    <a:pt x="1311" y="446"/>
                    <a:pt x="1311" y="446"/>
                  </a:cubicBezTo>
                  <a:cubicBezTo>
                    <a:pt x="1311" y="446"/>
                    <a:pt x="1279" y="1"/>
                    <a:pt x="1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3122;p69">
              <a:extLst>
                <a:ext uri="{FF2B5EF4-FFF2-40B4-BE49-F238E27FC236}">
                  <a16:creationId xmlns:a16="http://schemas.microsoft.com/office/drawing/2014/main" id="{2F403B2F-969E-16D8-B344-8C576EB1C62A}"/>
                </a:ext>
              </a:extLst>
            </p:cNvPr>
            <p:cNvSpPr/>
            <p:nvPr/>
          </p:nvSpPr>
          <p:spPr>
            <a:xfrm>
              <a:off x="7399938" y="2435538"/>
              <a:ext cx="67000" cy="61825"/>
            </a:xfrm>
            <a:custGeom>
              <a:avLst/>
              <a:gdLst/>
              <a:ahLst/>
              <a:cxnLst/>
              <a:rect l="l" t="t" r="r" b="b"/>
              <a:pathLst>
                <a:path w="2680" h="2473" extrusionOk="0">
                  <a:moveTo>
                    <a:pt x="858" y="1"/>
                  </a:moveTo>
                  <a:lnTo>
                    <a:pt x="0" y="1120"/>
                  </a:lnTo>
                  <a:cubicBezTo>
                    <a:pt x="417" y="1477"/>
                    <a:pt x="762" y="1930"/>
                    <a:pt x="941" y="2168"/>
                  </a:cubicBezTo>
                  <a:cubicBezTo>
                    <a:pt x="1120" y="2406"/>
                    <a:pt x="1346" y="2406"/>
                    <a:pt x="1798" y="2465"/>
                  </a:cubicBezTo>
                  <a:cubicBezTo>
                    <a:pt x="1832" y="2470"/>
                    <a:pt x="1866" y="2472"/>
                    <a:pt x="1899" y="2472"/>
                  </a:cubicBezTo>
                  <a:cubicBezTo>
                    <a:pt x="2295" y="2472"/>
                    <a:pt x="2620" y="2168"/>
                    <a:pt x="2620" y="2168"/>
                  </a:cubicBezTo>
                  <a:cubicBezTo>
                    <a:pt x="2620" y="2168"/>
                    <a:pt x="1929" y="1811"/>
                    <a:pt x="1810" y="1537"/>
                  </a:cubicBezTo>
                  <a:cubicBezTo>
                    <a:pt x="1757" y="1416"/>
                    <a:pt x="1704" y="1319"/>
                    <a:pt x="1761" y="1319"/>
                  </a:cubicBezTo>
                  <a:cubicBezTo>
                    <a:pt x="1793" y="1319"/>
                    <a:pt x="1862" y="1351"/>
                    <a:pt x="1989" y="1430"/>
                  </a:cubicBezTo>
                  <a:cubicBezTo>
                    <a:pt x="2151" y="1533"/>
                    <a:pt x="2263" y="1568"/>
                    <a:pt x="2359" y="1568"/>
                  </a:cubicBezTo>
                  <a:cubicBezTo>
                    <a:pt x="2418" y="1568"/>
                    <a:pt x="2470" y="1555"/>
                    <a:pt x="2524" y="1537"/>
                  </a:cubicBezTo>
                  <a:cubicBezTo>
                    <a:pt x="2679" y="1477"/>
                    <a:pt x="2560" y="1453"/>
                    <a:pt x="2227" y="1120"/>
                  </a:cubicBezTo>
                  <a:cubicBezTo>
                    <a:pt x="1977" y="870"/>
                    <a:pt x="2132" y="929"/>
                    <a:pt x="1679" y="620"/>
                  </a:cubicBezTo>
                  <a:cubicBezTo>
                    <a:pt x="1239" y="298"/>
                    <a:pt x="858" y="1"/>
                    <a:pt x="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3123;p69">
              <a:extLst>
                <a:ext uri="{FF2B5EF4-FFF2-40B4-BE49-F238E27FC236}">
                  <a16:creationId xmlns:a16="http://schemas.microsoft.com/office/drawing/2014/main" id="{0FF3B31D-5413-6E02-FB3C-8375DAF92B47}"/>
                </a:ext>
              </a:extLst>
            </p:cNvPr>
            <p:cNvSpPr/>
            <p:nvPr/>
          </p:nvSpPr>
          <p:spPr>
            <a:xfrm>
              <a:off x="7259138" y="2273513"/>
              <a:ext cx="175050" cy="212075"/>
            </a:xfrm>
            <a:custGeom>
              <a:avLst/>
              <a:gdLst/>
              <a:ahLst/>
              <a:cxnLst/>
              <a:rect l="l" t="t" r="r" b="b"/>
              <a:pathLst>
                <a:path w="7002" h="8483" extrusionOk="0">
                  <a:moveTo>
                    <a:pt x="1874" y="1"/>
                  </a:moveTo>
                  <a:cubicBezTo>
                    <a:pt x="1623" y="1"/>
                    <a:pt x="1289" y="93"/>
                    <a:pt x="906" y="433"/>
                  </a:cubicBezTo>
                  <a:cubicBezTo>
                    <a:pt x="1" y="1219"/>
                    <a:pt x="1406" y="3827"/>
                    <a:pt x="2561" y="5386"/>
                  </a:cubicBezTo>
                  <a:cubicBezTo>
                    <a:pt x="3453" y="6589"/>
                    <a:pt x="5192" y="8482"/>
                    <a:pt x="5192" y="8482"/>
                  </a:cubicBezTo>
                  <a:lnTo>
                    <a:pt x="7002" y="6720"/>
                  </a:lnTo>
                  <a:cubicBezTo>
                    <a:pt x="7002" y="6720"/>
                    <a:pt x="5192" y="4339"/>
                    <a:pt x="4704" y="3886"/>
                  </a:cubicBezTo>
                  <a:cubicBezTo>
                    <a:pt x="4215" y="3422"/>
                    <a:pt x="3263" y="1029"/>
                    <a:pt x="2358" y="136"/>
                  </a:cubicBezTo>
                  <a:cubicBezTo>
                    <a:pt x="2358" y="136"/>
                    <a:pt x="2177" y="1"/>
                    <a:pt x="18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3124;p69">
              <a:extLst>
                <a:ext uri="{FF2B5EF4-FFF2-40B4-BE49-F238E27FC236}">
                  <a16:creationId xmlns:a16="http://schemas.microsoft.com/office/drawing/2014/main" id="{CFCC660B-FD74-45CC-4DDD-0257882BD935}"/>
                </a:ext>
              </a:extLst>
            </p:cNvPr>
            <p:cNvSpPr/>
            <p:nvPr/>
          </p:nvSpPr>
          <p:spPr>
            <a:xfrm>
              <a:off x="7362438" y="2412338"/>
              <a:ext cx="62525" cy="62525"/>
            </a:xfrm>
            <a:custGeom>
              <a:avLst/>
              <a:gdLst/>
              <a:ahLst/>
              <a:cxnLst/>
              <a:rect l="l" t="t" r="r" b="b"/>
              <a:pathLst>
                <a:path w="2501" h="2501" extrusionOk="0">
                  <a:moveTo>
                    <a:pt x="1988" y="0"/>
                  </a:moveTo>
                  <a:lnTo>
                    <a:pt x="0" y="1738"/>
                  </a:lnTo>
                  <a:lnTo>
                    <a:pt x="679" y="2500"/>
                  </a:lnTo>
                  <a:lnTo>
                    <a:pt x="2500" y="667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3125;p69">
              <a:extLst>
                <a:ext uri="{FF2B5EF4-FFF2-40B4-BE49-F238E27FC236}">
                  <a16:creationId xmlns:a16="http://schemas.microsoft.com/office/drawing/2014/main" id="{3A33DE12-472D-AEEB-117F-56387DD21A52}"/>
                </a:ext>
              </a:extLst>
            </p:cNvPr>
            <p:cNvSpPr/>
            <p:nvPr/>
          </p:nvSpPr>
          <p:spPr>
            <a:xfrm>
              <a:off x="7367488" y="2418288"/>
              <a:ext cx="54500" cy="52100"/>
            </a:xfrm>
            <a:custGeom>
              <a:avLst/>
              <a:gdLst/>
              <a:ahLst/>
              <a:cxnLst/>
              <a:rect l="l" t="t" r="r" b="b"/>
              <a:pathLst>
                <a:path w="2180" h="2084" extrusionOk="0">
                  <a:moveTo>
                    <a:pt x="1965" y="0"/>
                  </a:moveTo>
                  <a:lnTo>
                    <a:pt x="1" y="1727"/>
                  </a:lnTo>
                  <a:lnTo>
                    <a:pt x="298" y="2084"/>
                  </a:lnTo>
                  <a:lnTo>
                    <a:pt x="2179" y="262"/>
                  </a:lnTo>
                  <a:lnTo>
                    <a:pt x="1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3126;p69">
              <a:extLst>
                <a:ext uri="{FF2B5EF4-FFF2-40B4-BE49-F238E27FC236}">
                  <a16:creationId xmlns:a16="http://schemas.microsoft.com/office/drawing/2014/main" id="{FA9CB3E6-E150-F5F1-80EC-62CFBDD0C952}"/>
                </a:ext>
              </a:extLst>
            </p:cNvPr>
            <p:cNvSpPr/>
            <p:nvPr/>
          </p:nvSpPr>
          <p:spPr>
            <a:xfrm>
              <a:off x="7278188" y="2298338"/>
              <a:ext cx="70275" cy="55075"/>
            </a:xfrm>
            <a:custGeom>
              <a:avLst/>
              <a:gdLst/>
              <a:ahLst/>
              <a:cxnLst/>
              <a:rect l="l" t="t" r="r" b="b"/>
              <a:pathLst>
                <a:path w="2811" h="2203" extrusionOk="0">
                  <a:moveTo>
                    <a:pt x="2215" y="0"/>
                  </a:moveTo>
                  <a:lnTo>
                    <a:pt x="1" y="1048"/>
                  </a:lnTo>
                  <a:lnTo>
                    <a:pt x="429" y="2203"/>
                  </a:lnTo>
                  <a:lnTo>
                    <a:pt x="2811" y="964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3127;p69">
              <a:extLst>
                <a:ext uri="{FF2B5EF4-FFF2-40B4-BE49-F238E27FC236}">
                  <a16:creationId xmlns:a16="http://schemas.microsoft.com/office/drawing/2014/main" id="{47798A47-7170-278F-0766-BB454BD400AD}"/>
                </a:ext>
              </a:extLst>
            </p:cNvPr>
            <p:cNvSpPr/>
            <p:nvPr/>
          </p:nvSpPr>
          <p:spPr>
            <a:xfrm>
              <a:off x="7281163" y="2304288"/>
              <a:ext cx="63725" cy="41700"/>
            </a:xfrm>
            <a:custGeom>
              <a:avLst/>
              <a:gdLst/>
              <a:ahLst/>
              <a:cxnLst/>
              <a:rect l="l" t="t" r="r" b="b"/>
              <a:pathLst>
                <a:path w="2549" h="1668" extrusionOk="0">
                  <a:moveTo>
                    <a:pt x="2275" y="0"/>
                  </a:moveTo>
                  <a:lnTo>
                    <a:pt x="1" y="1167"/>
                  </a:lnTo>
                  <a:lnTo>
                    <a:pt x="179" y="1667"/>
                  </a:lnTo>
                  <a:lnTo>
                    <a:pt x="2549" y="405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3128;p69">
              <a:extLst>
                <a:ext uri="{FF2B5EF4-FFF2-40B4-BE49-F238E27FC236}">
                  <a16:creationId xmlns:a16="http://schemas.microsoft.com/office/drawing/2014/main" id="{B7579AD7-AB31-CB26-E5B4-3EE44185FFF2}"/>
                </a:ext>
              </a:extLst>
            </p:cNvPr>
            <p:cNvSpPr/>
            <p:nvPr/>
          </p:nvSpPr>
          <p:spPr>
            <a:xfrm>
              <a:off x="7421063" y="2408713"/>
              <a:ext cx="42600" cy="29700"/>
            </a:xfrm>
            <a:custGeom>
              <a:avLst/>
              <a:gdLst/>
              <a:ahLst/>
              <a:cxnLst/>
              <a:rect l="l" t="t" r="r" b="b"/>
              <a:pathLst>
                <a:path w="1704" h="1188" extrusionOk="0">
                  <a:moveTo>
                    <a:pt x="733" y="1"/>
                  </a:moveTo>
                  <a:cubicBezTo>
                    <a:pt x="572" y="1"/>
                    <a:pt x="264" y="288"/>
                    <a:pt x="1" y="586"/>
                  </a:cubicBezTo>
                  <a:lnTo>
                    <a:pt x="120" y="633"/>
                  </a:lnTo>
                  <a:cubicBezTo>
                    <a:pt x="120" y="633"/>
                    <a:pt x="417" y="717"/>
                    <a:pt x="548" y="764"/>
                  </a:cubicBezTo>
                  <a:cubicBezTo>
                    <a:pt x="691" y="812"/>
                    <a:pt x="882" y="919"/>
                    <a:pt x="1013" y="1121"/>
                  </a:cubicBezTo>
                  <a:cubicBezTo>
                    <a:pt x="1045" y="1168"/>
                    <a:pt x="1089" y="1187"/>
                    <a:pt x="1140" y="1187"/>
                  </a:cubicBezTo>
                  <a:cubicBezTo>
                    <a:pt x="1300" y="1187"/>
                    <a:pt x="1527" y="998"/>
                    <a:pt x="1644" y="836"/>
                  </a:cubicBezTo>
                  <a:cubicBezTo>
                    <a:pt x="1703" y="764"/>
                    <a:pt x="1477" y="443"/>
                    <a:pt x="1429" y="276"/>
                  </a:cubicBezTo>
                  <a:cubicBezTo>
                    <a:pt x="1382" y="109"/>
                    <a:pt x="894" y="38"/>
                    <a:pt x="751" y="2"/>
                  </a:cubicBezTo>
                  <a:cubicBezTo>
                    <a:pt x="745" y="1"/>
                    <a:pt x="739" y="1"/>
                    <a:pt x="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3129;p69">
              <a:extLst>
                <a:ext uri="{FF2B5EF4-FFF2-40B4-BE49-F238E27FC236}">
                  <a16:creationId xmlns:a16="http://schemas.microsoft.com/office/drawing/2014/main" id="{EAFAF6BC-EBD4-15A0-41DA-C5DE70A5FAA1}"/>
                </a:ext>
              </a:extLst>
            </p:cNvPr>
            <p:cNvSpPr/>
            <p:nvPr/>
          </p:nvSpPr>
          <p:spPr>
            <a:xfrm>
              <a:off x="8074713" y="2420663"/>
              <a:ext cx="97375" cy="75025"/>
            </a:xfrm>
            <a:custGeom>
              <a:avLst/>
              <a:gdLst/>
              <a:ahLst/>
              <a:cxnLst/>
              <a:rect l="l" t="t" r="r" b="b"/>
              <a:pathLst>
                <a:path w="3895" h="3001" extrusionOk="0">
                  <a:moveTo>
                    <a:pt x="2287" y="0"/>
                  </a:moveTo>
                  <a:lnTo>
                    <a:pt x="1775" y="870"/>
                  </a:lnTo>
                  <a:cubicBezTo>
                    <a:pt x="1727" y="882"/>
                    <a:pt x="1418" y="893"/>
                    <a:pt x="1037" y="1096"/>
                  </a:cubicBezTo>
                  <a:cubicBezTo>
                    <a:pt x="870" y="1167"/>
                    <a:pt x="846" y="1179"/>
                    <a:pt x="394" y="1548"/>
                  </a:cubicBezTo>
                  <a:cubicBezTo>
                    <a:pt x="273" y="1639"/>
                    <a:pt x="77" y="1873"/>
                    <a:pt x="210" y="1873"/>
                  </a:cubicBezTo>
                  <a:cubicBezTo>
                    <a:pt x="235" y="1873"/>
                    <a:pt x="272" y="1865"/>
                    <a:pt x="322" y="1846"/>
                  </a:cubicBezTo>
                  <a:cubicBezTo>
                    <a:pt x="658" y="1706"/>
                    <a:pt x="826" y="1677"/>
                    <a:pt x="906" y="1677"/>
                  </a:cubicBezTo>
                  <a:cubicBezTo>
                    <a:pt x="963" y="1677"/>
                    <a:pt x="977" y="1691"/>
                    <a:pt x="977" y="1691"/>
                  </a:cubicBezTo>
                  <a:cubicBezTo>
                    <a:pt x="977" y="1691"/>
                    <a:pt x="1060" y="2013"/>
                    <a:pt x="572" y="2251"/>
                  </a:cubicBezTo>
                  <a:cubicBezTo>
                    <a:pt x="275" y="2406"/>
                    <a:pt x="263" y="2370"/>
                    <a:pt x="96" y="2477"/>
                  </a:cubicBezTo>
                  <a:cubicBezTo>
                    <a:pt x="0" y="2534"/>
                    <a:pt x="459" y="3001"/>
                    <a:pt x="1089" y="3001"/>
                  </a:cubicBezTo>
                  <a:cubicBezTo>
                    <a:pt x="1242" y="3001"/>
                    <a:pt x="1405" y="2973"/>
                    <a:pt x="1572" y="2906"/>
                  </a:cubicBezTo>
                  <a:cubicBezTo>
                    <a:pt x="1787" y="2822"/>
                    <a:pt x="2608" y="2120"/>
                    <a:pt x="2858" y="1894"/>
                  </a:cubicBezTo>
                  <a:cubicBezTo>
                    <a:pt x="2954" y="1822"/>
                    <a:pt x="3489" y="1072"/>
                    <a:pt x="3573" y="1001"/>
                  </a:cubicBezTo>
                  <a:cubicBezTo>
                    <a:pt x="3894" y="739"/>
                    <a:pt x="2287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3130;p69">
              <a:extLst>
                <a:ext uri="{FF2B5EF4-FFF2-40B4-BE49-F238E27FC236}">
                  <a16:creationId xmlns:a16="http://schemas.microsoft.com/office/drawing/2014/main" id="{4867BAE8-A789-23D2-5C87-BA5EBCF09568}"/>
                </a:ext>
              </a:extLst>
            </p:cNvPr>
            <p:cNvSpPr/>
            <p:nvPr/>
          </p:nvSpPr>
          <p:spPr>
            <a:xfrm>
              <a:off x="8114913" y="2242913"/>
              <a:ext cx="152125" cy="244450"/>
            </a:xfrm>
            <a:custGeom>
              <a:avLst/>
              <a:gdLst/>
              <a:ahLst/>
              <a:cxnLst/>
              <a:rect l="l" t="t" r="r" b="b"/>
              <a:pathLst>
                <a:path w="6085" h="9778" extrusionOk="0">
                  <a:moveTo>
                    <a:pt x="4493" y="0"/>
                  </a:moveTo>
                  <a:cubicBezTo>
                    <a:pt x="4214" y="0"/>
                    <a:pt x="3597" y="440"/>
                    <a:pt x="3322" y="1276"/>
                  </a:cubicBezTo>
                  <a:cubicBezTo>
                    <a:pt x="2703" y="2979"/>
                    <a:pt x="1000" y="6872"/>
                    <a:pt x="0" y="7742"/>
                  </a:cubicBezTo>
                  <a:cubicBezTo>
                    <a:pt x="453" y="8599"/>
                    <a:pt x="1417" y="9551"/>
                    <a:pt x="1810" y="9777"/>
                  </a:cubicBezTo>
                  <a:cubicBezTo>
                    <a:pt x="4155" y="6801"/>
                    <a:pt x="5465" y="2753"/>
                    <a:pt x="5465" y="2753"/>
                  </a:cubicBezTo>
                  <a:cubicBezTo>
                    <a:pt x="6084" y="133"/>
                    <a:pt x="4965" y="50"/>
                    <a:pt x="4525" y="2"/>
                  </a:cubicBezTo>
                  <a:cubicBezTo>
                    <a:pt x="4515" y="1"/>
                    <a:pt x="4504" y="0"/>
                    <a:pt x="44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3131;p69">
              <a:extLst>
                <a:ext uri="{FF2B5EF4-FFF2-40B4-BE49-F238E27FC236}">
                  <a16:creationId xmlns:a16="http://schemas.microsoft.com/office/drawing/2014/main" id="{992F8BD5-59FA-10C1-912A-58974CA3FB1C}"/>
                </a:ext>
              </a:extLst>
            </p:cNvPr>
            <p:cNvSpPr/>
            <p:nvPr/>
          </p:nvSpPr>
          <p:spPr>
            <a:xfrm>
              <a:off x="8124738" y="2403988"/>
              <a:ext cx="59550" cy="73850"/>
            </a:xfrm>
            <a:custGeom>
              <a:avLst/>
              <a:gdLst/>
              <a:ahLst/>
              <a:cxnLst/>
              <a:rect l="l" t="t" r="r" b="b"/>
              <a:pathLst>
                <a:path w="2382" h="2954" extrusionOk="0">
                  <a:moveTo>
                    <a:pt x="583" y="1"/>
                  </a:moveTo>
                  <a:lnTo>
                    <a:pt x="0" y="906"/>
                  </a:lnTo>
                  <a:cubicBezTo>
                    <a:pt x="119" y="1048"/>
                    <a:pt x="1322" y="2668"/>
                    <a:pt x="1750" y="2953"/>
                  </a:cubicBezTo>
                  <a:cubicBezTo>
                    <a:pt x="2238" y="2215"/>
                    <a:pt x="2381" y="2001"/>
                    <a:pt x="2381" y="2001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3132;p69">
              <a:extLst>
                <a:ext uri="{FF2B5EF4-FFF2-40B4-BE49-F238E27FC236}">
                  <a16:creationId xmlns:a16="http://schemas.microsoft.com/office/drawing/2014/main" id="{1F7BD01B-752C-29F4-D57F-D2E0F3E3D0BA}"/>
                </a:ext>
              </a:extLst>
            </p:cNvPr>
            <p:cNvSpPr/>
            <p:nvPr/>
          </p:nvSpPr>
          <p:spPr>
            <a:xfrm>
              <a:off x="8129488" y="2410238"/>
              <a:ext cx="51825" cy="60450"/>
            </a:xfrm>
            <a:custGeom>
              <a:avLst/>
              <a:gdLst/>
              <a:ahLst/>
              <a:cxnLst/>
              <a:rect l="l" t="t" r="r" b="b"/>
              <a:pathLst>
                <a:path w="2073" h="2418" extrusionOk="0">
                  <a:moveTo>
                    <a:pt x="227" y="1"/>
                  </a:moveTo>
                  <a:lnTo>
                    <a:pt x="1" y="358"/>
                  </a:lnTo>
                  <a:lnTo>
                    <a:pt x="1775" y="2418"/>
                  </a:lnTo>
                  <a:lnTo>
                    <a:pt x="2072" y="1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3133;p69">
              <a:extLst>
                <a:ext uri="{FF2B5EF4-FFF2-40B4-BE49-F238E27FC236}">
                  <a16:creationId xmlns:a16="http://schemas.microsoft.com/office/drawing/2014/main" id="{4B694C03-3FD7-32DA-1BE2-4A437F86896F}"/>
                </a:ext>
              </a:extLst>
            </p:cNvPr>
            <p:cNvSpPr/>
            <p:nvPr/>
          </p:nvSpPr>
          <p:spPr>
            <a:xfrm>
              <a:off x="8181888" y="2278688"/>
              <a:ext cx="69950" cy="67575"/>
            </a:xfrm>
            <a:custGeom>
              <a:avLst/>
              <a:gdLst/>
              <a:ahLst/>
              <a:cxnLst/>
              <a:rect l="l" t="t" r="r" b="b"/>
              <a:pathLst>
                <a:path w="2798" h="2703" extrusionOk="0">
                  <a:moveTo>
                    <a:pt x="595" y="0"/>
                  </a:moveTo>
                  <a:lnTo>
                    <a:pt x="0" y="1441"/>
                  </a:lnTo>
                  <a:lnTo>
                    <a:pt x="2262" y="2703"/>
                  </a:lnTo>
                  <a:lnTo>
                    <a:pt x="2798" y="1322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3134;p69">
              <a:extLst>
                <a:ext uri="{FF2B5EF4-FFF2-40B4-BE49-F238E27FC236}">
                  <a16:creationId xmlns:a16="http://schemas.microsoft.com/office/drawing/2014/main" id="{B61B2C79-4D47-C6BC-DDA9-F87310EEB4CC}"/>
                </a:ext>
              </a:extLst>
            </p:cNvPr>
            <p:cNvSpPr/>
            <p:nvPr/>
          </p:nvSpPr>
          <p:spPr>
            <a:xfrm>
              <a:off x="8185738" y="2289388"/>
              <a:ext cx="62250" cy="45575"/>
            </a:xfrm>
            <a:custGeom>
              <a:avLst/>
              <a:gdLst/>
              <a:ahLst/>
              <a:cxnLst/>
              <a:rect l="l" t="t" r="r" b="b"/>
              <a:pathLst>
                <a:path w="2490" h="1823" extrusionOk="0">
                  <a:moveTo>
                    <a:pt x="275" y="1"/>
                  </a:moveTo>
                  <a:lnTo>
                    <a:pt x="1" y="608"/>
                  </a:lnTo>
                  <a:lnTo>
                    <a:pt x="2311" y="1823"/>
                  </a:lnTo>
                  <a:lnTo>
                    <a:pt x="2489" y="1346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3135;p69">
              <a:extLst>
                <a:ext uri="{FF2B5EF4-FFF2-40B4-BE49-F238E27FC236}">
                  <a16:creationId xmlns:a16="http://schemas.microsoft.com/office/drawing/2014/main" id="{D04969F9-6E89-CB50-B650-1506386DDEAE}"/>
                </a:ext>
              </a:extLst>
            </p:cNvPr>
            <p:cNvSpPr/>
            <p:nvPr/>
          </p:nvSpPr>
          <p:spPr>
            <a:xfrm>
              <a:off x="7972913" y="2381588"/>
              <a:ext cx="56600" cy="32550"/>
            </a:xfrm>
            <a:custGeom>
              <a:avLst/>
              <a:gdLst/>
              <a:ahLst/>
              <a:cxnLst/>
              <a:rect l="l" t="t" r="r" b="b"/>
              <a:pathLst>
                <a:path w="2264" h="1302" extrusionOk="0">
                  <a:moveTo>
                    <a:pt x="2214" y="708"/>
                  </a:moveTo>
                  <a:cubicBezTo>
                    <a:pt x="2247" y="741"/>
                    <a:pt x="2263" y="754"/>
                    <a:pt x="2263" y="754"/>
                  </a:cubicBezTo>
                  <a:cubicBezTo>
                    <a:pt x="2247" y="736"/>
                    <a:pt x="2230" y="721"/>
                    <a:pt x="2214" y="708"/>
                  </a:cubicBezTo>
                  <a:close/>
                  <a:moveTo>
                    <a:pt x="1040" y="1"/>
                  </a:moveTo>
                  <a:cubicBezTo>
                    <a:pt x="927" y="1"/>
                    <a:pt x="813" y="14"/>
                    <a:pt x="703" y="40"/>
                  </a:cubicBezTo>
                  <a:cubicBezTo>
                    <a:pt x="656" y="51"/>
                    <a:pt x="299" y="135"/>
                    <a:pt x="263" y="170"/>
                  </a:cubicBezTo>
                  <a:cubicBezTo>
                    <a:pt x="1" y="432"/>
                    <a:pt x="25" y="849"/>
                    <a:pt x="132" y="1028"/>
                  </a:cubicBezTo>
                  <a:cubicBezTo>
                    <a:pt x="144" y="1049"/>
                    <a:pt x="158" y="1059"/>
                    <a:pt x="172" y="1059"/>
                  </a:cubicBezTo>
                  <a:cubicBezTo>
                    <a:pt x="214" y="1059"/>
                    <a:pt x="259" y="972"/>
                    <a:pt x="298" y="865"/>
                  </a:cubicBezTo>
                  <a:lnTo>
                    <a:pt x="298" y="865"/>
                  </a:lnTo>
                  <a:cubicBezTo>
                    <a:pt x="329" y="1029"/>
                    <a:pt x="424" y="1198"/>
                    <a:pt x="584" y="1206"/>
                  </a:cubicBezTo>
                  <a:cubicBezTo>
                    <a:pt x="588" y="1207"/>
                    <a:pt x="591" y="1208"/>
                    <a:pt x="594" y="1208"/>
                  </a:cubicBezTo>
                  <a:cubicBezTo>
                    <a:pt x="628" y="1208"/>
                    <a:pt x="589" y="1125"/>
                    <a:pt x="567" y="1022"/>
                  </a:cubicBezTo>
                  <a:lnTo>
                    <a:pt x="567" y="1022"/>
                  </a:lnTo>
                  <a:cubicBezTo>
                    <a:pt x="621" y="1176"/>
                    <a:pt x="726" y="1277"/>
                    <a:pt x="787" y="1277"/>
                  </a:cubicBezTo>
                  <a:cubicBezTo>
                    <a:pt x="815" y="1277"/>
                    <a:pt x="834" y="1255"/>
                    <a:pt x="834" y="1206"/>
                  </a:cubicBezTo>
                  <a:cubicBezTo>
                    <a:pt x="844" y="716"/>
                    <a:pt x="1135" y="445"/>
                    <a:pt x="1157" y="445"/>
                  </a:cubicBezTo>
                  <a:cubicBezTo>
                    <a:pt x="1161" y="445"/>
                    <a:pt x="1157" y="453"/>
                    <a:pt x="1144" y="468"/>
                  </a:cubicBezTo>
                  <a:cubicBezTo>
                    <a:pt x="1049" y="563"/>
                    <a:pt x="941" y="659"/>
                    <a:pt x="941" y="1087"/>
                  </a:cubicBezTo>
                  <a:cubicBezTo>
                    <a:pt x="941" y="1226"/>
                    <a:pt x="1022" y="1302"/>
                    <a:pt x="1092" y="1302"/>
                  </a:cubicBezTo>
                  <a:cubicBezTo>
                    <a:pt x="1137" y="1302"/>
                    <a:pt x="1178" y="1271"/>
                    <a:pt x="1191" y="1206"/>
                  </a:cubicBezTo>
                  <a:cubicBezTo>
                    <a:pt x="1203" y="1147"/>
                    <a:pt x="1275" y="932"/>
                    <a:pt x="1370" y="849"/>
                  </a:cubicBezTo>
                  <a:cubicBezTo>
                    <a:pt x="1489" y="754"/>
                    <a:pt x="1644" y="659"/>
                    <a:pt x="1751" y="659"/>
                  </a:cubicBezTo>
                  <a:cubicBezTo>
                    <a:pt x="1837" y="659"/>
                    <a:pt x="1921" y="639"/>
                    <a:pt x="2003" y="639"/>
                  </a:cubicBezTo>
                  <a:cubicBezTo>
                    <a:pt x="2074" y="639"/>
                    <a:pt x="2144" y="654"/>
                    <a:pt x="2214" y="708"/>
                  </a:cubicBezTo>
                  <a:lnTo>
                    <a:pt x="2214" y="708"/>
                  </a:lnTo>
                  <a:cubicBezTo>
                    <a:pt x="2161" y="656"/>
                    <a:pt x="2064" y="551"/>
                    <a:pt x="1918" y="361"/>
                  </a:cubicBezTo>
                  <a:cubicBezTo>
                    <a:pt x="1746" y="126"/>
                    <a:pt x="1396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3136;p69">
              <a:extLst>
                <a:ext uri="{FF2B5EF4-FFF2-40B4-BE49-F238E27FC236}">
                  <a16:creationId xmlns:a16="http://schemas.microsoft.com/office/drawing/2014/main" id="{EBD1771A-7968-063F-7A76-AED3E1F9CD58}"/>
                </a:ext>
              </a:extLst>
            </p:cNvPr>
            <p:cNvSpPr/>
            <p:nvPr/>
          </p:nvSpPr>
          <p:spPr>
            <a:xfrm>
              <a:off x="7519488" y="2384638"/>
              <a:ext cx="32875" cy="29825"/>
            </a:xfrm>
            <a:custGeom>
              <a:avLst/>
              <a:gdLst/>
              <a:ahLst/>
              <a:cxnLst/>
              <a:rect l="l" t="t" r="r" b="b"/>
              <a:pathLst>
                <a:path w="1315" h="1193" extrusionOk="0">
                  <a:moveTo>
                    <a:pt x="898" y="1"/>
                  </a:moveTo>
                  <a:cubicBezTo>
                    <a:pt x="898" y="1"/>
                    <a:pt x="445" y="48"/>
                    <a:pt x="350" y="227"/>
                  </a:cubicBezTo>
                  <a:cubicBezTo>
                    <a:pt x="231" y="370"/>
                    <a:pt x="148" y="668"/>
                    <a:pt x="52" y="953"/>
                  </a:cubicBezTo>
                  <a:cubicBezTo>
                    <a:pt x="1" y="1130"/>
                    <a:pt x="85" y="1193"/>
                    <a:pt x="172" y="1193"/>
                  </a:cubicBezTo>
                  <a:cubicBezTo>
                    <a:pt x="225" y="1193"/>
                    <a:pt x="279" y="1168"/>
                    <a:pt x="302" y="1132"/>
                  </a:cubicBezTo>
                  <a:cubicBezTo>
                    <a:pt x="362" y="1049"/>
                    <a:pt x="659" y="727"/>
                    <a:pt x="886" y="668"/>
                  </a:cubicBezTo>
                  <a:cubicBezTo>
                    <a:pt x="1100" y="608"/>
                    <a:pt x="1314" y="191"/>
                    <a:pt x="8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3137;p69">
              <a:extLst>
                <a:ext uri="{FF2B5EF4-FFF2-40B4-BE49-F238E27FC236}">
                  <a16:creationId xmlns:a16="http://schemas.microsoft.com/office/drawing/2014/main" id="{F639DD3E-C1D5-1861-4C21-8F92AC463191}"/>
                </a:ext>
              </a:extLst>
            </p:cNvPr>
            <p:cNvSpPr/>
            <p:nvPr/>
          </p:nvSpPr>
          <p:spPr>
            <a:xfrm>
              <a:off x="7905063" y="2376913"/>
              <a:ext cx="32700" cy="27175"/>
            </a:xfrm>
            <a:custGeom>
              <a:avLst/>
              <a:gdLst/>
              <a:ahLst/>
              <a:cxnLst/>
              <a:rect l="l" t="t" r="r" b="b"/>
              <a:pathLst>
                <a:path w="1308" h="1087" extrusionOk="0">
                  <a:moveTo>
                    <a:pt x="530" y="1"/>
                  </a:moveTo>
                  <a:cubicBezTo>
                    <a:pt x="348" y="1"/>
                    <a:pt x="0" y="357"/>
                    <a:pt x="0" y="357"/>
                  </a:cubicBezTo>
                  <a:cubicBezTo>
                    <a:pt x="215" y="619"/>
                    <a:pt x="191" y="881"/>
                    <a:pt x="417" y="881"/>
                  </a:cubicBezTo>
                  <a:cubicBezTo>
                    <a:pt x="643" y="881"/>
                    <a:pt x="893" y="1000"/>
                    <a:pt x="988" y="1060"/>
                  </a:cubicBezTo>
                  <a:cubicBezTo>
                    <a:pt x="1009" y="1077"/>
                    <a:pt x="1041" y="1086"/>
                    <a:pt x="1075" y="1086"/>
                  </a:cubicBezTo>
                  <a:cubicBezTo>
                    <a:pt x="1180" y="1086"/>
                    <a:pt x="1308" y="1002"/>
                    <a:pt x="1191" y="822"/>
                  </a:cubicBezTo>
                  <a:cubicBezTo>
                    <a:pt x="1048" y="560"/>
                    <a:pt x="750" y="143"/>
                    <a:pt x="596" y="24"/>
                  </a:cubicBezTo>
                  <a:cubicBezTo>
                    <a:pt x="578" y="8"/>
                    <a:pt x="555" y="1"/>
                    <a:pt x="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904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62"/>
          <p:cNvSpPr/>
          <p:nvPr/>
        </p:nvSpPr>
        <p:spPr>
          <a:xfrm>
            <a:off x="806824" y="1591375"/>
            <a:ext cx="6832554" cy="3149354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62"/>
          <p:cNvSpPr txBox="1">
            <a:spLocks noGrp="1"/>
          </p:cNvSpPr>
          <p:nvPr>
            <p:ph type="subTitle" idx="2"/>
          </p:nvPr>
        </p:nvSpPr>
        <p:spPr>
          <a:xfrm>
            <a:off x="806824" y="1728915"/>
            <a:ext cx="7243344" cy="2821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uint64_t BitArray::modifyBitArray(int vehicleID, bool writeTrue)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uint64_t position = 1 &lt;&lt; vehicleID;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uint64_t copyGlobalBitArray  = globalBitArray;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if( writeTrue )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{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// Write 1 to vehicle position in array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copyGlobalBitArray |= position;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else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{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// Write 0 to vehicle position in array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copyGlobalBitArray &amp;= ~position;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return copyGlobalBitArray;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sz="1200" dirty="0">
              <a:highlight>
                <a:srgbClr val="80000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2058" name="Google Shape;2058;p62"/>
          <p:cNvGrpSpPr/>
          <p:nvPr/>
        </p:nvGrpSpPr>
        <p:grpSpPr>
          <a:xfrm>
            <a:off x="7217585" y="306877"/>
            <a:ext cx="2301836" cy="3034985"/>
            <a:chOff x="7217585" y="306877"/>
            <a:chExt cx="2301836" cy="3034985"/>
          </a:xfrm>
        </p:grpSpPr>
        <p:sp>
          <p:nvSpPr>
            <p:cNvPr id="2059" name="Google Shape;2059;p62"/>
            <p:cNvSpPr/>
            <p:nvPr/>
          </p:nvSpPr>
          <p:spPr>
            <a:xfrm>
              <a:off x="7831411" y="1380317"/>
              <a:ext cx="1609675" cy="1462542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2"/>
            <p:cNvSpPr/>
            <p:nvPr/>
          </p:nvSpPr>
          <p:spPr>
            <a:xfrm rot="1287223">
              <a:off x="8046735" y="2252775"/>
              <a:ext cx="1335755" cy="875126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2"/>
            <p:cNvSpPr/>
            <p:nvPr/>
          </p:nvSpPr>
          <p:spPr>
            <a:xfrm rot="293693">
              <a:off x="7691321" y="834474"/>
              <a:ext cx="1776157" cy="1293391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2"/>
            <p:cNvSpPr/>
            <p:nvPr/>
          </p:nvSpPr>
          <p:spPr>
            <a:xfrm rot="-457077">
              <a:off x="7289136" y="411019"/>
              <a:ext cx="1650346" cy="1189342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3" name="Google Shape;2063;p62"/>
          <p:cNvGrpSpPr/>
          <p:nvPr/>
        </p:nvGrpSpPr>
        <p:grpSpPr>
          <a:xfrm>
            <a:off x="8129787" y="3243932"/>
            <a:ext cx="1856085" cy="1983164"/>
            <a:chOff x="8050724" y="3243932"/>
            <a:chExt cx="1856085" cy="1983164"/>
          </a:xfrm>
        </p:grpSpPr>
        <p:sp>
          <p:nvSpPr>
            <p:cNvPr id="2064" name="Google Shape;2064;p62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2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2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2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2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4" name="Google Shape;2044;p62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1050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BIT LIST MODIFICATION</a:t>
            </a:r>
            <a:br>
              <a:rPr lang="en" dirty="0"/>
            </a:br>
            <a:r>
              <a:rPr lang="en" sz="1800" dirty="0"/>
              <a:t>RETURNS MODIFIED COPY OF </a:t>
            </a:r>
            <a:r>
              <a:rPr lang="en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globalBitArray</a:t>
            </a:r>
            <a:endParaRPr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611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62"/>
          <p:cNvSpPr/>
          <p:nvPr/>
        </p:nvSpPr>
        <p:spPr>
          <a:xfrm>
            <a:off x="806824" y="1591375"/>
            <a:ext cx="6999978" cy="3149354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62"/>
          <p:cNvSpPr txBox="1">
            <a:spLocks noGrp="1"/>
          </p:cNvSpPr>
          <p:nvPr>
            <p:ph type="subTitle" idx="2"/>
          </p:nvPr>
        </p:nvSpPr>
        <p:spPr>
          <a:xfrm>
            <a:off x="806824" y="1728915"/>
            <a:ext cx="7243344" cy="2821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(const auto &amp; vehicle : vehicleList)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if ( vehicle-&gt;</a:t>
            </a:r>
            <a:r>
              <a:rPr lang="en-CA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getCurVehicleStatus</a:t>
            </a: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 == VehicleStatus::Available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|| vehicle-&gt;</a:t>
            </a:r>
            <a:r>
              <a:rPr lang="en-CA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getCurVehicleStatus</a:t>
            </a: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 == VehicleStatus::Returning )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{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</a:t>
            </a:r>
            <a:r>
              <a:rPr lang="en-CA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modifiedBitArray.setGlobalBitArray</a:t>
            </a: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</a:t>
            </a:r>
            <a:r>
              <a:rPr lang="en-CA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modifiedBitArray.modifyBitArray</a:t>
            </a: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(vehicle-&gt;</a:t>
            </a:r>
            <a:r>
              <a:rPr lang="en-CA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getVehicleID</a:t>
            </a: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(), true) );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else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{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return false;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sz="1200" dirty="0">
              <a:highlight>
                <a:srgbClr val="80000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2058" name="Google Shape;2058;p62"/>
          <p:cNvGrpSpPr/>
          <p:nvPr/>
        </p:nvGrpSpPr>
        <p:grpSpPr>
          <a:xfrm>
            <a:off x="7217585" y="306877"/>
            <a:ext cx="2301836" cy="3034985"/>
            <a:chOff x="7217585" y="306877"/>
            <a:chExt cx="2301836" cy="3034985"/>
          </a:xfrm>
        </p:grpSpPr>
        <p:sp>
          <p:nvSpPr>
            <p:cNvPr id="2059" name="Google Shape;2059;p62"/>
            <p:cNvSpPr/>
            <p:nvPr/>
          </p:nvSpPr>
          <p:spPr>
            <a:xfrm>
              <a:off x="7831411" y="1380317"/>
              <a:ext cx="1609675" cy="1462542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2"/>
            <p:cNvSpPr/>
            <p:nvPr/>
          </p:nvSpPr>
          <p:spPr>
            <a:xfrm rot="1287223">
              <a:off x="8046735" y="2252775"/>
              <a:ext cx="1335755" cy="875126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2"/>
            <p:cNvSpPr/>
            <p:nvPr/>
          </p:nvSpPr>
          <p:spPr>
            <a:xfrm rot="293693">
              <a:off x="7691321" y="834474"/>
              <a:ext cx="1776157" cy="1293391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2"/>
            <p:cNvSpPr/>
            <p:nvPr/>
          </p:nvSpPr>
          <p:spPr>
            <a:xfrm rot="-457077">
              <a:off x="7289136" y="411019"/>
              <a:ext cx="1650346" cy="1189342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3" name="Google Shape;2063;p62"/>
          <p:cNvGrpSpPr/>
          <p:nvPr/>
        </p:nvGrpSpPr>
        <p:grpSpPr>
          <a:xfrm>
            <a:off x="8129787" y="3243932"/>
            <a:ext cx="1856085" cy="1983164"/>
            <a:chOff x="8050724" y="3243932"/>
            <a:chExt cx="1856085" cy="1983164"/>
          </a:xfrm>
        </p:grpSpPr>
        <p:sp>
          <p:nvSpPr>
            <p:cNvPr id="2064" name="Google Shape;2064;p62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2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2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2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2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4" name="Google Shape;2044;p62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1050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OBTAINING MODIFIED BIT LIST</a:t>
            </a:r>
            <a:br>
              <a:rPr lang="en" dirty="0"/>
            </a:br>
            <a:r>
              <a:rPr lang="en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modifiedBitArray</a:t>
            </a:r>
            <a:r>
              <a:rPr lang="en" sz="1800" dirty="0"/>
              <a:t> IS INITIALIZED AS COPY OF </a:t>
            </a:r>
            <a:r>
              <a:rPr lang="en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globalBitArray</a:t>
            </a:r>
            <a:endParaRPr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472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62"/>
          <p:cNvSpPr/>
          <p:nvPr/>
        </p:nvSpPr>
        <p:spPr>
          <a:xfrm>
            <a:off x="806824" y="1591375"/>
            <a:ext cx="6944968" cy="3149354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62"/>
          <p:cNvSpPr txBox="1">
            <a:spLocks noGrp="1"/>
          </p:cNvSpPr>
          <p:nvPr>
            <p:ph type="subTitle" idx="2"/>
          </p:nvPr>
        </p:nvSpPr>
        <p:spPr>
          <a:xfrm>
            <a:off x="806824" y="1728915"/>
            <a:ext cx="7243344" cy="2821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uint64_t expected = unmodifiedBitArray.getGlobalBitArray();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uint64_t desired = modifiedBitArray.getGlobalBitArray();</a:t>
            </a:r>
          </a:p>
          <a:p>
            <a:pPr marL="0" lvl="0" indent="0"/>
            <a:r>
              <a:rPr lang="en-CA" sz="1200" dirty="0">
                <a:highlight>
                  <a:srgbClr val="800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if( bitArray-&gt;globalBitArray.compare_exchange_weak(expected, desired) )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for (const auto &amp; vehicle : vehicleList)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{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vehicle-&gt;setCurVehicleStatus(VehicleStatus::Responding);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return true;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 false;</a:t>
            </a:r>
            <a:endParaRPr sz="1200" dirty="0">
              <a:highlight>
                <a:srgbClr val="80000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2058" name="Google Shape;2058;p62"/>
          <p:cNvGrpSpPr/>
          <p:nvPr/>
        </p:nvGrpSpPr>
        <p:grpSpPr>
          <a:xfrm>
            <a:off x="7217585" y="306877"/>
            <a:ext cx="2301836" cy="3034985"/>
            <a:chOff x="7217585" y="306877"/>
            <a:chExt cx="2301836" cy="3034985"/>
          </a:xfrm>
        </p:grpSpPr>
        <p:sp>
          <p:nvSpPr>
            <p:cNvPr id="2059" name="Google Shape;2059;p62"/>
            <p:cNvSpPr/>
            <p:nvPr/>
          </p:nvSpPr>
          <p:spPr>
            <a:xfrm>
              <a:off x="7831411" y="1380317"/>
              <a:ext cx="1609675" cy="1462542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2"/>
            <p:cNvSpPr/>
            <p:nvPr/>
          </p:nvSpPr>
          <p:spPr>
            <a:xfrm rot="1287223">
              <a:off x="8046735" y="2252775"/>
              <a:ext cx="1335755" cy="875126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2"/>
            <p:cNvSpPr/>
            <p:nvPr/>
          </p:nvSpPr>
          <p:spPr>
            <a:xfrm rot="293693">
              <a:off x="7691321" y="834474"/>
              <a:ext cx="1776157" cy="1293391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2"/>
            <p:cNvSpPr/>
            <p:nvPr/>
          </p:nvSpPr>
          <p:spPr>
            <a:xfrm rot="-457077">
              <a:off x="7289136" y="411019"/>
              <a:ext cx="1650346" cy="1189342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3" name="Google Shape;2063;p62"/>
          <p:cNvGrpSpPr/>
          <p:nvPr/>
        </p:nvGrpSpPr>
        <p:grpSpPr>
          <a:xfrm>
            <a:off x="8129787" y="3243932"/>
            <a:ext cx="1856085" cy="1983164"/>
            <a:chOff x="8050724" y="3243932"/>
            <a:chExt cx="1856085" cy="1983164"/>
          </a:xfrm>
        </p:grpSpPr>
        <p:sp>
          <p:nvSpPr>
            <p:cNvPr id="2064" name="Google Shape;2064;p62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2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2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2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2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4" name="Google Shape;2044;p62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1050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ATOMIC MODIFICATION</a:t>
            </a:r>
            <a:br>
              <a:rPr lang="en" dirty="0"/>
            </a:br>
            <a:r>
              <a:rPr lang="en" sz="1800" dirty="0"/>
              <a:t>USING CAS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37026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2"/>
          <p:cNvSpPr txBox="1">
            <a:spLocks noGrp="1"/>
          </p:cNvSpPr>
          <p:nvPr>
            <p:ph type="title"/>
          </p:nvPr>
        </p:nvSpPr>
        <p:spPr>
          <a:xfrm>
            <a:off x="717697" y="3108400"/>
            <a:ext cx="6359433" cy="8267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LEARNED</a:t>
            </a:r>
            <a:endParaRPr dirty="0"/>
          </a:p>
        </p:txBody>
      </p:sp>
      <p:sp>
        <p:nvSpPr>
          <p:cNvPr id="1171" name="Google Shape;1171;p42"/>
          <p:cNvSpPr txBox="1">
            <a:spLocks noGrp="1"/>
          </p:cNvSpPr>
          <p:nvPr>
            <p:ph type="title" idx="2"/>
          </p:nvPr>
        </p:nvSpPr>
        <p:spPr>
          <a:xfrm>
            <a:off x="717700" y="1653875"/>
            <a:ext cx="1949400" cy="13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172" name="Google Shape;1172;p42"/>
          <p:cNvSpPr/>
          <p:nvPr/>
        </p:nvSpPr>
        <p:spPr>
          <a:xfrm rot="-1066182">
            <a:off x="5515465" y="-547496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2"/>
          <p:cNvSpPr/>
          <p:nvPr/>
        </p:nvSpPr>
        <p:spPr>
          <a:xfrm rot="-1066182">
            <a:off x="4642606" y="73578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2"/>
          <p:cNvSpPr/>
          <p:nvPr/>
        </p:nvSpPr>
        <p:spPr>
          <a:xfrm rot="-1066182">
            <a:off x="4860472" y="1676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2"/>
          <p:cNvSpPr/>
          <p:nvPr/>
        </p:nvSpPr>
        <p:spPr>
          <a:xfrm>
            <a:off x="7420370" y="1943073"/>
            <a:ext cx="2262595" cy="2117059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2"/>
          <p:cNvSpPr/>
          <p:nvPr/>
        </p:nvSpPr>
        <p:spPr>
          <a:xfrm>
            <a:off x="7484225" y="2169922"/>
            <a:ext cx="1578859" cy="1034382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2"/>
          <p:cNvSpPr/>
          <p:nvPr/>
        </p:nvSpPr>
        <p:spPr>
          <a:xfrm rot="-1066182">
            <a:off x="6736494" y="6372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42"/>
          <p:cNvSpPr/>
          <p:nvPr/>
        </p:nvSpPr>
        <p:spPr>
          <a:xfrm>
            <a:off x="7391496" y="1333516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2"/>
          <p:cNvSpPr/>
          <p:nvPr/>
        </p:nvSpPr>
        <p:spPr>
          <a:xfrm>
            <a:off x="6230306" y="880585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2"/>
          <p:cNvSpPr/>
          <p:nvPr/>
        </p:nvSpPr>
        <p:spPr>
          <a:xfrm>
            <a:off x="6617879" y="981632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2"/>
          <p:cNvSpPr/>
          <p:nvPr/>
        </p:nvSpPr>
        <p:spPr>
          <a:xfrm rot="-1066182">
            <a:off x="7391487" y="-500540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2"/>
          <p:cNvSpPr/>
          <p:nvPr/>
        </p:nvSpPr>
        <p:spPr>
          <a:xfrm rot="-1066182">
            <a:off x="6518628" y="120534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42"/>
          <p:cNvSpPr/>
          <p:nvPr/>
        </p:nvSpPr>
        <p:spPr>
          <a:xfrm>
            <a:off x="7744987" y="701672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891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7" name="Google Shape;1637;p51"/>
          <p:cNvGrpSpPr/>
          <p:nvPr/>
        </p:nvGrpSpPr>
        <p:grpSpPr>
          <a:xfrm flipH="1">
            <a:off x="-838194" y="-807196"/>
            <a:ext cx="4238259" cy="2590215"/>
            <a:chOff x="5327156" y="-807271"/>
            <a:chExt cx="4238259" cy="2590215"/>
          </a:xfrm>
        </p:grpSpPr>
        <p:sp>
          <p:nvSpPr>
            <p:cNvPr id="1638" name="Google Shape;1638;p51"/>
            <p:cNvSpPr/>
            <p:nvPr/>
          </p:nvSpPr>
          <p:spPr>
            <a:xfrm>
              <a:off x="7302820" y="-334115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>
              <a:off x="7327912" y="-35446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6075921" y="-80727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5327156" y="-4584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2" name="Google Shape;1642;p51"/>
          <p:cNvSpPr txBox="1">
            <a:spLocks noGrp="1"/>
          </p:cNvSpPr>
          <p:nvPr>
            <p:ph type="title"/>
          </p:nvPr>
        </p:nvSpPr>
        <p:spPr>
          <a:xfrm>
            <a:off x="3858283" y="541025"/>
            <a:ext cx="4567918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DISCOVERING THE LIMITATIONS OF CAS</a:t>
            </a:r>
            <a:endParaRPr dirty="0"/>
          </a:p>
        </p:txBody>
      </p:sp>
      <p:sp>
        <p:nvSpPr>
          <p:cNvPr id="1644" name="Google Shape;1644;p51"/>
          <p:cNvSpPr txBox="1">
            <a:spLocks noGrp="1"/>
          </p:cNvSpPr>
          <p:nvPr>
            <p:ph type="subTitle" idx="1"/>
          </p:nvPr>
        </p:nvSpPr>
        <p:spPr>
          <a:xfrm>
            <a:off x="4923100" y="2039425"/>
            <a:ext cx="3503575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Original plan was to modify statuses directly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No atomic means of modifying disjoint memory locations exists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CAS imposed limit on number of vehicles</a:t>
            </a:r>
          </a:p>
        </p:txBody>
      </p:sp>
      <p:grpSp>
        <p:nvGrpSpPr>
          <p:cNvPr id="1907" name="Group 1906">
            <a:extLst>
              <a:ext uri="{FF2B5EF4-FFF2-40B4-BE49-F238E27FC236}">
                <a16:creationId xmlns:a16="http://schemas.microsoft.com/office/drawing/2014/main" id="{930D2440-9DF8-88C2-11AC-144E0C2AC946}"/>
              </a:ext>
            </a:extLst>
          </p:cNvPr>
          <p:cNvGrpSpPr/>
          <p:nvPr/>
        </p:nvGrpSpPr>
        <p:grpSpPr>
          <a:xfrm>
            <a:off x="571872" y="1180187"/>
            <a:ext cx="3580257" cy="3464255"/>
            <a:chOff x="2722571" y="1991237"/>
            <a:chExt cx="2866764" cy="2673515"/>
          </a:xfrm>
        </p:grpSpPr>
        <p:sp>
          <p:nvSpPr>
            <p:cNvPr id="1634" name="Google Shape;2873;p69">
              <a:extLst>
                <a:ext uri="{FF2B5EF4-FFF2-40B4-BE49-F238E27FC236}">
                  <a16:creationId xmlns:a16="http://schemas.microsoft.com/office/drawing/2014/main" id="{C7C7DDB9-16F5-DB1B-17C2-BD6C4D1C604B}"/>
                </a:ext>
              </a:extLst>
            </p:cNvPr>
            <p:cNvSpPr/>
            <p:nvPr/>
          </p:nvSpPr>
          <p:spPr>
            <a:xfrm>
              <a:off x="2722571" y="4456688"/>
              <a:ext cx="877200" cy="1701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2938;p69">
              <a:extLst>
                <a:ext uri="{FF2B5EF4-FFF2-40B4-BE49-F238E27FC236}">
                  <a16:creationId xmlns:a16="http://schemas.microsoft.com/office/drawing/2014/main" id="{F49B8885-B15A-AD80-48D9-EF27076FC308}"/>
                </a:ext>
              </a:extLst>
            </p:cNvPr>
            <p:cNvSpPr/>
            <p:nvPr/>
          </p:nvSpPr>
          <p:spPr>
            <a:xfrm>
              <a:off x="4602758" y="4487263"/>
              <a:ext cx="877200" cy="1701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6" name="Google Shape;3138;p69">
              <a:extLst>
                <a:ext uri="{FF2B5EF4-FFF2-40B4-BE49-F238E27FC236}">
                  <a16:creationId xmlns:a16="http://schemas.microsoft.com/office/drawing/2014/main" id="{DA8693C9-9A85-6BDF-428A-9C49E2C13768}"/>
                </a:ext>
              </a:extLst>
            </p:cNvPr>
            <p:cNvGrpSpPr/>
            <p:nvPr/>
          </p:nvGrpSpPr>
          <p:grpSpPr>
            <a:xfrm>
              <a:off x="2745630" y="1991237"/>
              <a:ext cx="2843705" cy="2673515"/>
              <a:chOff x="11525530" y="1991237"/>
              <a:chExt cx="2843705" cy="2673515"/>
            </a:xfrm>
          </p:grpSpPr>
          <p:sp>
            <p:nvSpPr>
              <p:cNvPr id="1643" name="Google Shape;3139;p69">
                <a:extLst>
                  <a:ext uri="{FF2B5EF4-FFF2-40B4-BE49-F238E27FC236}">
                    <a16:creationId xmlns:a16="http://schemas.microsoft.com/office/drawing/2014/main" id="{9CC12F8E-6F2D-2C02-C4E7-B4A294B32528}"/>
                  </a:ext>
                </a:extLst>
              </p:cNvPr>
              <p:cNvSpPr/>
              <p:nvPr/>
            </p:nvSpPr>
            <p:spPr>
              <a:xfrm>
                <a:off x="12879125" y="3514025"/>
                <a:ext cx="534322" cy="552861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13884" extrusionOk="0">
                    <a:moveTo>
                      <a:pt x="668" y="1"/>
                    </a:moveTo>
                    <a:cubicBezTo>
                      <a:pt x="668" y="1"/>
                      <a:pt x="1" y="6752"/>
                      <a:pt x="3597" y="13884"/>
                    </a:cubicBezTo>
                    <a:cubicBezTo>
                      <a:pt x="11717" y="7800"/>
                      <a:pt x="13979" y="5656"/>
                      <a:pt x="13979" y="5656"/>
                    </a:cubicBezTo>
                    <a:lnTo>
                      <a:pt x="13705" y="3954"/>
                    </a:lnTo>
                    <a:lnTo>
                      <a:pt x="668" y="1"/>
                    </a:lnTo>
                    <a:close/>
                  </a:path>
                </a:pathLst>
              </a:custGeom>
              <a:solidFill>
                <a:srgbClr val="BED9ED">
                  <a:alpha val="56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3140;p69">
                <a:extLst>
                  <a:ext uri="{FF2B5EF4-FFF2-40B4-BE49-F238E27FC236}">
                    <a16:creationId xmlns:a16="http://schemas.microsoft.com/office/drawing/2014/main" id="{52CBF738-8503-E63B-A5DE-ECCBF6A2ECDC}"/>
                  </a:ext>
                </a:extLst>
              </p:cNvPr>
              <p:cNvSpPr/>
              <p:nvPr/>
            </p:nvSpPr>
            <p:spPr>
              <a:xfrm>
                <a:off x="11626991" y="2464857"/>
                <a:ext cx="1712021" cy="2168916"/>
              </a:xfrm>
              <a:custGeom>
                <a:avLst/>
                <a:gdLst/>
                <a:ahLst/>
                <a:cxnLst/>
                <a:rect l="l" t="t" r="r" b="b"/>
                <a:pathLst>
                  <a:path w="42994" h="54468" extrusionOk="0">
                    <a:moveTo>
                      <a:pt x="6084" y="2477"/>
                    </a:moveTo>
                    <a:lnTo>
                      <a:pt x="6084" y="2477"/>
                    </a:lnTo>
                    <a:cubicBezTo>
                      <a:pt x="6084" y="2477"/>
                      <a:pt x="6310" y="2620"/>
                      <a:pt x="6644" y="2810"/>
                    </a:cubicBezTo>
                    <a:cubicBezTo>
                      <a:pt x="6311" y="2596"/>
                      <a:pt x="6084" y="2477"/>
                      <a:pt x="6084" y="2477"/>
                    </a:cubicBezTo>
                    <a:close/>
                    <a:moveTo>
                      <a:pt x="6620" y="2822"/>
                    </a:moveTo>
                    <a:cubicBezTo>
                      <a:pt x="6690" y="2871"/>
                      <a:pt x="6787" y="2923"/>
                      <a:pt x="6902" y="2980"/>
                    </a:cubicBezTo>
                    <a:lnTo>
                      <a:pt x="6902" y="2980"/>
                    </a:lnTo>
                    <a:cubicBezTo>
                      <a:pt x="6794" y="2924"/>
                      <a:pt x="6699" y="2871"/>
                      <a:pt x="6620" y="2822"/>
                    </a:cubicBezTo>
                    <a:close/>
                    <a:moveTo>
                      <a:pt x="6902" y="2980"/>
                    </a:moveTo>
                    <a:cubicBezTo>
                      <a:pt x="7258" y="3165"/>
                      <a:pt x="7756" y="3386"/>
                      <a:pt x="8300" y="3618"/>
                    </a:cubicBezTo>
                    <a:lnTo>
                      <a:pt x="8300" y="3618"/>
                    </a:lnTo>
                    <a:cubicBezTo>
                      <a:pt x="7802" y="3369"/>
                      <a:pt x="7261" y="3155"/>
                      <a:pt x="6902" y="2980"/>
                    </a:cubicBezTo>
                    <a:close/>
                    <a:moveTo>
                      <a:pt x="24420" y="0"/>
                    </a:moveTo>
                    <a:cubicBezTo>
                      <a:pt x="24420" y="0"/>
                      <a:pt x="27194" y="5596"/>
                      <a:pt x="27194" y="10002"/>
                    </a:cubicBezTo>
                    <a:cubicBezTo>
                      <a:pt x="27194" y="11550"/>
                      <a:pt x="27027" y="13228"/>
                      <a:pt x="26908" y="14919"/>
                    </a:cubicBezTo>
                    <a:cubicBezTo>
                      <a:pt x="25539" y="13514"/>
                      <a:pt x="24932" y="11526"/>
                      <a:pt x="23896" y="10299"/>
                    </a:cubicBezTo>
                    <a:cubicBezTo>
                      <a:pt x="22205" y="8263"/>
                      <a:pt x="21360" y="7359"/>
                      <a:pt x="19657" y="7132"/>
                    </a:cubicBezTo>
                    <a:cubicBezTo>
                      <a:pt x="17967" y="6906"/>
                      <a:pt x="12930" y="5656"/>
                      <a:pt x="11240" y="4870"/>
                    </a:cubicBezTo>
                    <a:cubicBezTo>
                      <a:pt x="10521" y="4532"/>
                      <a:pt x="9327" y="4056"/>
                      <a:pt x="8300" y="3618"/>
                    </a:cubicBezTo>
                    <a:lnTo>
                      <a:pt x="8300" y="3618"/>
                    </a:lnTo>
                    <a:cubicBezTo>
                      <a:pt x="8706" y="3822"/>
                      <a:pt x="9084" y="4049"/>
                      <a:pt x="9311" y="4299"/>
                    </a:cubicBezTo>
                    <a:cubicBezTo>
                      <a:pt x="10323" y="5430"/>
                      <a:pt x="12371" y="6442"/>
                      <a:pt x="14752" y="6906"/>
                    </a:cubicBezTo>
                    <a:cubicBezTo>
                      <a:pt x="15169" y="6978"/>
                      <a:pt x="15609" y="7073"/>
                      <a:pt x="16062" y="7144"/>
                    </a:cubicBezTo>
                    <a:cubicBezTo>
                      <a:pt x="14728" y="7728"/>
                      <a:pt x="12049" y="8823"/>
                      <a:pt x="10549" y="8823"/>
                    </a:cubicBezTo>
                    <a:cubicBezTo>
                      <a:pt x="8513" y="8823"/>
                      <a:pt x="8644" y="8478"/>
                      <a:pt x="7287" y="7978"/>
                    </a:cubicBezTo>
                    <a:cubicBezTo>
                      <a:pt x="5941" y="7466"/>
                      <a:pt x="0" y="6966"/>
                      <a:pt x="0" y="6966"/>
                    </a:cubicBezTo>
                    <a:lnTo>
                      <a:pt x="0" y="6966"/>
                    </a:lnTo>
                    <a:cubicBezTo>
                      <a:pt x="0" y="6966"/>
                      <a:pt x="2881" y="7978"/>
                      <a:pt x="6275" y="8156"/>
                    </a:cubicBezTo>
                    <a:cubicBezTo>
                      <a:pt x="9668" y="8323"/>
                      <a:pt x="7501" y="10014"/>
                      <a:pt x="10382" y="10014"/>
                    </a:cubicBezTo>
                    <a:cubicBezTo>
                      <a:pt x="13228" y="10014"/>
                      <a:pt x="14942" y="8037"/>
                      <a:pt x="16978" y="7490"/>
                    </a:cubicBezTo>
                    <a:cubicBezTo>
                      <a:pt x="18443" y="7763"/>
                      <a:pt x="19753" y="8085"/>
                      <a:pt x="20348" y="8478"/>
                    </a:cubicBezTo>
                    <a:cubicBezTo>
                      <a:pt x="21360" y="9168"/>
                      <a:pt x="22646" y="10752"/>
                      <a:pt x="24813" y="13800"/>
                    </a:cubicBezTo>
                    <a:cubicBezTo>
                      <a:pt x="26325" y="15955"/>
                      <a:pt x="25658" y="16812"/>
                      <a:pt x="26753" y="17574"/>
                    </a:cubicBezTo>
                    <a:cubicBezTo>
                      <a:pt x="26718" y="19753"/>
                      <a:pt x="26872" y="21813"/>
                      <a:pt x="27694" y="23527"/>
                    </a:cubicBezTo>
                    <a:cubicBezTo>
                      <a:pt x="29480" y="27266"/>
                      <a:pt x="29301" y="34612"/>
                      <a:pt x="28527" y="37684"/>
                    </a:cubicBezTo>
                    <a:cubicBezTo>
                      <a:pt x="28099" y="39398"/>
                      <a:pt x="28885" y="43149"/>
                      <a:pt x="29647" y="46137"/>
                    </a:cubicBezTo>
                    <a:cubicBezTo>
                      <a:pt x="29909" y="48626"/>
                      <a:pt x="30016" y="51638"/>
                      <a:pt x="28599" y="52316"/>
                    </a:cubicBezTo>
                    <a:cubicBezTo>
                      <a:pt x="27331" y="52906"/>
                      <a:pt x="26940" y="52979"/>
                      <a:pt x="26824" y="52979"/>
                    </a:cubicBezTo>
                    <a:cubicBezTo>
                      <a:pt x="26785" y="52979"/>
                      <a:pt x="26777" y="52971"/>
                      <a:pt x="26777" y="52971"/>
                    </a:cubicBezTo>
                    <a:lnTo>
                      <a:pt x="26777" y="52971"/>
                    </a:lnTo>
                    <a:cubicBezTo>
                      <a:pt x="26777" y="52971"/>
                      <a:pt x="25289" y="53471"/>
                      <a:pt x="28004" y="54043"/>
                    </a:cubicBezTo>
                    <a:cubicBezTo>
                      <a:pt x="28314" y="54107"/>
                      <a:pt x="28630" y="54135"/>
                      <a:pt x="28948" y="54135"/>
                    </a:cubicBezTo>
                    <a:cubicBezTo>
                      <a:pt x="31420" y="54135"/>
                      <a:pt x="33945" y="52424"/>
                      <a:pt x="33945" y="52424"/>
                    </a:cubicBezTo>
                    <a:lnTo>
                      <a:pt x="35016" y="54245"/>
                    </a:lnTo>
                    <a:cubicBezTo>
                      <a:pt x="35016" y="54245"/>
                      <a:pt x="35464" y="54468"/>
                      <a:pt x="35974" y="54468"/>
                    </a:cubicBezTo>
                    <a:cubicBezTo>
                      <a:pt x="36408" y="54468"/>
                      <a:pt x="36887" y="54306"/>
                      <a:pt x="37171" y="53709"/>
                    </a:cubicBezTo>
                    <a:cubicBezTo>
                      <a:pt x="37674" y="52684"/>
                      <a:pt x="38575" y="52398"/>
                      <a:pt x="39503" y="52398"/>
                    </a:cubicBezTo>
                    <a:cubicBezTo>
                      <a:pt x="40675" y="52398"/>
                      <a:pt x="41891" y="52853"/>
                      <a:pt x="42411" y="52853"/>
                    </a:cubicBezTo>
                    <a:cubicBezTo>
                      <a:pt x="42738" y="52853"/>
                      <a:pt x="42791" y="52674"/>
                      <a:pt x="42386" y="52090"/>
                    </a:cubicBezTo>
                    <a:cubicBezTo>
                      <a:pt x="37540" y="50257"/>
                      <a:pt x="36505" y="33159"/>
                      <a:pt x="34885" y="29564"/>
                    </a:cubicBezTo>
                    <a:cubicBezTo>
                      <a:pt x="32885" y="25123"/>
                      <a:pt x="34397" y="21729"/>
                      <a:pt x="34397" y="18336"/>
                    </a:cubicBezTo>
                    <a:cubicBezTo>
                      <a:pt x="34397" y="14943"/>
                      <a:pt x="33171" y="11085"/>
                      <a:pt x="35993" y="9395"/>
                    </a:cubicBezTo>
                    <a:cubicBezTo>
                      <a:pt x="38803" y="7692"/>
                      <a:pt x="40291" y="6906"/>
                      <a:pt x="41303" y="5215"/>
                    </a:cubicBezTo>
                    <a:cubicBezTo>
                      <a:pt x="42327" y="3513"/>
                      <a:pt x="42994" y="0"/>
                      <a:pt x="42994" y="0"/>
                    </a:cubicBezTo>
                    <a:lnTo>
                      <a:pt x="41291" y="0"/>
                    </a:lnTo>
                    <a:cubicBezTo>
                      <a:pt x="41291" y="0"/>
                      <a:pt x="40303" y="4870"/>
                      <a:pt x="38017" y="5549"/>
                    </a:cubicBezTo>
                    <a:cubicBezTo>
                      <a:pt x="35719" y="6239"/>
                      <a:pt x="32921" y="7251"/>
                      <a:pt x="32921" y="7251"/>
                    </a:cubicBezTo>
                    <a:lnTo>
                      <a:pt x="308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3141;p69">
                <a:extLst>
                  <a:ext uri="{FF2B5EF4-FFF2-40B4-BE49-F238E27FC236}">
                    <a16:creationId xmlns:a16="http://schemas.microsoft.com/office/drawing/2014/main" id="{38FC5C9F-4B24-5A76-82C2-E15CB5773806}"/>
                  </a:ext>
                </a:extLst>
              </p:cNvPr>
              <p:cNvSpPr/>
              <p:nvPr/>
            </p:nvSpPr>
            <p:spPr>
              <a:xfrm>
                <a:off x="12774325" y="2464379"/>
                <a:ext cx="571059" cy="2167960"/>
              </a:xfrm>
              <a:custGeom>
                <a:avLst/>
                <a:gdLst/>
                <a:ahLst/>
                <a:cxnLst/>
                <a:rect l="l" t="t" r="r" b="b"/>
                <a:pathLst>
                  <a:path w="14341" h="54444" extrusionOk="0">
                    <a:moveTo>
                      <a:pt x="0" y="1"/>
                    </a:moveTo>
                    <a:cubicBezTo>
                      <a:pt x="1500" y="3394"/>
                      <a:pt x="3012" y="9276"/>
                      <a:pt x="2477" y="13752"/>
                    </a:cubicBezTo>
                    <a:cubicBezTo>
                      <a:pt x="1786" y="19348"/>
                      <a:pt x="1905" y="27254"/>
                      <a:pt x="3941" y="31838"/>
                    </a:cubicBezTo>
                    <a:cubicBezTo>
                      <a:pt x="5989" y="36410"/>
                      <a:pt x="5870" y="51102"/>
                      <a:pt x="6489" y="54317"/>
                    </a:cubicBezTo>
                    <a:cubicBezTo>
                      <a:pt x="6661" y="54405"/>
                      <a:pt x="6823" y="54444"/>
                      <a:pt x="6976" y="54444"/>
                    </a:cubicBezTo>
                    <a:cubicBezTo>
                      <a:pt x="8195" y="54444"/>
                      <a:pt x="8853" y="51966"/>
                      <a:pt x="9743" y="51966"/>
                    </a:cubicBezTo>
                    <a:cubicBezTo>
                      <a:pt x="9831" y="51966"/>
                      <a:pt x="9921" y="51990"/>
                      <a:pt x="10013" y="52043"/>
                    </a:cubicBezTo>
                    <a:cubicBezTo>
                      <a:pt x="10883" y="52531"/>
                      <a:pt x="13430" y="52495"/>
                      <a:pt x="13800" y="52805"/>
                    </a:cubicBezTo>
                    <a:cubicBezTo>
                      <a:pt x="13963" y="52943"/>
                      <a:pt x="14054" y="53007"/>
                      <a:pt x="14086" y="53007"/>
                    </a:cubicBezTo>
                    <a:cubicBezTo>
                      <a:pt x="14341" y="53007"/>
                      <a:pt x="10693" y="48815"/>
                      <a:pt x="8978" y="45066"/>
                    </a:cubicBezTo>
                    <a:cubicBezTo>
                      <a:pt x="6227" y="38541"/>
                      <a:pt x="7537" y="33755"/>
                      <a:pt x="5906" y="30135"/>
                    </a:cubicBezTo>
                    <a:cubicBezTo>
                      <a:pt x="3917" y="25706"/>
                      <a:pt x="4917" y="21729"/>
                      <a:pt x="4917" y="18336"/>
                    </a:cubicBezTo>
                    <a:cubicBezTo>
                      <a:pt x="4917" y="14943"/>
                      <a:pt x="3691" y="11085"/>
                      <a:pt x="6501" y="9395"/>
                    </a:cubicBezTo>
                    <a:cubicBezTo>
                      <a:pt x="9323" y="7692"/>
                      <a:pt x="10811" y="6906"/>
                      <a:pt x="11823" y="5204"/>
                    </a:cubicBezTo>
                    <a:cubicBezTo>
                      <a:pt x="12847" y="3513"/>
                      <a:pt x="13514" y="1"/>
                      <a:pt x="13514" y="1"/>
                    </a:cubicBezTo>
                    <a:lnTo>
                      <a:pt x="11799" y="1"/>
                    </a:lnTo>
                    <a:cubicBezTo>
                      <a:pt x="11799" y="1"/>
                      <a:pt x="10823" y="4870"/>
                      <a:pt x="8525" y="5549"/>
                    </a:cubicBezTo>
                    <a:cubicBezTo>
                      <a:pt x="6239" y="6239"/>
                      <a:pt x="3441" y="7251"/>
                      <a:pt x="3441" y="7251"/>
                    </a:cubicBezTo>
                    <a:lnTo>
                      <a:pt x="13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3142;p69">
                <a:extLst>
                  <a:ext uri="{FF2B5EF4-FFF2-40B4-BE49-F238E27FC236}">
                    <a16:creationId xmlns:a16="http://schemas.microsoft.com/office/drawing/2014/main" id="{36DA3B59-8187-DE9E-7AD6-C3354F295D29}"/>
                  </a:ext>
                </a:extLst>
              </p:cNvPr>
              <p:cNvSpPr/>
              <p:nvPr/>
            </p:nvSpPr>
            <p:spPr>
              <a:xfrm>
                <a:off x="12500284" y="4144106"/>
                <a:ext cx="544220" cy="519890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13056" extrusionOk="0">
                    <a:moveTo>
                      <a:pt x="1816" y="0"/>
                    </a:moveTo>
                    <a:cubicBezTo>
                      <a:pt x="1205" y="0"/>
                      <a:pt x="597" y="65"/>
                      <a:pt x="0" y="204"/>
                    </a:cubicBezTo>
                    <a:cubicBezTo>
                      <a:pt x="1893" y="930"/>
                      <a:pt x="3001" y="394"/>
                      <a:pt x="2370" y="6919"/>
                    </a:cubicBezTo>
                    <a:cubicBezTo>
                      <a:pt x="1893" y="11884"/>
                      <a:pt x="2989" y="12789"/>
                      <a:pt x="9180" y="13003"/>
                    </a:cubicBezTo>
                    <a:cubicBezTo>
                      <a:pt x="9180" y="13003"/>
                      <a:pt x="9488" y="13055"/>
                      <a:pt x="9938" y="13055"/>
                    </a:cubicBezTo>
                    <a:cubicBezTo>
                      <a:pt x="11222" y="13055"/>
                      <a:pt x="13666" y="12631"/>
                      <a:pt x="13490" y="9372"/>
                    </a:cubicBezTo>
                    <a:cubicBezTo>
                      <a:pt x="13276" y="5411"/>
                      <a:pt x="7402" y="0"/>
                      <a:pt x="18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3143;p69">
                <a:extLst>
                  <a:ext uri="{FF2B5EF4-FFF2-40B4-BE49-F238E27FC236}">
                    <a16:creationId xmlns:a16="http://schemas.microsoft.com/office/drawing/2014/main" id="{2A53B461-6BF7-0DD4-9819-3B9B732D6693}"/>
                  </a:ext>
                </a:extLst>
              </p:cNvPr>
              <p:cNvSpPr/>
              <p:nvPr/>
            </p:nvSpPr>
            <p:spPr>
              <a:xfrm>
                <a:off x="12721683" y="4268344"/>
                <a:ext cx="279297" cy="356349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894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608" y="2382"/>
                      <a:pt x="548" y="6633"/>
                      <a:pt x="2918" y="7371"/>
                    </a:cubicBezTo>
                    <a:cubicBezTo>
                      <a:pt x="2918" y="7371"/>
                      <a:pt x="3707" y="8949"/>
                      <a:pt x="4582" y="8949"/>
                    </a:cubicBezTo>
                    <a:cubicBezTo>
                      <a:pt x="5001" y="8949"/>
                      <a:pt x="5441" y="8586"/>
                      <a:pt x="5823" y="7514"/>
                    </a:cubicBezTo>
                    <a:cubicBezTo>
                      <a:pt x="7013" y="4227"/>
                      <a:pt x="2608" y="370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3144;p69">
                <a:extLst>
                  <a:ext uri="{FF2B5EF4-FFF2-40B4-BE49-F238E27FC236}">
                    <a16:creationId xmlns:a16="http://schemas.microsoft.com/office/drawing/2014/main" id="{0D758B20-FB01-4848-1D28-C8C326BC184F}"/>
                  </a:ext>
                </a:extLst>
              </p:cNvPr>
              <p:cNvSpPr/>
              <p:nvPr/>
            </p:nvSpPr>
            <p:spPr>
              <a:xfrm>
                <a:off x="12801323" y="3850672"/>
                <a:ext cx="268865" cy="559989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140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61" y="1072"/>
                      <a:pt x="977" y="2441"/>
                      <a:pt x="810" y="6989"/>
                    </a:cubicBezTo>
                    <a:cubicBezTo>
                      <a:pt x="644" y="11549"/>
                      <a:pt x="1953" y="12895"/>
                      <a:pt x="4216" y="14050"/>
                    </a:cubicBezTo>
                    <a:cubicBezTo>
                      <a:pt x="4216" y="14050"/>
                      <a:pt x="4222" y="14063"/>
                      <a:pt x="4240" y="14063"/>
                    </a:cubicBezTo>
                    <a:cubicBezTo>
                      <a:pt x="4322" y="14063"/>
                      <a:pt x="4635" y="13781"/>
                      <a:pt x="5585" y="10609"/>
                    </a:cubicBezTo>
                    <a:cubicBezTo>
                      <a:pt x="6752" y="6751"/>
                      <a:pt x="1811" y="441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3145;p69">
                <a:extLst>
                  <a:ext uri="{FF2B5EF4-FFF2-40B4-BE49-F238E27FC236}">
                    <a16:creationId xmlns:a16="http://schemas.microsoft.com/office/drawing/2014/main" id="{22420289-6FD0-6343-3C4C-D93ECBBDF054}"/>
                  </a:ext>
                </a:extLst>
              </p:cNvPr>
              <p:cNvSpPr/>
              <p:nvPr/>
            </p:nvSpPr>
            <p:spPr>
              <a:xfrm>
                <a:off x="12846837" y="4055944"/>
                <a:ext cx="180703" cy="304026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7635" extrusionOk="0">
                    <a:moveTo>
                      <a:pt x="1025" y="1"/>
                    </a:moveTo>
                    <a:lnTo>
                      <a:pt x="1025" y="1"/>
                    </a:lnTo>
                    <a:cubicBezTo>
                      <a:pt x="3001" y="3906"/>
                      <a:pt x="1" y="6513"/>
                      <a:pt x="2715" y="7228"/>
                    </a:cubicBezTo>
                    <a:cubicBezTo>
                      <a:pt x="2715" y="7228"/>
                      <a:pt x="2662" y="7635"/>
                      <a:pt x="2745" y="7635"/>
                    </a:cubicBezTo>
                    <a:cubicBezTo>
                      <a:pt x="2766" y="7635"/>
                      <a:pt x="2795" y="7610"/>
                      <a:pt x="2835" y="7549"/>
                    </a:cubicBezTo>
                    <a:cubicBezTo>
                      <a:pt x="4537" y="4930"/>
                      <a:pt x="2656" y="929"/>
                      <a:pt x="10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3146;p69">
                <a:extLst>
                  <a:ext uri="{FF2B5EF4-FFF2-40B4-BE49-F238E27FC236}">
                    <a16:creationId xmlns:a16="http://schemas.microsoft.com/office/drawing/2014/main" id="{E5A49660-623D-40FE-24A0-AEAE21891D72}"/>
                  </a:ext>
                </a:extLst>
              </p:cNvPr>
              <p:cNvSpPr/>
              <p:nvPr/>
            </p:nvSpPr>
            <p:spPr>
              <a:xfrm>
                <a:off x="13880525" y="4510609"/>
                <a:ext cx="186119" cy="118464"/>
              </a:xfrm>
              <a:custGeom>
                <a:avLst/>
                <a:gdLst/>
                <a:ahLst/>
                <a:cxnLst/>
                <a:rect l="l" t="t" r="r" b="b"/>
                <a:pathLst>
                  <a:path w="4674" h="2975" extrusionOk="0">
                    <a:moveTo>
                      <a:pt x="2391" y="1"/>
                    </a:moveTo>
                    <a:cubicBezTo>
                      <a:pt x="2391" y="1"/>
                      <a:pt x="1462" y="1120"/>
                      <a:pt x="688" y="1442"/>
                    </a:cubicBezTo>
                    <a:cubicBezTo>
                      <a:pt x="1" y="1738"/>
                      <a:pt x="552" y="2966"/>
                      <a:pt x="1625" y="2966"/>
                    </a:cubicBezTo>
                    <a:cubicBezTo>
                      <a:pt x="1630" y="2966"/>
                      <a:pt x="1635" y="2966"/>
                      <a:pt x="1641" y="2966"/>
                    </a:cubicBezTo>
                    <a:cubicBezTo>
                      <a:pt x="1718" y="2966"/>
                      <a:pt x="1813" y="2974"/>
                      <a:pt x="1929" y="2974"/>
                    </a:cubicBezTo>
                    <a:cubicBezTo>
                      <a:pt x="2242" y="2974"/>
                      <a:pt x="2703" y="2911"/>
                      <a:pt x="3355" y="2442"/>
                    </a:cubicBezTo>
                    <a:cubicBezTo>
                      <a:pt x="3653" y="2239"/>
                      <a:pt x="3748" y="2215"/>
                      <a:pt x="3962" y="2215"/>
                    </a:cubicBezTo>
                    <a:cubicBezTo>
                      <a:pt x="3973" y="2216"/>
                      <a:pt x="3984" y="2216"/>
                      <a:pt x="3995" y="2216"/>
                    </a:cubicBezTo>
                    <a:cubicBezTo>
                      <a:pt x="4596" y="2216"/>
                      <a:pt x="4673" y="1564"/>
                      <a:pt x="4486" y="429"/>
                    </a:cubicBezTo>
                    <a:lnTo>
                      <a:pt x="23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3147;p69">
                <a:extLst>
                  <a:ext uri="{FF2B5EF4-FFF2-40B4-BE49-F238E27FC236}">
                    <a16:creationId xmlns:a16="http://schemas.microsoft.com/office/drawing/2014/main" id="{B3678AA3-1301-640D-39AB-DE5E885853A3}"/>
                  </a:ext>
                </a:extLst>
              </p:cNvPr>
              <p:cNvSpPr/>
              <p:nvPr/>
            </p:nvSpPr>
            <p:spPr>
              <a:xfrm>
                <a:off x="12694207" y="3633056"/>
                <a:ext cx="95329" cy="249871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627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10" y="2370"/>
                      <a:pt x="119" y="3560"/>
                      <a:pt x="953" y="6275"/>
                    </a:cubicBezTo>
                    <a:cubicBezTo>
                      <a:pt x="953" y="6275"/>
                      <a:pt x="988" y="4763"/>
                      <a:pt x="1703" y="3584"/>
                    </a:cubicBezTo>
                    <a:cubicBezTo>
                      <a:pt x="2393" y="2394"/>
                      <a:pt x="2250" y="239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3148;p69">
                <a:extLst>
                  <a:ext uri="{FF2B5EF4-FFF2-40B4-BE49-F238E27FC236}">
                    <a16:creationId xmlns:a16="http://schemas.microsoft.com/office/drawing/2014/main" id="{865DE0C7-A367-82CD-D6A1-008512297FC1}"/>
                  </a:ext>
                </a:extLst>
              </p:cNvPr>
              <p:cNvSpPr/>
              <p:nvPr/>
            </p:nvSpPr>
            <p:spPr>
              <a:xfrm>
                <a:off x="13279720" y="3933617"/>
                <a:ext cx="103851" cy="178832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491" extrusionOk="0">
                    <a:moveTo>
                      <a:pt x="0" y="1"/>
                    </a:moveTo>
                    <a:cubicBezTo>
                      <a:pt x="23" y="16"/>
                      <a:pt x="45" y="31"/>
                      <a:pt x="68" y="46"/>
                    </a:cubicBezTo>
                    <a:lnTo>
                      <a:pt x="68" y="46"/>
                    </a:lnTo>
                    <a:cubicBezTo>
                      <a:pt x="46" y="30"/>
                      <a:pt x="23" y="15"/>
                      <a:pt x="0" y="1"/>
                    </a:cubicBezTo>
                    <a:close/>
                    <a:moveTo>
                      <a:pt x="68" y="46"/>
                    </a:moveTo>
                    <a:cubicBezTo>
                      <a:pt x="744" y="536"/>
                      <a:pt x="1175" y="2147"/>
                      <a:pt x="691" y="2954"/>
                    </a:cubicBezTo>
                    <a:cubicBezTo>
                      <a:pt x="252" y="3686"/>
                      <a:pt x="648" y="4491"/>
                      <a:pt x="1364" y="4491"/>
                    </a:cubicBezTo>
                    <a:cubicBezTo>
                      <a:pt x="1463" y="4491"/>
                      <a:pt x="1569" y="4475"/>
                      <a:pt x="1679" y="4442"/>
                    </a:cubicBezTo>
                    <a:cubicBezTo>
                      <a:pt x="2608" y="4192"/>
                      <a:pt x="2143" y="2989"/>
                      <a:pt x="2143" y="2989"/>
                    </a:cubicBezTo>
                    <a:cubicBezTo>
                      <a:pt x="2061" y="1746"/>
                      <a:pt x="1552" y="1034"/>
                      <a:pt x="68" y="4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3149;p69">
                <a:extLst>
                  <a:ext uri="{FF2B5EF4-FFF2-40B4-BE49-F238E27FC236}">
                    <a16:creationId xmlns:a16="http://schemas.microsoft.com/office/drawing/2014/main" id="{4B24DCA1-D899-D89F-1674-3BFB6C86D51F}"/>
                  </a:ext>
                </a:extLst>
              </p:cNvPr>
              <p:cNvSpPr/>
              <p:nvPr/>
            </p:nvSpPr>
            <p:spPr>
              <a:xfrm>
                <a:off x="12927911" y="4050250"/>
                <a:ext cx="379325" cy="614502"/>
              </a:xfrm>
              <a:custGeom>
                <a:avLst/>
                <a:gdLst/>
                <a:ahLst/>
                <a:cxnLst/>
                <a:rect l="l" t="t" r="r" b="b"/>
                <a:pathLst>
                  <a:path w="9526" h="15432" extrusionOk="0">
                    <a:moveTo>
                      <a:pt x="2930" y="1"/>
                    </a:moveTo>
                    <a:cubicBezTo>
                      <a:pt x="3835" y="1156"/>
                      <a:pt x="5144" y="3097"/>
                      <a:pt x="2215" y="8180"/>
                    </a:cubicBezTo>
                    <a:cubicBezTo>
                      <a:pt x="1" y="12074"/>
                      <a:pt x="120" y="13407"/>
                      <a:pt x="3918" y="15431"/>
                    </a:cubicBezTo>
                    <a:cubicBezTo>
                      <a:pt x="3918" y="15431"/>
                      <a:pt x="6406" y="15181"/>
                      <a:pt x="7954" y="11538"/>
                    </a:cubicBezTo>
                    <a:cubicBezTo>
                      <a:pt x="9526" y="7919"/>
                      <a:pt x="4620" y="644"/>
                      <a:pt x="2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3150;p69">
                <a:extLst>
                  <a:ext uri="{FF2B5EF4-FFF2-40B4-BE49-F238E27FC236}">
                    <a16:creationId xmlns:a16="http://schemas.microsoft.com/office/drawing/2014/main" id="{B200E8C2-8B33-63EB-DA61-B3D716F12E1F}"/>
                  </a:ext>
                </a:extLst>
              </p:cNvPr>
              <p:cNvSpPr/>
              <p:nvPr/>
            </p:nvSpPr>
            <p:spPr>
              <a:xfrm>
                <a:off x="13036978" y="4232307"/>
                <a:ext cx="202485" cy="408195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10251" extrusionOk="0">
                    <a:moveTo>
                      <a:pt x="2310" y="1"/>
                    </a:moveTo>
                    <a:lnTo>
                      <a:pt x="2310" y="1"/>
                    </a:lnTo>
                    <a:cubicBezTo>
                      <a:pt x="3001" y="2716"/>
                      <a:pt x="0" y="8657"/>
                      <a:pt x="1191" y="9966"/>
                    </a:cubicBezTo>
                    <a:cubicBezTo>
                      <a:pt x="1191" y="9966"/>
                      <a:pt x="1152" y="10251"/>
                      <a:pt x="1365" y="10251"/>
                    </a:cubicBezTo>
                    <a:cubicBezTo>
                      <a:pt x="1578" y="10251"/>
                      <a:pt x="2046" y="9963"/>
                      <a:pt x="3060" y="8812"/>
                    </a:cubicBezTo>
                    <a:cubicBezTo>
                      <a:pt x="5084" y="6502"/>
                      <a:pt x="3798" y="1084"/>
                      <a:pt x="23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3151;p69">
                <a:extLst>
                  <a:ext uri="{FF2B5EF4-FFF2-40B4-BE49-F238E27FC236}">
                    <a16:creationId xmlns:a16="http://schemas.microsoft.com/office/drawing/2014/main" id="{AA238A52-8221-D3FA-7B61-6B2603D2104D}"/>
                  </a:ext>
                </a:extLst>
              </p:cNvPr>
              <p:cNvSpPr/>
              <p:nvPr/>
            </p:nvSpPr>
            <p:spPr>
              <a:xfrm>
                <a:off x="13140788" y="3985781"/>
                <a:ext cx="209612" cy="423207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0628" extrusionOk="0">
                    <a:moveTo>
                      <a:pt x="2692" y="1"/>
                    </a:moveTo>
                    <a:cubicBezTo>
                      <a:pt x="3013" y="977"/>
                      <a:pt x="2942" y="2382"/>
                      <a:pt x="1465" y="5180"/>
                    </a:cubicBezTo>
                    <a:cubicBezTo>
                      <a:pt x="1" y="7978"/>
                      <a:pt x="417" y="9204"/>
                      <a:pt x="1489" y="10609"/>
                    </a:cubicBezTo>
                    <a:cubicBezTo>
                      <a:pt x="1489" y="10609"/>
                      <a:pt x="1490" y="10627"/>
                      <a:pt x="1516" y="10627"/>
                    </a:cubicBezTo>
                    <a:cubicBezTo>
                      <a:pt x="1601" y="10627"/>
                      <a:pt x="1948" y="10441"/>
                      <a:pt x="3370" y="8883"/>
                    </a:cubicBezTo>
                    <a:cubicBezTo>
                      <a:pt x="5263" y="6811"/>
                      <a:pt x="3668" y="810"/>
                      <a:pt x="26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3152;p69">
                <a:extLst>
                  <a:ext uri="{FF2B5EF4-FFF2-40B4-BE49-F238E27FC236}">
                    <a16:creationId xmlns:a16="http://schemas.microsoft.com/office/drawing/2014/main" id="{41949AEA-CD2E-000F-A138-7F1263CC9F7C}"/>
                  </a:ext>
                </a:extLst>
              </p:cNvPr>
              <p:cNvSpPr/>
              <p:nvPr/>
            </p:nvSpPr>
            <p:spPr>
              <a:xfrm>
                <a:off x="13173043" y="4162144"/>
                <a:ext cx="111456" cy="224306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5633" extrusionOk="0">
                    <a:moveTo>
                      <a:pt x="2060" y="1"/>
                    </a:moveTo>
                    <a:lnTo>
                      <a:pt x="2060" y="1"/>
                    </a:lnTo>
                    <a:cubicBezTo>
                      <a:pt x="1905" y="1977"/>
                      <a:pt x="0" y="4954"/>
                      <a:pt x="846" y="5632"/>
                    </a:cubicBezTo>
                    <a:lnTo>
                      <a:pt x="1417" y="4918"/>
                    </a:lnTo>
                    <a:cubicBezTo>
                      <a:pt x="2775" y="3215"/>
                      <a:pt x="2798" y="1072"/>
                      <a:pt x="20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3153;p69">
                <a:extLst>
                  <a:ext uri="{FF2B5EF4-FFF2-40B4-BE49-F238E27FC236}">
                    <a16:creationId xmlns:a16="http://schemas.microsoft.com/office/drawing/2014/main" id="{48534780-F9CE-0593-8B27-7F55B2E2942D}"/>
                  </a:ext>
                </a:extLst>
              </p:cNvPr>
              <p:cNvSpPr/>
              <p:nvPr/>
            </p:nvSpPr>
            <p:spPr>
              <a:xfrm>
                <a:off x="13157393" y="3925096"/>
                <a:ext cx="104806" cy="167881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4216" extrusionOk="0">
                    <a:moveTo>
                      <a:pt x="1286" y="1"/>
                    </a:moveTo>
                    <a:lnTo>
                      <a:pt x="1286" y="1"/>
                    </a:lnTo>
                    <a:cubicBezTo>
                      <a:pt x="1393" y="1882"/>
                      <a:pt x="298" y="2263"/>
                      <a:pt x="0" y="4215"/>
                    </a:cubicBezTo>
                    <a:cubicBezTo>
                      <a:pt x="0" y="4215"/>
                      <a:pt x="477" y="3275"/>
                      <a:pt x="1274" y="2751"/>
                    </a:cubicBezTo>
                    <a:cubicBezTo>
                      <a:pt x="2084" y="2215"/>
                      <a:pt x="2632" y="822"/>
                      <a:pt x="1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3154;p69">
                <a:extLst>
                  <a:ext uri="{FF2B5EF4-FFF2-40B4-BE49-F238E27FC236}">
                    <a16:creationId xmlns:a16="http://schemas.microsoft.com/office/drawing/2014/main" id="{242F911A-A215-2E00-7EBD-03B587EF97E5}"/>
                  </a:ext>
                </a:extLst>
              </p:cNvPr>
              <p:cNvSpPr/>
              <p:nvPr/>
            </p:nvSpPr>
            <p:spPr>
              <a:xfrm>
                <a:off x="13009462" y="4306770"/>
                <a:ext cx="103890" cy="33472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8406" extrusionOk="0">
                    <a:moveTo>
                      <a:pt x="2084" y="0"/>
                    </a:moveTo>
                    <a:cubicBezTo>
                      <a:pt x="2084" y="726"/>
                      <a:pt x="1179" y="3393"/>
                      <a:pt x="1179" y="3393"/>
                    </a:cubicBezTo>
                    <a:cubicBezTo>
                      <a:pt x="1391" y="2556"/>
                      <a:pt x="1296" y="1556"/>
                      <a:pt x="1227" y="1556"/>
                    </a:cubicBezTo>
                    <a:cubicBezTo>
                      <a:pt x="1203" y="1556"/>
                      <a:pt x="1183" y="1680"/>
                      <a:pt x="1179" y="1977"/>
                    </a:cubicBezTo>
                    <a:cubicBezTo>
                      <a:pt x="572" y="3203"/>
                      <a:pt x="1" y="5013"/>
                      <a:pt x="715" y="7001"/>
                    </a:cubicBezTo>
                    <a:cubicBezTo>
                      <a:pt x="715" y="7001"/>
                      <a:pt x="872" y="7459"/>
                      <a:pt x="1574" y="8321"/>
                    </a:cubicBezTo>
                    <a:lnTo>
                      <a:pt x="1574" y="8321"/>
                    </a:lnTo>
                    <a:cubicBezTo>
                      <a:pt x="331" y="6722"/>
                      <a:pt x="1900" y="3615"/>
                      <a:pt x="2251" y="2667"/>
                    </a:cubicBezTo>
                    <a:cubicBezTo>
                      <a:pt x="2608" y="1703"/>
                      <a:pt x="2322" y="893"/>
                      <a:pt x="2084" y="0"/>
                    </a:cubicBezTo>
                    <a:close/>
                    <a:moveTo>
                      <a:pt x="1574" y="8321"/>
                    </a:moveTo>
                    <a:cubicBezTo>
                      <a:pt x="1596" y="8350"/>
                      <a:pt x="1620" y="8378"/>
                      <a:pt x="1644" y="8406"/>
                    </a:cubicBezTo>
                    <a:cubicBezTo>
                      <a:pt x="1620" y="8377"/>
                      <a:pt x="1597" y="8349"/>
                      <a:pt x="1574" y="83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3155;p69">
                <a:extLst>
                  <a:ext uri="{FF2B5EF4-FFF2-40B4-BE49-F238E27FC236}">
                    <a16:creationId xmlns:a16="http://schemas.microsoft.com/office/drawing/2014/main" id="{23D3806E-92E1-8AB8-37D6-9244C52E5259}"/>
                  </a:ext>
                </a:extLst>
              </p:cNvPr>
              <p:cNvSpPr/>
              <p:nvPr/>
            </p:nvSpPr>
            <p:spPr>
              <a:xfrm>
                <a:off x="12929822" y="3603191"/>
                <a:ext cx="233305" cy="378847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9514" extrusionOk="0">
                    <a:moveTo>
                      <a:pt x="1739" y="0"/>
                    </a:moveTo>
                    <a:lnTo>
                      <a:pt x="1739" y="0"/>
                    </a:lnTo>
                    <a:cubicBezTo>
                      <a:pt x="2298" y="739"/>
                      <a:pt x="3120" y="1929"/>
                      <a:pt x="1286" y="5108"/>
                    </a:cubicBezTo>
                    <a:cubicBezTo>
                      <a:pt x="96" y="7204"/>
                      <a:pt x="0" y="8120"/>
                      <a:pt x="1513" y="9144"/>
                    </a:cubicBezTo>
                    <a:cubicBezTo>
                      <a:pt x="1537" y="9162"/>
                      <a:pt x="1569" y="9172"/>
                      <a:pt x="1607" y="9172"/>
                    </a:cubicBezTo>
                    <a:cubicBezTo>
                      <a:pt x="1933" y="9172"/>
                      <a:pt x="2706" y="8429"/>
                      <a:pt x="3239" y="5239"/>
                    </a:cubicBezTo>
                    <a:cubicBezTo>
                      <a:pt x="3239" y="5239"/>
                      <a:pt x="3301" y="5205"/>
                      <a:pt x="3381" y="5205"/>
                    </a:cubicBezTo>
                    <a:cubicBezTo>
                      <a:pt x="3663" y="5205"/>
                      <a:pt x="4174" y="5623"/>
                      <a:pt x="3072" y="9382"/>
                    </a:cubicBezTo>
                    <a:cubicBezTo>
                      <a:pt x="3048" y="9473"/>
                      <a:pt x="3062" y="9514"/>
                      <a:pt x="3105" y="9514"/>
                    </a:cubicBezTo>
                    <a:cubicBezTo>
                      <a:pt x="3338" y="9514"/>
                      <a:pt x="4427" y="8291"/>
                      <a:pt x="4870" y="7204"/>
                    </a:cubicBezTo>
                    <a:cubicBezTo>
                      <a:pt x="5858" y="4941"/>
                      <a:pt x="2787" y="405"/>
                      <a:pt x="17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3156;p69">
                <a:extLst>
                  <a:ext uri="{FF2B5EF4-FFF2-40B4-BE49-F238E27FC236}">
                    <a16:creationId xmlns:a16="http://schemas.microsoft.com/office/drawing/2014/main" id="{349A3D44-F9C1-A5EF-DF3F-9BDDDAB92761}"/>
                  </a:ext>
                </a:extLst>
              </p:cNvPr>
              <p:cNvSpPr/>
              <p:nvPr/>
            </p:nvSpPr>
            <p:spPr>
              <a:xfrm>
                <a:off x="13085319" y="3615973"/>
                <a:ext cx="87285" cy="150958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379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8" y="263"/>
                      <a:pt x="560" y="751"/>
                      <a:pt x="596" y="1977"/>
                    </a:cubicBezTo>
                    <a:cubicBezTo>
                      <a:pt x="644" y="3192"/>
                      <a:pt x="1037" y="3537"/>
                      <a:pt x="1656" y="3787"/>
                    </a:cubicBezTo>
                    <a:cubicBezTo>
                      <a:pt x="1656" y="3787"/>
                      <a:pt x="1657" y="3790"/>
                      <a:pt x="1661" y="3790"/>
                    </a:cubicBezTo>
                    <a:cubicBezTo>
                      <a:pt x="1681" y="3790"/>
                      <a:pt x="1757" y="3716"/>
                      <a:pt x="1965" y="2834"/>
                    </a:cubicBezTo>
                    <a:cubicBezTo>
                      <a:pt x="2191" y="1787"/>
                      <a:pt x="501" y="84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3157;p69">
                <a:extLst>
                  <a:ext uri="{FF2B5EF4-FFF2-40B4-BE49-F238E27FC236}">
                    <a16:creationId xmlns:a16="http://schemas.microsoft.com/office/drawing/2014/main" id="{65C0A724-A7C4-A65E-10E2-675D59CC74B0}"/>
                  </a:ext>
                </a:extLst>
              </p:cNvPr>
              <p:cNvSpPr/>
              <p:nvPr/>
            </p:nvSpPr>
            <p:spPr>
              <a:xfrm>
                <a:off x="13121834" y="3673354"/>
                <a:ext cx="34166" cy="84896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13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2" y="703"/>
                      <a:pt x="262" y="2072"/>
                      <a:pt x="679" y="2132"/>
                    </a:cubicBezTo>
                    <a:lnTo>
                      <a:pt x="739" y="1774"/>
                    </a:lnTo>
                    <a:cubicBezTo>
                      <a:pt x="858" y="941"/>
                      <a:pt x="453" y="203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3158;p69">
                <a:extLst>
                  <a:ext uri="{FF2B5EF4-FFF2-40B4-BE49-F238E27FC236}">
                    <a16:creationId xmlns:a16="http://schemas.microsoft.com/office/drawing/2014/main" id="{0229758C-2BFA-7FD5-C1FF-1C350D57B765}"/>
                  </a:ext>
                </a:extLst>
              </p:cNvPr>
              <p:cNvSpPr/>
              <p:nvPr/>
            </p:nvSpPr>
            <p:spPr>
              <a:xfrm>
                <a:off x="12961598" y="3810374"/>
                <a:ext cx="65464" cy="20909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5251" extrusionOk="0">
                    <a:moveTo>
                      <a:pt x="1310" y="0"/>
                    </a:moveTo>
                    <a:cubicBezTo>
                      <a:pt x="1310" y="453"/>
                      <a:pt x="750" y="2120"/>
                      <a:pt x="750" y="2120"/>
                    </a:cubicBezTo>
                    <a:cubicBezTo>
                      <a:pt x="882" y="1609"/>
                      <a:pt x="826" y="987"/>
                      <a:pt x="782" y="987"/>
                    </a:cubicBezTo>
                    <a:cubicBezTo>
                      <a:pt x="767" y="987"/>
                      <a:pt x="753" y="1064"/>
                      <a:pt x="750" y="1251"/>
                    </a:cubicBezTo>
                    <a:cubicBezTo>
                      <a:pt x="357" y="2001"/>
                      <a:pt x="0" y="3132"/>
                      <a:pt x="453" y="4370"/>
                    </a:cubicBezTo>
                    <a:cubicBezTo>
                      <a:pt x="453" y="4370"/>
                      <a:pt x="536" y="4680"/>
                      <a:pt x="1048" y="5251"/>
                    </a:cubicBezTo>
                    <a:cubicBezTo>
                      <a:pt x="179" y="4263"/>
                      <a:pt x="1191" y="2274"/>
                      <a:pt x="1417" y="1667"/>
                    </a:cubicBezTo>
                    <a:cubicBezTo>
                      <a:pt x="1643" y="1048"/>
                      <a:pt x="1465" y="548"/>
                      <a:pt x="13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3159;p69">
                <a:extLst>
                  <a:ext uri="{FF2B5EF4-FFF2-40B4-BE49-F238E27FC236}">
                    <a16:creationId xmlns:a16="http://schemas.microsoft.com/office/drawing/2014/main" id="{6247EA9A-BDB2-A1F6-8AC2-38E85CB7C9A1}"/>
                  </a:ext>
                </a:extLst>
              </p:cNvPr>
              <p:cNvSpPr/>
              <p:nvPr/>
            </p:nvSpPr>
            <p:spPr>
              <a:xfrm>
                <a:off x="12619266" y="4247956"/>
                <a:ext cx="171664" cy="383148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9622" extrusionOk="0">
                    <a:moveTo>
                      <a:pt x="1287" y="1"/>
                    </a:moveTo>
                    <a:lnTo>
                      <a:pt x="1287" y="1"/>
                    </a:lnTo>
                    <a:cubicBezTo>
                      <a:pt x="2251" y="2192"/>
                      <a:pt x="1132" y="5621"/>
                      <a:pt x="1132" y="5621"/>
                    </a:cubicBezTo>
                    <a:cubicBezTo>
                      <a:pt x="1132" y="5621"/>
                      <a:pt x="799" y="5406"/>
                      <a:pt x="156" y="4108"/>
                    </a:cubicBezTo>
                    <a:lnTo>
                      <a:pt x="156" y="4108"/>
                    </a:lnTo>
                    <a:cubicBezTo>
                      <a:pt x="1" y="7954"/>
                      <a:pt x="2644" y="9133"/>
                      <a:pt x="4311" y="9621"/>
                    </a:cubicBezTo>
                    <a:cubicBezTo>
                      <a:pt x="4311" y="9621"/>
                      <a:pt x="2739" y="7145"/>
                      <a:pt x="3073" y="4620"/>
                    </a:cubicBezTo>
                    <a:cubicBezTo>
                      <a:pt x="3430" y="1811"/>
                      <a:pt x="2049" y="1239"/>
                      <a:pt x="1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3160;p69">
                <a:extLst>
                  <a:ext uri="{FF2B5EF4-FFF2-40B4-BE49-F238E27FC236}">
                    <a16:creationId xmlns:a16="http://schemas.microsoft.com/office/drawing/2014/main" id="{7C71B18C-FDE4-7DCF-EA63-C94A1B0BE0F5}"/>
                  </a:ext>
                </a:extLst>
              </p:cNvPr>
              <p:cNvSpPr/>
              <p:nvPr/>
            </p:nvSpPr>
            <p:spPr>
              <a:xfrm>
                <a:off x="13499208" y="3614420"/>
                <a:ext cx="139927" cy="8465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2126" extrusionOk="0">
                    <a:moveTo>
                      <a:pt x="1105" y="0"/>
                    </a:moveTo>
                    <a:cubicBezTo>
                      <a:pt x="1019" y="0"/>
                      <a:pt x="936" y="12"/>
                      <a:pt x="858" y="40"/>
                    </a:cubicBezTo>
                    <a:cubicBezTo>
                      <a:pt x="394" y="195"/>
                      <a:pt x="25" y="611"/>
                      <a:pt x="1" y="1028"/>
                    </a:cubicBezTo>
                    <a:cubicBezTo>
                      <a:pt x="1" y="1028"/>
                      <a:pt x="418" y="1885"/>
                      <a:pt x="846" y="1969"/>
                    </a:cubicBezTo>
                    <a:cubicBezTo>
                      <a:pt x="846" y="1969"/>
                      <a:pt x="1781" y="2126"/>
                      <a:pt x="2347" y="2126"/>
                    </a:cubicBezTo>
                    <a:cubicBezTo>
                      <a:pt x="2495" y="2126"/>
                      <a:pt x="2618" y="2115"/>
                      <a:pt x="2692" y="2088"/>
                    </a:cubicBezTo>
                    <a:cubicBezTo>
                      <a:pt x="2915" y="2013"/>
                      <a:pt x="3180" y="1999"/>
                      <a:pt x="3347" y="1999"/>
                    </a:cubicBezTo>
                    <a:cubicBezTo>
                      <a:pt x="3448" y="1999"/>
                      <a:pt x="3513" y="2004"/>
                      <a:pt x="3513" y="2004"/>
                    </a:cubicBezTo>
                    <a:lnTo>
                      <a:pt x="2704" y="230"/>
                    </a:lnTo>
                    <a:cubicBezTo>
                      <a:pt x="2651" y="234"/>
                      <a:pt x="2600" y="236"/>
                      <a:pt x="2549" y="236"/>
                    </a:cubicBezTo>
                    <a:cubicBezTo>
                      <a:pt x="1975" y="236"/>
                      <a:pt x="1497" y="0"/>
                      <a:pt x="11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3161;p69">
                <a:extLst>
                  <a:ext uri="{FF2B5EF4-FFF2-40B4-BE49-F238E27FC236}">
                    <a16:creationId xmlns:a16="http://schemas.microsoft.com/office/drawing/2014/main" id="{F0827149-BC8A-7A85-D8AA-334CEC33ED20}"/>
                  </a:ext>
                </a:extLst>
              </p:cNvPr>
              <p:cNvSpPr/>
              <p:nvPr/>
            </p:nvSpPr>
            <p:spPr>
              <a:xfrm>
                <a:off x="13499208" y="3651532"/>
                <a:ext cx="62159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196" extrusionOk="0">
                    <a:moveTo>
                      <a:pt x="537" y="1"/>
                    </a:moveTo>
                    <a:lnTo>
                      <a:pt x="1" y="96"/>
                    </a:lnTo>
                    <a:cubicBezTo>
                      <a:pt x="171" y="630"/>
                      <a:pt x="850" y="1196"/>
                      <a:pt x="1140" y="1196"/>
                    </a:cubicBezTo>
                    <a:cubicBezTo>
                      <a:pt x="1154" y="1196"/>
                      <a:pt x="1167" y="1194"/>
                      <a:pt x="1180" y="1191"/>
                    </a:cubicBezTo>
                    <a:cubicBezTo>
                      <a:pt x="1430" y="1144"/>
                      <a:pt x="1561" y="977"/>
                      <a:pt x="1370" y="739"/>
                    </a:cubicBezTo>
                    <a:cubicBezTo>
                      <a:pt x="1180" y="501"/>
                      <a:pt x="537" y="1"/>
                      <a:pt x="537" y="1"/>
                    </a:cubicBezTo>
                    <a:close/>
                  </a:path>
                </a:pathLst>
              </a:custGeom>
              <a:solidFill>
                <a:srgbClr val="4E5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3162;p69">
                <a:extLst>
                  <a:ext uri="{FF2B5EF4-FFF2-40B4-BE49-F238E27FC236}">
                    <a16:creationId xmlns:a16="http://schemas.microsoft.com/office/drawing/2014/main" id="{60E1C48A-9CC8-03FC-F935-0127D48ADEE6}"/>
                  </a:ext>
                </a:extLst>
              </p:cNvPr>
              <p:cNvSpPr/>
              <p:nvPr/>
            </p:nvSpPr>
            <p:spPr>
              <a:xfrm>
                <a:off x="13511552" y="3617486"/>
                <a:ext cx="109067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342" extrusionOk="0">
                    <a:moveTo>
                      <a:pt x="1176" y="1"/>
                    </a:moveTo>
                    <a:cubicBezTo>
                      <a:pt x="1106" y="1"/>
                      <a:pt x="1051" y="17"/>
                      <a:pt x="1012" y="58"/>
                    </a:cubicBezTo>
                    <a:cubicBezTo>
                      <a:pt x="846" y="237"/>
                      <a:pt x="834" y="558"/>
                      <a:pt x="417" y="772"/>
                    </a:cubicBezTo>
                    <a:cubicBezTo>
                      <a:pt x="0" y="999"/>
                      <a:pt x="108" y="1308"/>
                      <a:pt x="108" y="1308"/>
                    </a:cubicBezTo>
                    <a:cubicBezTo>
                      <a:pt x="108" y="1308"/>
                      <a:pt x="329" y="1342"/>
                      <a:pt x="613" y="1342"/>
                    </a:cubicBezTo>
                    <a:cubicBezTo>
                      <a:pt x="776" y="1342"/>
                      <a:pt x="958" y="1331"/>
                      <a:pt x="1132" y="1296"/>
                    </a:cubicBezTo>
                    <a:cubicBezTo>
                      <a:pt x="1608" y="1201"/>
                      <a:pt x="2536" y="761"/>
                      <a:pt x="2667" y="713"/>
                    </a:cubicBezTo>
                    <a:cubicBezTo>
                      <a:pt x="2667" y="713"/>
                      <a:pt x="2739" y="177"/>
                      <a:pt x="2203" y="177"/>
                    </a:cubicBezTo>
                    <a:cubicBezTo>
                      <a:pt x="1791" y="177"/>
                      <a:pt x="1407" y="1"/>
                      <a:pt x="11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3163;p69">
                <a:extLst>
                  <a:ext uri="{FF2B5EF4-FFF2-40B4-BE49-F238E27FC236}">
                    <a16:creationId xmlns:a16="http://schemas.microsoft.com/office/drawing/2014/main" id="{F9C3035D-2510-6A2F-B4E9-3A36493ACC59}"/>
                  </a:ext>
                </a:extLst>
              </p:cNvPr>
              <p:cNvSpPr/>
              <p:nvPr/>
            </p:nvSpPr>
            <p:spPr>
              <a:xfrm>
                <a:off x="13587410" y="3500814"/>
                <a:ext cx="327161" cy="233544"/>
              </a:xfrm>
              <a:custGeom>
                <a:avLst/>
                <a:gdLst/>
                <a:ahLst/>
                <a:cxnLst/>
                <a:rect l="l" t="t" r="r" b="b"/>
                <a:pathLst>
                  <a:path w="8216" h="5865" extrusionOk="0">
                    <a:moveTo>
                      <a:pt x="6115" y="0"/>
                    </a:moveTo>
                    <a:cubicBezTo>
                      <a:pt x="5822" y="0"/>
                      <a:pt x="5528" y="84"/>
                      <a:pt x="5346" y="333"/>
                    </a:cubicBezTo>
                    <a:cubicBezTo>
                      <a:pt x="3941" y="1833"/>
                      <a:pt x="3537" y="2512"/>
                      <a:pt x="2834" y="2845"/>
                    </a:cubicBezTo>
                    <a:cubicBezTo>
                      <a:pt x="2514" y="2989"/>
                      <a:pt x="2287" y="3083"/>
                      <a:pt x="1913" y="3083"/>
                    </a:cubicBezTo>
                    <a:cubicBezTo>
                      <a:pt x="1606" y="3083"/>
                      <a:pt x="1199" y="3019"/>
                      <a:pt x="560" y="2869"/>
                    </a:cubicBezTo>
                    <a:lnTo>
                      <a:pt x="560" y="2869"/>
                    </a:lnTo>
                    <a:cubicBezTo>
                      <a:pt x="631" y="3560"/>
                      <a:pt x="417" y="4464"/>
                      <a:pt x="0" y="5250"/>
                    </a:cubicBezTo>
                    <a:cubicBezTo>
                      <a:pt x="1094" y="5620"/>
                      <a:pt x="2156" y="5865"/>
                      <a:pt x="3091" y="5865"/>
                    </a:cubicBezTo>
                    <a:cubicBezTo>
                      <a:pt x="3571" y="5865"/>
                      <a:pt x="4018" y="5800"/>
                      <a:pt x="4418" y="5655"/>
                    </a:cubicBezTo>
                    <a:cubicBezTo>
                      <a:pt x="5668" y="5036"/>
                      <a:pt x="6596" y="3548"/>
                      <a:pt x="6596" y="3548"/>
                    </a:cubicBezTo>
                    <a:cubicBezTo>
                      <a:pt x="8216" y="1297"/>
                      <a:pt x="7335" y="535"/>
                      <a:pt x="7001" y="250"/>
                    </a:cubicBezTo>
                    <a:cubicBezTo>
                      <a:pt x="6873" y="142"/>
                      <a:pt x="6495" y="0"/>
                      <a:pt x="61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3164;p69">
                <a:extLst>
                  <a:ext uri="{FF2B5EF4-FFF2-40B4-BE49-F238E27FC236}">
                    <a16:creationId xmlns:a16="http://schemas.microsoft.com/office/drawing/2014/main" id="{6E88FAF7-D4A5-E45D-6A70-538550E4CF97}"/>
                  </a:ext>
                </a:extLst>
              </p:cNvPr>
              <p:cNvSpPr/>
              <p:nvPr/>
            </p:nvSpPr>
            <p:spPr>
              <a:xfrm>
                <a:off x="13738646" y="3555765"/>
                <a:ext cx="108151" cy="126628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3180" extrusionOk="0">
                    <a:moveTo>
                      <a:pt x="596" y="1"/>
                    </a:moveTo>
                    <a:cubicBezTo>
                      <a:pt x="596" y="1"/>
                      <a:pt x="262" y="358"/>
                      <a:pt x="1" y="679"/>
                    </a:cubicBezTo>
                    <a:cubicBezTo>
                      <a:pt x="358" y="810"/>
                      <a:pt x="679" y="1001"/>
                      <a:pt x="1155" y="1632"/>
                    </a:cubicBezTo>
                    <a:cubicBezTo>
                      <a:pt x="1560" y="2144"/>
                      <a:pt x="1715" y="2656"/>
                      <a:pt x="1977" y="3180"/>
                    </a:cubicBezTo>
                    <a:cubicBezTo>
                      <a:pt x="1977" y="3180"/>
                      <a:pt x="2263" y="2942"/>
                      <a:pt x="2656" y="2370"/>
                    </a:cubicBezTo>
                    <a:cubicBezTo>
                      <a:pt x="2715" y="2263"/>
                      <a:pt x="2310" y="1477"/>
                      <a:pt x="1751" y="894"/>
                    </a:cubicBezTo>
                    <a:cubicBezTo>
                      <a:pt x="1215" y="322"/>
                      <a:pt x="596" y="1"/>
                      <a:pt x="5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3165;p69">
                <a:extLst>
                  <a:ext uri="{FF2B5EF4-FFF2-40B4-BE49-F238E27FC236}">
                    <a16:creationId xmlns:a16="http://schemas.microsoft.com/office/drawing/2014/main" id="{7FBB38D7-E3C4-7EB4-6AE9-FC1AE824CE63}"/>
                  </a:ext>
                </a:extLst>
              </p:cNvPr>
              <p:cNvSpPr/>
              <p:nvPr/>
            </p:nvSpPr>
            <p:spPr>
              <a:xfrm>
                <a:off x="13745774" y="3561937"/>
                <a:ext cx="92462" cy="109067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2739" extrusionOk="0">
                    <a:moveTo>
                      <a:pt x="250" y="0"/>
                    </a:moveTo>
                    <a:cubicBezTo>
                      <a:pt x="143" y="143"/>
                      <a:pt x="0" y="310"/>
                      <a:pt x="0" y="310"/>
                    </a:cubicBezTo>
                    <a:cubicBezTo>
                      <a:pt x="131" y="370"/>
                      <a:pt x="500" y="429"/>
                      <a:pt x="1155" y="1239"/>
                    </a:cubicBezTo>
                    <a:cubicBezTo>
                      <a:pt x="1607" y="1786"/>
                      <a:pt x="1988" y="2608"/>
                      <a:pt x="2060" y="2739"/>
                    </a:cubicBezTo>
                    <a:cubicBezTo>
                      <a:pt x="2286" y="2453"/>
                      <a:pt x="2322" y="2429"/>
                      <a:pt x="2322" y="2429"/>
                    </a:cubicBezTo>
                    <a:cubicBezTo>
                      <a:pt x="2322" y="2429"/>
                      <a:pt x="1988" y="1560"/>
                      <a:pt x="1322" y="822"/>
                    </a:cubicBezTo>
                    <a:cubicBezTo>
                      <a:pt x="988" y="441"/>
                      <a:pt x="536" y="167"/>
                      <a:pt x="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3166;p69">
                <a:extLst>
                  <a:ext uri="{FF2B5EF4-FFF2-40B4-BE49-F238E27FC236}">
                    <a16:creationId xmlns:a16="http://schemas.microsoft.com/office/drawing/2014/main" id="{9756620C-E8E8-DDDA-1A16-CA8BC2DF8F25}"/>
                  </a:ext>
                </a:extLst>
              </p:cNvPr>
              <p:cNvSpPr/>
              <p:nvPr/>
            </p:nvSpPr>
            <p:spPr>
              <a:xfrm>
                <a:off x="13606842" y="3619318"/>
                <a:ext cx="56465" cy="108111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715" extrusionOk="0">
                    <a:moveTo>
                      <a:pt x="453" y="0"/>
                    </a:moveTo>
                    <a:lnTo>
                      <a:pt x="453" y="0"/>
                    </a:lnTo>
                    <a:cubicBezTo>
                      <a:pt x="465" y="238"/>
                      <a:pt x="584" y="429"/>
                      <a:pt x="489" y="1286"/>
                    </a:cubicBezTo>
                    <a:cubicBezTo>
                      <a:pt x="417" y="1774"/>
                      <a:pt x="143" y="2334"/>
                      <a:pt x="1" y="2453"/>
                    </a:cubicBezTo>
                    <a:cubicBezTo>
                      <a:pt x="1" y="2453"/>
                      <a:pt x="334" y="2560"/>
                      <a:pt x="870" y="2715"/>
                    </a:cubicBezTo>
                    <a:cubicBezTo>
                      <a:pt x="989" y="2715"/>
                      <a:pt x="1227" y="2143"/>
                      <a:pt x="1298" y="1441"/>
                    </a:cubicBezTo>
                    <a:cubicBezTo>
                      <a:pt x="1417" y="715"/>
                      <a:pt x="1191" y="107"/>
                      <a:pt x="1191" y="107"/>
                    </a:cubicBezTo>
                    <a:cubicBezTo>
                      <a:pt x="1191" y="107"/>
                      <a:pt x="894" y="36"/>
                      <a:pt x="4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3167;p69">
                <a:extLst>
                  <a:ext uri="{FF2B5EF4-FFF2-40B4-BE49-F238E27FC236}">
                    <a16:creationId xmlns:a16="http://schemas.microsoft.com/office/drawing/2014/main" id="{6D2F525B-6A8E-FD2A-A891-0B12ACCA4A48}"/>
                  </a:ext>
                </a:extLst>
              </p:cNvPr>
              <p:cNvSpPr/>
              <p:nvPr/>
            </p:nvSpPr>
            <p:spPr>
              <a:xfrm>
                <a:off x="13618708" y="3619318"/>
                <a:ext cx="39382" cy="104448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623" extrusionOk="0">
                    <a:moveTo>
                      <a:pt x="443" y="0"/>
                    </a:moveTo>
                    <a:cubicBezTo>
                      <a:pt x="351" y="0"/>
                      <a:pt x="393" y="48"/>
                      <a:pt x="393" y="48"/>
                    </a:cubicBezTo>
                    <a:cubicBezTo>
                      <a:pt x="393" y="48"/>
                      <a:pt x="738" y="1512"/>
                      <a:pt x="0" y="2548"/>
                    </a:cubicBezTo>
                    <a:cubicBezTo>
                      <a:pt x="131" y="2608"/>
                      <a:pt x="229" y="2622"/>
                      <a:pt x="295" y="2622"/>
                    </a:cubicBezTo>
                    <a:cubicBezTo>
                      <a:pt x="360" y="2622"/>
                      <a:pt x="393" y="2608"/>
                      <a:pt x="393" y="2608"/>
                    </a:cubicBezTo>
                    <a:cubicBezTo>
                      <a:pt x="762" y="2048"/>
                      <a:pt x="988" y="1012"/>
                      <a:pt x="703" y="48"/>
                    </a:cubicBezTo>
                    <a:cubicBezTo>
                      <a:pt x="568" y="12"/>
                      <a:pt x="488" y="0"/>
                      <a:pt x="4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3168;p69">
                <a:extLst>
                  <a:ext uri="{FF2B5EF4-FFF2-40B4-BE49-F238E27FC236}">
                    <a16:creationId xmlns:a16="http://schemas.microsoft.com/office/drawing/2014/main" id="{72016D6B-28D8-10DD-3C79-D792F3E69584}"/>
                  </a:ext>
                </a:extLst>
              </p:cNvPr>
              <p:cNvSpPr/>
              <p:nvPr/>
            </p:nvSpPr>
            <p:spPr>
              <a:xfrm>
                <a:off x="13833457" y="3298568"/>
                <a:ext cx="168837" cy="187791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4716" extrusionOk="0">
                    <a:moveTo>
                      <a:pt x="1949" y="1"/>
                    </a:moveTo>
                    <a:cubicBezTo>
                      <a:pt x="1399" y="1"/>
                      <a:pt x="936" y="206"/>
                      <a:pt x="608" y="542"/>
                    </a:cubicBezTo>
                    <a:cubicBezTo>
                      <a:pt x="441" y="554"/>
                      <a:pt x="322" y="566"/>
                      <a:pt x="322" y="566"/>
                    </a:cubicBezTo>
                    <a:cubicBezTo>
                      <a:pt x="251" y="959"/>
                      <a:pt x="1" y="1864"/>
                      <a:pt x="13" y="2316"/>
                    </a:cubicBezTo>
                    <a:cubicBezTo>
                      <a:pt x="13" y="2471"/>
                      <a:pt x="25" y="2745"/>
                      <a:pt x="72" y="3055"/>
                    </a:cubicBezTo>
                    <a:cubicBezTo>
                      <a:pt x="108" y="3352"/>
                      <a:pt x="167" y="3638"/>
                      <a:pt x="239" y="3876"/>
                    </a:cubicBezTo>
                    <a:cubicBezTo>
                      <a:pt x="239" y="3888"/>
                      <a:pt x="251" y="3924"/>
                      <a:pt x="251" y="3936"/>
                    </a:cubicBezTo>
                    <a:lnTo>
                      <a:pt x="263" y="3948"/>
                    </a:lnTo>
                    <a:cubicBezTo>
                      <a:pt x="358" y="4174"/>
                      <a:pt x="465" y="4376"/>
                      <a:pt x="596" y="4495"/>
                    </a:cubicBezTo>
                    <a:cubicBezTo>
                      <a:pt x="810" y="4688"/>
                      <a:pt x="948" y="4698"/>
                      <a:pt x="973" y="4698"/>
                    </a:cubicBezTo>
                    <a:cubicBezTo>
                      <a:pt x="976" y="4698"/>
                      <a:pt x="977" y="4698"/>
                      <a:pt x="977" y="4698"/>
                    </a:cubicBezTo>
                    <a:cubicBezTo>
                      <a:pt x="1042" y="4710"/>
                      <a:pt x="1113" y="4716"/>
                      <a:pt x="1189" y="4716"/>
                    </a:cubicBezTo>
                    <a:cubicBezTo>
                      <a:pt x="1936" y="4716"/>
                      <a:pt x="3159" y="4136"/>
                      <a:pt x="3656" y="3066"/>
                    </a:cubicBezTo>
                    <a:cubicBezTo>
                      <a:pt x="4239" y="1852"/>
                      <a:pt x="3930" y="471"/>
                      <a:pt x="2680" y="114"/>
                    </a:cubicBezTo>
                    <a:cubicBezTo>
                      <a:pt x="2424" y="37"/>
                      <a:pt x="2179" y="1"/>
                      <a:pt x="1949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3169;p69">
                <a:extLst>
                  <a:ext uri="{FF2B5EF4-FFF2-40B4-BE49-F238E27FC236}">
                    <a16:creationId xmlns:a16="http://schemas.microsoft.com/office/drawing/2014/main" id="{5F131C20-58AF-FD1A-37EB-FBA3CC6D12B1}"/>
                  </a:ext>
                </a:extLst>
              </p:cNvPr>
              <p:cNvSpPr/>
              <p:nvPr/>
            </p:nvSpPr>
            <p:spPr>
              <a:xfrm>
                <a:off x="13561208" y="4482178"/>
                <a:ext cx="187871" cy="104687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2629" extrusionOk="0">
                    <a:moveTo>
                      <a:pt x="2671" y="0"/>
                    </a:moveTo>
                    <a:cubicBezTo>
                      <a:pt x="2671" y="0"/>
                      <a:pt x="1728" y="1128"/>
                      <a:pt x="927" y="1128"/>
                    </a:cubicBezTo>
                    <a:cubicBezTo>
                      <a:pt x="889" y="1128"/>
                      <a:pt x="851" y="1125"/>
                      <a:pt x="813" y="1120"/>
                    </a:cubicBezTo>
                    <a:cubicBezTo>
                      <a:pt x="780" y="1115"/>
                      <a:pt x="748" y="1113"/>
                      <a:pt x="718" y="1113"/>
                    </a:cubicBezTo>
                    <a:cubicBezTo>
                      <a:pt x="0" y="1113"/>
                      <a:pt x="119" y="2412"/>
                      <a:pt x="1170" y="2572"/>
                    </a:cubicBezTo>
                    <a:cubicBezTo>
                      <a:pt x="1301" y="2596"/>
                      <a:pt x="1444" y="2629"/>
                      <a:pt x="1699" y="2629"/>
                    </a:cubicBezTo>
                    <a:cubicBezTo>
                      <a:pt x="1953" y="2629"/>
                      <a:pt x="2319" y="2596"/>
                      <a:pt x="2897" y="2489"/>
                    </a:cubicBezTo>
                    <a:cubicBezTo>
                      <a:pt x="3043" y="2456"/>
                      <a:pt x="3184" y="2443"/>
                      <a:pt x="3315" y="2443"/>
                    </a:cubicBezTo>
                    <a:cubicBezTo>
                      <a:pt x="3514" y="2443"/>
                      <a:pt x="3689" y="2472"/>
                      <a:pt x="3825" y="2501"/>
                    </a:cubicBezTo>
                    <a:cubicBezTo>
                      <a:pt x="3872" y="2510"/>
                      <a:pt x="3916" y="2514"/>
                      <a:pt x="3959" y="2514"/>
                    </a:cubicBezTo>
                    <a:cubicBezTo>
                      <a:pt x="4494" y="2514"/>
                      <a:pt x="4718" y="1831"/>
                      <a:pt x="4707" y="751"/>
                    </a:cubicBezTo>
                    <a:lnTo>
                      <a:pt x="26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3170;p69">
                <a:extLst>
                  <a:ext uri="{FF2B5EF4-FFF2-40B4-BE49-F238E27FC236}">
                    <a16:creationId xmlns:a16="http://schemas.microsoft.com/office/drawing/2014/main" id="{D4F3E70C-841B-8C81-72EC-3DB6343BA9A0}"/>
                  </a:ext>
                </a:extLst>
              </p:cNvPr>
              <p:cNvSpPr/>
              <p:nvPr/>
            </p:nvSpPr>
            <p:spPr>
              <a:xfrm>
                <a:off x="13620580" y="3877232"/>
                <a:ext cx="239000" cy="682515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7140" extrusionOk="0">
                    <a:moveTo>
                      <a:pt x="2311" y="0"/>
                    </a:moveTo>
                    <a:cubicBezTo>
                      <a:pt x="2096" y="2108"/>
                      <a:pt x="1144" y="8037"/>
                      <a:pt x="1144" y="8966"/>
                    </a:cubicBezTo>
                    <a:cubicBezTo>
                      <a:pt x="1144" y="9918"/>
                      <a:pt x="1" y="16157"/>
                      <a:pt x="1" y="16157"/>
                    </a:cubicBezTo>
                    <a:cubicBezTo>
                      <a:pt x="1" y="16157"/>
                      <a:pt x="423" y="16041"/>
                      <a:pt x="982" y="16041"/>
                    </a:cubicBezTo>
                    <a:cubicBezTo>
                      <a:pt x="1699" y="16041"/>
                      <a:pt x="2641" y="16232"/>
                      <a:pt x="3204" y="17109"/>
                    </a:cubicBezTo>
                    <a:cubicBezTo>
                      <a:pt x="3217" y="17130"/>
                      <a:pt x="3231" y="17140"/>
                      <a:pt x="3246" y="17140"/>
                    </a:cubicBezTo>
                    <a:cubicBezTo>
                      <a:pt x="3623" y="17140"/>
                      <a:pt x="4529" y="10945"/>
                      <a:pt x="4632" y="10132"/>
                    </a:cubicBezTo>
                    <a:cubicBezTo>
                      <a:pt x="4740" y="9287"/>
                      <a:pt x="5585" y="5691"/>
                      <a:pt x="5787" y="3786"/>
                    </a:cubicBezTo>
                    <a:cubicBezTo>
                      <a:pt x="6002" y="1881"/>
                      <a:pt x="5787" y="417"/>
                      <a:pt x="5787" y="417"/>
                    </a:cubicBezTo>
                    <a:lnTo>
                      <a:pt x="23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3171;p69">
                <a:extLst>
                  <a:ext uri="{FF2B5EF4-FFF2-40B4-BE49-F238E27FC236}">
                    <a16:creationId xmlns:a16="http://schemas.microsoft.com/office/drawing/2014/main" id="{D7809165-0ED1-19A1-76A4-7FDA6AC409B4}"/>
                  </a:ext>
                </a:extLst>
              </p:cNvPr>
              <p:cNvSpPr/>
              <p:nvPr/>
            </p:nvSpPr>
            <p:spPr>
              <a:xfrm>
                <a:off x="13739602" y="3834067"/>
                <a:ext cx="355155" cy="740134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18587" extrusionOk="0">
                    <a:moveTo>
                      <a:pt x="5120" y="1"/>
                    </a:moveTo>
                    <a:cubicBezTo>
                      <a:pt x="5120" y="1"/>
                      <a:pt x="0" y="834"/>
                      <a:pt x="119" y="1251"/>
                    </a:cubicBezTo>
                    <a:cubicBezTo>
                      <a:pt x="227" y="1668"/>
                      <a:pt x="2584" y="9764"/>
                      <a:pt x="2894" y="10800"/>
                    </a:cubicBezTo>
                    <a:cubicBezTo>
                      <a:pt x="3203" y="11847"/>
                      <a:pt x="4989" y="17777"/>
                      <a:pt x="4989" y="17777"/>
                    </a:cubicBezTo>
                    <a:cubicBezTo>
                      <a:pt x="4989" y="17777"/>
                      <a:pt x="5256" y="17722"/>
                      <a:pt x="5670" y="17722"/>
                    </a:cubicBezTo>
                    <a:cubicBezTo>
                      <a:pt x="6331" y="17722"/>
                      <a:pt x="7369" y="17861"/>
                      <a:pt x="8299" y="18586"/>
                    </a:cubicBezTo>
                    <a:cubicBezTo>
                      <a:pt x="8918" y="17884"/>
                      <a:pt x="7835" y="11800"/>
                      <a:pt x="6787" y="9823"/>
                    </a:cubicBezTo>
                    <a:cubicBezTo>
                      <a:pt x="6787" y="9299"/>
                      <a:pt x="6168" y="5739"/>
                      <a:pt x="6168" y="4799"/>
                    </a:cubicBezTo>
                    <a:cubicBezTo>
                      <a:pt x="6168" y="3846"/>
                      <a:pt x="5537" y="1346"/>
                      <a:pt x="5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3172;p69">
                <a:extLst>
                  <a:ext uri="{FF2B5EF4-FFF2-40B4-BE49-F238E27FC236}">
                    <a16:creationId xmlns:a16="http://schemas.microsoft.com/office/drawing/2014/main" id="{1E620F9F-E67F-8B6D-D3DE-074D5CB7BD36}"/>
                  </a:ext>
                </a:extLst>
              </p:cNvPr>
              <p:cNvSpPr/>
              <p:nvPr/>
            </p:nvSpPr>
            <p:spPr>
              <a:xfrm>
                <a:off x="13662789" y="3984547"/>
                <a:ext cx="164098" cy="574005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14415" extrusionOk="0">
                    <a:moveTo>
                      <a:pt x="3625" y="1"/>
                    </a:moveTo>
                    <a:cubicBezTo>
                      <a:pt x="3220" y="1"/>
                      <a:pt x="2132" y="401"/>
                      <a:pt x="2132" y="401"/>
                    </a:cubicBezTo>
                    <a:cubicBezTo>
                      <a:pt x="1941" y="1877"/>
                      <a:pt x="941" y="5925"/>
                      <a:pt x="893" y="6425"/>
                    </a:cubicBezTo>
                    <a:cubicBezTo>
                      <a:pt x="858" y="6913"/>
                      <a:pt x="965" y="6818"/>
                      <a:pt x="1072" y="7485"/>
                    </a:cubicBezTo>
                    <a:cubicBezTo>
                      <a:pt x="1179" y="8152"/>
                      <a:pt x="1096" y="9569"/>
                      <a:pt x="786" y="10450"/>
                    </a:cubicBezTo>
                    <a:cubicBezTo>
                      <a:pt x="477" y="11319"/>
                      <a:pt x="191" y="11676"/>
                      <a:pt x="251" y="11890"/>
                    </a:cubicBezTo>
                    <a:cubicBezTo>
                      <a:pt x="322" y="12093"/>
                      <a:pt x="1" y="13331"/>
                      <a:pt x="1" y="13331"/>
                    </a:cubicBezTo>
                    <a:cubicBezTo>
                      <a:pt x="1" y="13331"/>
                      <a:pt x="2215" y="14081"/>
                      <a:pt x="2132" y="14414"/>
                    </a:cubicBezTo>
                    <a:cubicBezTo>
                      <a:pt x="2429" y="14283"/>
                      <a:pt x="2882" y="12950"/>
                      <a:pt x="2953" y="12057"/>
                    </a:cubicBezTo>
                    <a:cubicBezTo>
                      <a:pt x="3037" y="11176"/>
                      <a:pt x="4049" y="5532"/>
                      <a:pt x="4084" y="4377"/>
                    </a:cubicBezTo>
                    <a:cubicBezTo>
                      <a:pt x="4120" y="3211"/>
                      <a:pt x="3811" y="353"/>
                      <a:pt x="3775" y="67"/>
                    </a:cubicBezTo>
                    <a:cubicBezTo>
                      <a:pt x="3770" y="20"/>
                      <a:pt x="3714" y="1"/>
                      <a:pt x="36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3173;p69">
                <a:extLst>
                  <a:ext uri="{FF2B5EF4-FFF2-40B4-BE49-F238E27FC236}">
                    <a16:creationId xmlns:a16="http://schemas.microsoft.com/office/drawing/2014/main" id="{99C4F0C5-6088-FDC1-EE3E-484FC832851D}"/>
                  </a:ext>
                </a:extLst>
              </p:cNvPr>
              <p:cNvSpPr/>
              <p:nvPr/>
            </p:nvSpPr>
            <p:spPr>
              <a:xfrm>
                <a:off x="13624880" y="4459918"/>
                <a:ext cx="150798" cy="76335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1917" extrusionOk="0">
                    <a:moveTo>
                      <a:pt x="604" y="1"/>
                    </a:moveTo>
                    <a:cubicBezTo>
                      <a:pt x="385" y="1"/>
                      <a:pt x="230" y="26"/>
                      <a:pt x="131" y="59"/>
                    </a:cubicBezTo>
                    <a:cubicBezTo>
                      <a:pt x="131" y="59"/>
                      <a:pt x="60" y="548"/>
                      <a:pt x="0" y="881"/>
                    </a:cubicBezTo>
                    <a:cubicBezTo>
                      <a:pt x="0" y="886"/>
                      <a:pt x="4" y="888"/>
                      <a:pt x="13" y="888"/>
                    </a:cubicBezTo>
                    <a:cubicBezTo>
                      <a:pt x="68" y="888"/>
                      <a:pt x="293" y="802"/>
                      <a:pt x="627" y="802"/>
                    </a:cubicBezTo>
                    <a:cubicBezTo>
                      <a:pt x="750" y="802"/>
                      <a:pt x="887" y="814"/>
                      <a:pt x="1036" y="845"/>
                    </a:cubicBezTo>
                    <a:cubicBezTo>
                      <a:pt x="2262" y="988"/>
                      <a:pt x="3477" y="1917"/>
                      <a:pt x="3477" y="1917"/>
                    </a:cubicBezTo>
                    <a:cubicBezTo>
                      <a:pt x="3477" y="1917"/>
                      <a:pt x="3631" y="1488"/>
                      <a:pt x="3786" y="905"/>
                    </a:cubicBezTo>
                    <a:cubicBezTo>
                      <a:pt x="3631" y="833"/>
                      <a:pt x="2762" y="321"/>
                      <a:pt x="1262" y="59"/>
                    </a:cubicBezTo>
                    <a:cubicBezTo>
                      <a:pt x="997" y="17"/>
                      <a:pt x="780" y="1"/>
                      <a:pt x="6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3174;p69">
                <a:extLst>
                  <a:ext uri="{FF2B5EF4-FFF2-40B4-BE49-F238E27FC236}">
                    <a16:creationId xmlns:a16="http://schemas.microsoft.com/office/drawing/2014/main" id="{B3C1A95C-9003-4B9B-96D6-DCD914FEDFB9}"/>
                  </a:ext>
                </a:extLst>
              </p:cNvPr>
              <p:cNvSpPr/>
              <p:nvPr/>
            </p:nvSpPr>
            <p:spPr>
              <a:xfrm>
                <a:off x="13627230" y="4470908"/>
                <a:ext cx="147015" cy="52085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1308" extrusionOk="0">
                    <a:moveTo>
                      <a:pt x="552" y="1"/>
                    </a:moveTo>
                    <a:cubicBezTo>
                      <a:pt x="379" y="1"/>
                      <a:pt x="210" y="14"/>
                      <a:pt x="48" y="45"/>
                    </a:cubicBezTo>
                    <a:cubicBezTo>
                      <a:pt x="12" y="141"/>
                      <a:pt x="1" y="343"/>
                      <a:pt x="1" y="343"/>
                    </a:cubicBezTo>
                    <a:cubicBezTo>
                      <a:pt x="6" y="343"/>
                      <a:pt x="12" y="343"/>
                      <a:pt x="18" y="343"/>
                    </a:cubicBezTo>
                    <a:cubicBezTo>
                      <a:pt x="132" y="343"/>
                      <a:pt x="339" y="310"/>
                      <a:pt x="637" y="310"/>
                    </a:cubicBezTo>
                    <a:cubicBezTo>
                      <a:pt x="1246" y="310"/>
                      <a:pt x="2232" y="450"/>
                      <a:pt x="3561" y="1307"/>
                    </a:cubicBezTo>
                    <a:cubicBezTo>
                      <a:pt x="3691" y="1034"/>
                      <a:pt x="3632" y="938"/>
                      <a:pt x="3632" y="938"/>
                    </a:cubicBezTo>
                    <a:cubicBezTo>
                      <a:pt x="3632" y="938"/>
                      <a:pt x="1975" y="1"/>
                      <a:pt x="5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3175;p69">
                <a:extLst>
                  <a:ext uri="{FF2B5EF4-FFF2-40B4-BE49-F238E27FC236}">
                    <a16:creationId xmlns:a16="http://schemas.microsoft.com/office/drawing/2014/main" id="{D1D00324-0533-3422-65D1-E3ED862B9B65}"/>
                  </a:ext>
                </a:extLst>
              </p:cNvPr>
              <p:cNvSpPr/>
              <p:nvPr/>
            </p:nvSpPr>
            <p:spPr>
              <a:xfrm>
                <a:off x="13733907" y="3488907"/>
                <a:ext cx="333811" cy="535659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452" extrusionOk="0">
                    <a:moveTo>
                      <a:pt x="6323" y="1"/>
                    </a:moveTo>
                    <a:cubicBezTo>
                      <a:pt x="6323" y="1"/>
                      <a:pt x="5049" y="164"/>
                      <a:pt x="4139" y="164"/>
                    </a:cubicBezTo>
                    <a:cubicBezTo>
                      <a:pt x="3922" y="164"/>
                      <a:pt x="3726" y="155"/>
                      <a:pt x="3572" y="132"/>
                    </a:cubicBezTo>
                    <a:cubicBezTo>
                      <a:pt x="3571" y="132"/>
                      <a:pt x="3570" y="132"/>
                      <a:pt x="3569" y="132"/>
                    </a:cubicBezTo>
                    <a:cubicBezTo>
                      <a:pt x="3318" y="132"/>
                      <a:pt x="1285" y="3196"/>
                      <a:pt x="1048" y="4228"/>
                    </a:cubicBezTo>
                    <a:cubicBezTo>
                      <a:pt x="822" y="5252"/>
                      <a:pt x="0" y="12860"/>
                      <a:pt x="0" y="12860"/>
                    </a:cubicBezTo>
                    <a:cubicBezTo>
                      <a:pt x="243" y="13027"/>
                      <a:pt x="3693" y="13452"/>
                      <a:pt x="5725" y="13452"/>
                    </a:cubicBezTo>
                    <a:cubicBezTo>
                      <a:pt x="6588" y="13452"/>
                      <a:pt x="7195" y="13375"/>
                      <a:pt x="7192" y="13169"/>
                    </a:cubicBezTo>
                    <a:cubicBezTo>
                      <a:pt x="7073" y="8323"/>
                      <a:pt x="6251" y="9121"/>
                      <a:pt x="6501" y="7502"/>
                    </a:cubicBezTo>
                    <a:cubicBezTo>
                      <a:pt x="6704" y="6085"/>
                      <a:pt x="7716" y="4406"/>
                      <a:pt x="7930" y="3990"/>
                    </a:cubicBezTo>
                    <a:cubicBezTo>
                      <a:pt x="8382" y="3097"/>
                      <a:pt x="8359" y="2418"/>
                      <a:pt x="8359" y="2418"/>
                    </a:cubicBezTo>
                    <a:cubicBezTo>
                      <a:pt x="8359" y="2418"/>
                      <a:pt x="8287" y="1311"/>
                      <a:pt x="63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3176;p69">
                <a:extLst>
                  <a:ext uri="{FF2B5EF4-FFF2-40B4-BE49-F238E27FC236}">
                    <a16:creationId xmlns:a16="http://schemas.microsoft.com/office/drawing/2014/main" id="{DD6C7AC4-D3D5-8A2A-F008-743D1AEA8F95}"/>
                  </a:ext>
                </a:extLst>
              </p:cNvPr>
              <p:cNvSpPr/>
              <p:nvPr/>
            </p:nvSpPr>
            <p:spPr>
              <a:xfrm>
                <a:off x="13657572" y="3478514"/>
                <a:ext cx="231394" cy="513479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2895" extrusionOk="0">
                    <a:moveTo>
                      <a:pt x="5668" y="0"/>
                    </a:moveTo>
                    <a:cubicBezTo>
                      <a:pt x="4954" y="274"/>
                      <a:pt x="4477" y="310"/>
                      <a:pt x="4061" y="548"/>
                    </a:cubicBezTo>
                    <a:cubicBezTo>
                      <a:pt x="3703" y="631"/>
                      <a:pt x="2537" y="4000"/>
                      <a:pt x="2418" y="4489"/>
                    </a:cubicBezTo>
                    <a:cubicBezTo>
                      <a:pt x="2334" y="4858"/>
                      <a:pt x="1906" y="6286"/>
                      <a:pt x="1453" y="7977"/>
                    </a:cubicBezTo>
                    <a:cubicBezTo>
                      <a:pt x="1405" y="8120"/>
                      <a:pt x="1191" y="8418"/>
                      <a:pt x="1132" y="8572"/>
                    </a:cubicBezTo>
                    <a:cubicBezTo>
                      <a:pt x="501" y="10096"/>
                      <a:pt x="203" y="11263"/>
                      <a:pt x="72" y="11918"/>
                    </a:cubicBezTo>
                    <a:cubicBezTo>
                      <a:pt x="1" y="12263"/>
                      <a:pt x="1667" y="12894"/>
                      <a:pt x="1667" y="12894"/>
                    </a:cubicBezTo>
                    <a:cubicBezTo>
                      <a:pt x="1667" y="12894"/>
                      <a:pt x="2703" y="8037"/>
                      <a:pt x="3049" y="6334"/>
                    </a:cubicBezTo>
                    <a:cubicBezTo>
                      <a:pt x="3430" y="4441"/>
                      <a:pt x="3751" y="2822"/>
                      <a:pt x="5513" y="667"/>
                    </a:cubicBezTo>
                    <a:cubicBezTo>
                      <a:pt x="5811" y="310"/>
                      <a:pt x="5668" y="0"/>
                      <a:pt x="56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3177;p69">
                <a:extLst>
                  <a:ext uri="{FF2B5EF4-FFF2-40B4-BE49-F238E27FC236}">
                    <a16:creationId xmlns:a16="http://schemas.microsoft.com/office/drawing/2014/main" id="{D919EF00-B40D-8330-227F-5361EEFA47AC}"/>
                  </a:ext>
                </a:extLst>
              </p:cNvPr>
              <p:cNvSpPr/>
              <p:nvPr/>
            </p:nvSpPr>
            <p:spPr>
              <a:xfrm>
                <a:off x="13842457" y="3445782"/>
                <a:ext cx="154143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859" extrusionOk="0">
                    <a:moveTo>
                      <a:pt x="3644" y="0"/>
                    </a:moveTo>
                    <a:cubicBezTo>
                      <a:pt x="3644" y="0"/>
                      <a:pt x="3239" y="179"/>
                      <a:pt x="2882" y="262"/>
                    </a:cubicBezTo>
                    <a:cubicBezTo>
                      <a:pt x="1755" y="548"/>
                      <a:pt x="924" y="593"/>
                      <a:pt x="514" y="593"/>
                    </a:cubicBezTo>
                    <a:cubicBezTo>
                      <a:pt x="327" y="593"/>
                      <a:pt x="227" y="584"/>
                      <a:pt x="227" y="584"/>
                    </a:cubicBezTo>
                    <a:cubicBezTo>
                      <a:pt x="227" y="584"/>
                      <a:pt x="1" y="1334"/>
                      <a:pt x="227" y="1596"/>
                    </a:cubicBezTo>
                    <a:cubicBezTo>
                      <a:pt x="419" y="1787"/>
                      <a:pt x="749" y="1858"/>
                      <a:pt x="1136" y="1858"/>
                    </a:cubicBezTo>
                    <a:cubicBezTo>
                      <a:pt x="2265" y="1858"/>
                      <a:pt x="3871" y="1251"/>
                      <a:pt x="3871" y="1251"/>
                    </a:cubicBezTo>
                    <a:lnTo>
                      <a:pt x="36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3178;p69">
                <a:extLst>
                  <a:ext uri="{FF2B5EF4-FFF2-40B4-BE49-F238E27FC236}">
                    <a16:creationId xmlns:a16="http://schemas.microsoft.com/office/drawing/2014/main" id="{3403453B-5F43-7F0B-A19C-115A26B00C27}"/>
                  </a:ext>
                </a:extLst>
              </p:cNvPr>
              <p:cNvSpPr/>
              <p:nvPr/>
            </p:nvSpPr>
            <p:spPr>
              <a:xfrm>
                <a:off x="13861929" y="3356665"/>
                <a:ext cx="162187" cy="117588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2953" extrusionOk="0">
                    <a:moveTo>
                      <a:pt x="203" y="0"/>
                    </a:moveTo>
                    <a:lnTo>
                      <a:pt x="203" y="0"/>
                    </a:lnTo>
                    <a:cubicBezTo>
                      <a:pt x="286" y="238"/>
                      <a:pt x="0" y="572"/>
                      <a:pt x="595" y="1179"/>
                    </a:cubicBezTo>
                    <a:cubicBezTo>
                      <a:pt x="1167" y="1750"/>
                      <a:pt x="1453" y="2924"/>
                      <a:pt x="1906" y="2924"/>
                    </a:cubicBezTo>
                    <a:cubicBezTo>
                      <a:pt x="1925" y="2924"/>
                      <a:pt x="1945" y="2921"/>
                      <a:pt x="1965" y="2917"/>
                    </a:cubicBezTo>
                    <a:cubicBezTo>
                      <a:pt x="2453" y="2822"/>
                      <a:pt x="3358" y="2953"/>
                      <a:pt x="3477" y="2655"/>
                    </a:cubicBezTo>
                    <a:cubicBezTo>
                      <a:pt x="3536" y="2489"/>
                      <a:pt x="4072" y="1607"/>
                      <a:pt x="3870" y="1298"/>
                    </a:cubicBezTo>
                    <a:cubicBezTo>
                      <a:pt x="3643" y="953"/>
                      <a:pt x="203" y="0"/>
                      <a:pt x="2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3179;p69">
                <a:extLst>
                  <a:ext uri="{FF2B5EF4-FFF2-40B4-BE49-F238E27FC236}">
                    <a16:creationId xmlns:a16="http://schemas.microsoft.com/office/drawing/2014/main" id="{3FB8A1C9-569B-B024-0759-E84A38E0B35E}"/>
                  </a:ext>
                </a:extLst>
              </p:cNvPr>
              <p:cNvSpPr/>
              <p:nvPr/>
            </p:nvSpPr>
            <p:spPr>
              <a:xfrm>
                <a:off x="13786549" y="3327238"/>
                <a:ext cx="125672" cy="89197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2240" extrusionOk="0">
                    <a:moveTo>
                      <a:pt x="488" y="1"/>
                    </a:moveTo>
                    <a:lnTo>
                      <a:pt x="0" y="1680"/>
                    </a:lnTo>
                    <a:cubicBezTo>
                      <a:pt x="0" y="1680"/>
                      <a:pt x="816" y="2239"/>
                      <a:pt x="1571" y="2239"/>
                    </a:cubicBezTo>
                    <a:cubicBezTo>
                      <a:pt x="1677" y="2239"/>
                      <a:pt x="1781" y="2228"/>
                      <a:pt x="1881" y="2204"/>
                    </a:cubicBezTo>
                    <a:cubicBezTo>
                      <a:pt x="2691" y="1977"/>
                      <a:pt x="3155" y="1072"/>
                      <a:pt x="3155" y="1072"/>
                    </a:cubicBez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3180;p69">
                <a:extLst>
                  <a:ext uri="{FF2B5EF4-FFF2-40B4-BE49-F238E27FC236}">
                    <a16:creationId xmlns:a16="http://schemas.microsoft.com/office/drawing/2014/main" id="{E9F08259-2FE8-988B-7FCF-3E40FA8F5D64}"/>
                  </a:ext>
                </a:extLst>
              </p:cNvPr>
              <p:cNvSpPr/>
              <p:nvPr/>
            </p:nvSpPr>
            <p:spPr>
              <a:xfrm>
                <a:off x="13804548" y="3314337"/>
                <a:ext cx="258910" cy="119420"/>
              </a:xfrm>
              <a:custGeom>
                <a:avLst/>
                <a:gdLst/>
                <a:ahLst/>
                <a:cxnLst/>
                <a:rect l="l" t="t" r="r" b="b"/>
                <a:pathLst>
                  <a:path w="6502" h="2999" extrusionOk="0">
                    <a:moveTo>
                      <a:pt x="510" y="0"/>
                    </a:moveTo>
                    <a:cubicBezTo>
                      <a:pt x="311" y="0"/>
                      <a:pt x="0" y="123"/>
                      <a:pt x="0" y="396"/>
                    </a:cubicBezTo>
                    <a:cubicBezTo>
                      <a:pt x="0" y="694"/>
                      <a:pt x="596" y="908"/>
                      <a:pt x="1191" y="1099"/>
                    </a:cubicBezTo>
                    <a:cubicBezTo>
                      <a:pt x="1786" y="1289"/>
                      <a:pt x="3525" y="2111"/>
                      <a:pt x="4084" y="2516"/>
                    </a:cubicBezTo>
                    <a:cubicBezTo>
                      <a:pt x="4499" y="2801"/>
                      <a:pt x="5442" y="2998"/>
                      <a:pt x="5982" y="2998"/>
                    </a:cubicBezTo>
                    <a:cubicBezTo>
                      <a:pt x="6185" y="2998"/>
                      <a:pt x="6331" y="2970"/>
                      <a:pt x="6370" y="2909"/>
                    </a:cubicBezTo>
                    <a:cubicBezTo>
                      <a:pt x="6501" y="2694"/>
                      <a:pt x="6275" y="2432"/>
                      <a:pt x="6037" y="2301"/>
                    </a:cubicBezTo>
                    <a:cubicBezTo>
                      <a:pt x="6037" y="2301"/>
                      <a:pt x="751" y="27"/>
                      <a:pt x="560" y="3"/>
                    </a:cubicBezTo>
                    <a:cubicBezTo>
                      <a:pt x="544" y="1"/>
                      <a:pt x="527" y="0"/>
                      <a:pt x="5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3181;p69">
                <a:extLst>
                  <a:ext uri="{FF2B5EF4-FFF2-40B4-BE49-F238E27FC236}">
                    <a16:creationId xmlns:a16="http://schemas.microsoft.com/office/drawing/2014/main" id="{2F078D22-3D4D-EFF8-D24C-DC87C43505D1}"/>
                  </a:ext>
                </a:extLst>
              </p:cNvPr>
              <p:cNvSpPr/>
              <p:nvPr/>
            </p:nvSpPr>
            <p:spPr>
              <a:xfrm>
                <a:off x="13808331" y="3312107"/>
                <a:ext cx="248158" cy="109624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2753" extrusionOk="0">
                    <a:moveTo>
                      <a:pt x="688" y="1"/>
                    </a:moveTo>
                    <a:cubicBezTo>
                      <a:pt x="347" y="1"/>
                      <a:pt x="83" y="65"/>
                      <a:pt x="48" y="298"/>
                    </a:cubicBezTo>
                    <a:cubicBezTo>
                      <a:pt x="1" y="631"/>
                      <a:pt x="1013" y="869"/>
                      <a:pt x="1668" y="1155"/>
                    </a:cubicBezTo>
                    <a:cubicBezTo>
                      <a:pt x="2311" y="1441"/>
                      <a:pt x="3656" y="2072"/>
                      <a:pt x="4311" y="2453"/>
                    </a:cubicBezTo>
                    <a:cubicBezTo>
                      <a:pt x="4682" y="2662"/>
                      <a:pt x="5273" y="2753"/>
                      <a:pt x="5692" y="2753"/>
                    </a:cubicBezTo>
                    <a:cubicBezTo>
                      <a:pt x="6011" y="2753"/>
                      <a:pt x="6232" y="2700"/>
                      <a:pt x="6180" y="2607"/>
                    </a:cubicBezTo>
                    <a:cubicBezTo>
                      <a:pt x="6061" y="2417"/>
                      <a:pt x="5335" y="1762"/>
                      <a:pt x="5335" y="1762"/>
                    </a:cubicBezTo>
                    <a:cubicBezTo>
                      <a:pt x="5335" y="1762"/>
                      <a:pt x="1644" y="71"/>
                      <a:pt x="1108" y="24"/>
                    </a:cubicBezTo>
                    <a:cubicBezTo>
                      <a:pt x="962" y="10"/>
                      <a:pt x="820" y="1"/>
                      <a:pt x="6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3182;p69">
                <a:extLst>
                  <a:ext uri="{FF2B5EF4-FFF2-40B4-BE49-F238E27FC236}">
                    <a16:creationId xmlns:a16="http://schemas.microsoft.com/office/drawing/2014/main" id="{6020026C-A2C6-2889-8EBB-2938787506EA}"/>
                  </a:ext>
                </a:extLst>
              </p:cNvPr>
              <p:cNvSpPr/>
              <p:nvPr/>
            </p:nvSpPr>
            <p:spPr>
              <a:xfrm>
                <a:off x="13829197" y="3256677"/>
                <a:ext cx="196313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3631" extrusionOk="0">
                    <a:moveTo>
                      <a:pt x="2293" y="1"/>
                    </a:moveTo>
                    <a:cubicBezTo>
                      <a:pt x="1715" y="1"/>
                      <a:pt x="1224" y="212"/>
                      <a:pt x="965" y="368"/>
                    </a:cubicBezTo>
                    <a:cubicBezTo>
                      <a:pt x="655" y="570"/>
                      <a:pt x="1" y="1654"/>
                      <a:pt x="227" y="1713"/>
                    </a:cubicBezTo>
                    <a:cubicBezTo>
                      <a:pt x="1310" y="1975"/>
                      <a:pt x="4644" y="3630"/>
                      <a:pt x="4644" y="3630"/>
                    </a:cubicBezTo>
                    <a:cubicBezTo>
                      <a:pt x="4644" y="3630"/>
                      <a:pt x="4930" y="3083"/>
                      <a:pt x="4870" y="1952"/>
                    </a:cubicBezTo>
                    <a:cubicBezTo>
                      <a:pt x="4823" y="809"/>
                      <a:pt x="3513" y="273"/>
                      <a:pt x="2977" y="106"/>
                    </a:cubicBezTo>
                    <a:cubicBezTo>
                      <a:pt x="2742" y="31"/>
                      <a:pt x="2511" y="1"/>
                      <a:pt x="2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3183;p69">
                <a:extLst>
                  <a:ext uri="{FF2B5EF4-FFF2-40B4-BE49-F238E27FC236}">
                    <a16:creationId xmlns:a16="http://schemas.microsoft.com/office/drawing/2014/main" id="{279F674F-9443-9445-719F-42958FD7C93A}"/>
                  </a:ext>
                </a:extLst>
              </p:cNvPr>
              <p:cNvSpPr/>
              <p:nvPr/>
            </p:nvSpPr>
            <p:spPr>
              <a:xfrm>
                <a:off x="13931614" y="3261814"/>
                <a:ext cx="93418" cy="1394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3502" extrusionOk="0">
                    <a:moveTo>
                      <a:pt x="465" y="1"/>
                    </a:moveTo>
                    <a:lnTo>
                      <a:pt x="465" y="1"/>
                    </a:lnTo>
                    <a:cubicBezTo>
                      <a:pt x="822" y="644"/>
                      <a:pt x="477" y="1763"/>
                      <a:pt x="0" y="2537"/>
                    </a:cubicBezTo>
                    <a:cubicBezTo>
                      <a:pt x="1072" y="3013"/>
                      <a:pt x="2060" y="3501"/>
                      <a:pt x="2060" y="3501"/>
                    </a:cubicBezTo>
                    <a:cubicBezTo>
                      <a:pt x="2060" y="3501"/>
                      <a:pt x="2346" y="2954"/>
                      <a:pt x="2286" y="1823"/>
                    </a:cubicBezTo>
                    <a:cubicBezTo>
                      <a:pt x="2239" y="739"/>
                      <a:pt x="1060" y="203"/>
                      <a:pt x="4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3184;p69">
                <a:extLst>
                  <a:ext uri="{FF2B5EF4-FFF2-40B4-BE49-F238E27FC236}">
                    <a16:creationId xmlns:a16="http://schemas.microsoft.com/office/drawing/2014/main" id="{6B727B72-D991-21C0-E1AE-BC438C6EE490}"/>
                  </a:ext>
                </a:extLst>
              </p:cNvPr>
              <p:cNvSpPr/>
              <p:nvPr/>
            </p:nvSpPr>
            <p:spPr>
              <a:xfrm>
                <a:off x="13799332" y="4049812"/>
                <a:ext cx="216700" cy="495998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2456" extrusionOk="0">
                    <a:moveTo>
                      <a:pt x="1" y="0"/>
                    </a:moveTo>
                    <a:cubicBezTo>
                      <a:pt x="108" y="833"/>
                      <a:pt x="1227" y="5274"/>
                      <a:pt x="1358" y="5905"/>
                    </a:cubicBezTo>
                    <a:cubicBezTo>
                      <a:pt x="1489" y="6525"/>
                      <a:pt x="1751" y="7179"/>
                      <a:pt x="1882" y="7465"/>
                    </a:cubicBezTo>
                    <a:cubicBezTo>
                      <a:pt x="2013" y="7751"/>
                      <a:pt x="3001" y="10632"/>
                      <a:pt x="3001" y="11049"/>
                    </a:cubicBezTo>
                    <a:cubicBezTo>
                      <a:pt x="3001" y="11466"/>
                      <a:pt x="3275" y="12406"/>
                      <a:pt x="3382" y="12454"/>
                    </a:cubicBezTo>
                    <a:cubicBezTo>
                      <a:pt x="3386" y="12455"/>
                      <a:pt x="3391" y="12455"/>
                      <a:pt x="3398" y="12455"/>
                    </a:cubicBezTo>
                    <a:cubicBezTo>
                      <a:pt x="3528" y="12455"/>
                      <a:pt x="4197" y="12310"/>
                      <a:pt x="4751" y="12310"/>
                    </a:cubicBezTo>
                    <a:cubicBezTo>
                      <a:pt x="4994" y="12310"/>
                      <a:pt x="5215" y="12338"/>
                      <a:pt x="5358" y="12418"/>
                    </a:cubicBezTo>
                    <a:cubicBezTo>
                      <a:pt x="5263" y="11978"/>
                      <a:pt x="4215" y="11763"/>
                      <a:pt x="4013" y="11763"/>
                    </a:cubicBezTo>
                    <a:cubicBezTo>
                      <a:pt x="4322" y="11740"/>
                      <a:pt x="5442" y="11740"/>
                      <a:pt x="5358" y="11632"/>
                    </a:cubicBezTo>
                    <a:cubicBezTo>
                      <a:pt x="5287" y="11525"/>
                      <a:pt x="4084" y="10382"/>
                      <a:pt x="3799" y="10382"/>
                    </a:cubicBezTo>
                    <a:cubicBezTo>
                      <a:pt x="4108" y="10251"/>
                      <a:pt x="4525" y="10037"/>
                      <a:pt x="4525" y="10037"/>
                    </a:cubicBezTo>
                    <a:cubicBezTo>
                      <a:pt x="4525" y="10037"/>
                      <a:pt x="3668" y="9239"/>
                      <a:pt x="3310" y="8120"/>
                    </a:cubicBezTo>
                    <a:cubicBezTo>
                      <a:pt x="3179" y="7691"/>
                      <a:pt x="2370" y="6453"/>
                      <a:pt x="2132" y="5477"/>
                    </a:cubicBezTo>
                    <a:cubicBezTo>
                      <a:pt x="1941" y="4715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3185;p69">
                <a:extLst>
                  <a:ext uri="{FF2B5EF4-FFF2-40B4-BE49-F238E27FC236}">
                    <a16:creationId xmlns:a16="http://schemas.microsoft.com/office/drawing/2014/main" id="{9FB3BD22-A775-67A2-7743-FB41917F287F}"/>
                  </a:ext>
                </a:extLst>
              </p:cNvPr>
              <p:cNvSpPr/>
              <p:nvPr/>
            </p:nvSpPr>
            <p:spPr>
              <a:xfrm>
                <a:off x="13918792" y="4479470"/>
                <a:ext cx="162187" cy="60128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1510" extrusionOk="0">
                    <a:moveTo>
                      <a:pt x="1984" y="0"/>
                    </a:moveTo>
                    <a:cubicBezTo>
                      <a:pt x="1679" y="0"/>
                      <a:pt x="1345" y="16"/>
                      <a:pt x="989" y="57"/>
                    </a:cubicBezTo>
                    <a:cubicBezTo>
                      <a:pt x="441" y="140"/>
                      <a:pt x="132" y="259"/>
                      <a:pt x="13" y="378"/>
                    </a:cubicBezTo>
                    <a:cubicBezTo>
                      <a:pt x="13" y="378"/>
                      <a:pt x="1" y="616"/>
                      <a:pt x="203" y="1271"/>
                    </a:cubicBezTo>
                    <a:cubicBezTo>
                      <a:pt x="206" y="1274"/>
                      <a:pt x="209" y="1276"/>
                      <a:pt x="213" y="1276"/>
                    </a:cubicBezTo>
                    <a:cubicBezTo>
                      <a:pt x="270" y="1276"/>
                      <a:pt x="504" y="973"/>
                      <a:pt x="1072" y="961"/>
                    </a:cubicBezTo>
                    <a:cubicBezTo>
                      <a:pt x="1204" y="942"/>
                      <a:pt x="1341" y="933"/>
                      <a:pt x="1482" y="933"/>
                    </a:cubicBezTo>
                    <a:cubicBezTo>
                      <a:pt x="2622" y="933"/>
                      <a:pt x="3954" y="1509"/>
                      <a:pt x="3954" y="1509"/>
                    </a:cubicBezTo>
                    <a:cubicBezTo>
                      <a:pt x="3954" y="1509"/>
                      <a:pt x="4073" y="1176"/>
                      <a:pt x="3894" y="223"/>
                    </a:cubicBezTo>
                    <a:cubicBezTo>
                      <a:pt x="3738" y="186"/>
                      <a:pt x="3026" y="0"/>
                      <a:pt x="19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3186;p69">
                <a:extLst>
                  <a:ext uri="{FF2B5EF4-FFF2-40B4-BE49-F238E27FC236}">
                    <a16:creationId xmlns:a16="http://schemas.microsoft.com/office/drawing/2014/main" id="{598EACF2-CFE9-99A9-B159-30D9C0EB392A}"/>
                  </a:ext>
                </a:extLst>
              </p:cNvPr>
              <p:cNvSpPr/>
              <p:nvPr/>
            </p:nvSpPr>
            <p:spPr>
              <a:xfrm>
                <a:off x="13921659" y="4492770"/>
                <a:ext cx="157926" cy="32135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807" extrusionOk="0">
                    <a:moveTo>
                      <a:pt x="1585" y="1"/>
                    </a:moveTo>
                    <a:cubicBezTo>
                      <a:pt x="997" y="1"/>
                      <a:pt x="414" y="82"/>
                      <a:pt x="0" y="330"/>
                    </a:cubicBezTo>
                    <a:cubicBezTo>
                      <a:pt x="0" y="437"/>
                      <a:pt x="60" y="639"/>
                      <a:pt x="60" y="639"/>
                    </a:cubicBezTo>
                    <a:cubicBezTo>
                      <a:pt x="233" y="603"/>
                      <a:pt x="677" y="344"/>
                      <a:pt x="1567" y="344"/>
                    </a:cubicBezTo>
                    <a:cubicBezTo>
                      <a:pt x="2145" y="344"/>
                      <a:pt x="2913" y="454"/>
                      <a:pt x="3917" y="806"/>
                    </a:cubicBezTo>
                    <a:cubicBezTo>
                      <a:pt x="3965" y="425"/>
                      <a:pt x="3882" y="306"/>
                      <a:pt x="3882" y="306"/>
                    </a:cubicBezTo>
                    <a:cubicBezTo>
                      <a:pt x="3882" y="306"/>
                      <a:pt x="2723" y="1"/>
                      <a:pt x="1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3187;p69">
                <a:extLst>
                  <a:ext uri="{FF2B5EF4-FFF2-40B4-BE49-F238E27FC236}">
                    <a16:creationId xmlns:a16="http://schemas.microsoft.com/office/drawing/2014/main" id="{661D8A31-6D59-6340-18DE-D02AE0174165}"/>
                  </a:ext>
                </a:extLst>
              </p:cNvPr>
              <p:cNvSpPr/>
              <p:nvPr/>
            </p:nvSpPr>
            <p:spPr>
              <a:xfrm>
                <a:off x="13482165" y="3628317"/>
                <a:ext cx="64986" cy="49815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251" extrusionOk="0">
                    <a:moveTo>
                      <a:pt x="1631" y="0"/>
                    </a:moveTo>
                    <a:lnTo>
                      <a:pt x="1072" y="108"/>
                    </a:lnTo>
                    <a:lnTo>
                      <a:pt x="0" y="1251"/>
                    </a:lnTo>
                    <a:lnTo>
                      <a:pt x="572" y="1215"/>
                    </a:lnTo>
                    <a:lnTo>
                      <a:pt x="16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3188;p69">
                <a:extLst>
                  <a:ext uri="{FF2B5EF4-FFF2-40B4-BE49-F238E27FC236}">
                    <a16:creationId xmlns:a16="http://schemas.microsoft.com/office/drawing/2014/main" id="{399E0164-1F23-3E9B-E483-57B0554AE563}"/>
                  </a:ext>
                </a:extLst>
              </p:cNvPr>
              <p:cNvSpPr/>
              <p:nvPr/>
            </p:nvSpPr>
            <p:spPr>
              <a:xfrm>
                <a:off x="13762339" y="3585272"/>
                <a:ext cx="146538" cy="84339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2118" extrusionOk="0">
                    <a:moveTo>
                      <a:pt x="782" y="1"/>
                    </a:moveTo>
                    <a:cubicBezTo>
                      <a:pt x="625" y="1"/>
                      <a:pt x="484" y="22"/>
                      <a:pt x="370" y="69"/>
                    </a:cubicBezTo>
                    <a:cubicBezTo>
                      <a:pt x="263" y="391"/>
                      <a:pt x="1" y="1069"/>
                      <a:pt x="1" y="1069"/>
                    </a:cubicBezTo>
                    <a:cubicBezTo>
                      <a:pt x="1" y="1069"/>
                      <a:pt x="2406" y="1343"/>
                      <a:pt x="3061" y="2117"/>
                    </a:cubicBezTo>
                    <a:lnTo>
                      <a:pt x="3680" y="1046"/>
                    </a:lnTo>
                    <a:cubicBezTo>
                      <a:pt x="3535" y="881"/>
                      <a:pt x="1800" y="1"/>
                      <a:pt x="7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3189;p69">
                <a:extLst>
                  <a:ext uri="{FF2B5EF4-FFF2-40B4-BE49-F238E27FC236}">
                    <a16:creationId xmlns:a16="http://schemas.microsoft.com/office/drawing/2014/main" id="{A32126DB-5D61-699B-391B-0EC2D1456BE3}"/>
                  </a:ext>
                </a:extLst>
              </p:cNvPr>
              <p:cNvSpPr/>
              <p:nvPr/>
            </p:nvSpPr>
            <p:spPr>
              <a:xfrm>
                <a:off x="13765206" y="3597974"/>
                <a:ext cx="132760" cy="59292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1489" extrusionOk="0">
                    <a:moveTo>
                      <a:pt x="179" y="0"/>
                    </a:moveTo>
                    <a:cubicBezTo>
                      <a:pt x="179" y="0"/>
                      <a:pt x="155" y="119"/>
                      <a:pt x="0" y="477"/>
                    </a:cubicBezTo>
                    <a:cubicBezTo>
                      <a:pt x="37" y="475"/>
                      <a:pt x="73" y="475"/>
                      <a:pt x="109" y="475"/>
                    </a:cubicBezTo>
                    <a:cubicBezTo>
                      <a:pt x="1595" y="475"/>
                      <a:pt x="3039" y="1407"/>
                      <a:pt x="3167" y="1489"/>
                    </a:cubicBezTo>
                    <a:cubicBezTo>
                      <a:pt x="3167" y="1489"/>
                      <a:pt x="3286" y="1322"/>
                      <a:pt x="3334" y="1131"/>
                    </a:cubicBezTo>
                    <a:cubicBezTo>
                      <a:pt x="2274" y="191"/>
                      <a:pt x="179" y="0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95" name="Google Shape;3190;p69">
                <a:extLst>
                  <a:ext uri="{FF2B5EF4-FFF2-40B4-BE49-F238E27FC236}">
                    <a16:creationId xmlns:a16="http://schemas.microsoft.com/office/drawing/2014/main" id="{D8ABCB64-5B89-D98B-574A-C87909DFDC73}"/>
                  </a:ext>
                </a:extLst>
              </p:cNvPr>
              <p:cNvGrpSpPr/>
              <p:nvPr/>
            </p:nvGrpSpPr>
            <p:grpSpPr>
              <a:xfrm>
                <a:off x="11525530" y="1991237"/>
                <a:ext cx="2280491" cy="1023135"/>
                <a:chOff x="3463525" y="2915675"/>
                <a:chExt cx="1431750" cy="642350"/>
              </a:xfrm>
            </p:grpSpPr>
            <p:sp>
              <p:nvSpPr>
                <p:cNvPr id="1864" name="Google Shape;3191;p69">
                  <a:extLst>
                    <a:ext uri="{FF2B5EF4-FFF2-40B4-BE49-F238E27FC236}">
                      <a16:creationId xmlns:a16="http://schemas.microsoft.com/office/drawing/2014/main" id="{8E58DF6F-2A10-0A1F-3CC2-7C8E1A10396E}"/>
                    </a:ext>
                  </a:extLst>
                </p:cNvPr>
                <p:cNvSpPr/>
                <p:nvPr/>
              </p:nvSpPr>
              <p:spPr>
                <a:xfrm>
                  <a:off x="4022425" y="3034925"/>
                  <a:ext cx="71850" cy="5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4" h="2249" extrusionOk="0">
                      <a:moveTo>
                        <a:pt x="2362" y="1"/>
                      </a:moveTo>
                      <a:cubicBezTo>
                        <a:pt x="1985" y="1"/>
                        <a:pt x="1380" y="337"/>
                        <a:pt x="1016" y="505"/>
                      </a:cubicBezTo>
                      <a:cubicBezTo>
                        <a:pt x="1099" y="576"/>
                        <a:pt x="1183" y="648"/>
                        <a:pt x="1266" y="695"/>
                      </a:cubicBezTo>
                      <a:cubicBezTo>
                        <a:pt x="1184" y="766"/>
                        <a:pt x="1090" y="836"/>
                        <a:pt x="1019" y="918"/>
                      </a:cubicBezTo>
                      <a:lnTo>
                        <a:pt x="1019" y="918"/>
                      </a:lnTo>
                      <a:cubicBezTo>
                        <a:pt x="1028" y="906"/>
                        <a:pt x="1028" y="885"/>
                        <a:pt x="1028" y="874"/>
                      </a:cubicBezTo>
                      <a:lnTo>
                        <a:pt x="1028" y="874"/>
                      </a:lnTo>
                      <a:cubicBezTo>
                        <a:pt x="373" y="1171"/>
                        <a:pt x="28" y="1707"/>
                        <a:pt x="4" y="2100"/>
                      </a:cubicBezTo>
                      <a:cubicBezTo>
                        <a:pt x="1" y="2209"/>
                        <a:pt x="53" y="2248"/>
                        <a:pt x="131" y="2248"/>
                      </a:cubicBezTo>
                      <a:cubicBezTo>
                        <a:pt x="333" y="2248"/>
                        <a:pt x="707" y="1981"/>
                        <a:pt x="707" y="1981"/>
                      </a:cubicBezTo>
                      <a:cubicBezTo>
                        <a:pt x="742" y="1945"/>
                        <a:pt x="790" y="1886"/>
                        <a:pt x="826" y="1814"/>
                      </a:cubicBezTo>
                      <a:cubicBezTo>
                        <a:pt x="1088" y="1755"/>
                        <a:pt x="1480" y="1529"/>
                        <a:pt x="1611" y="1100"/>
                      </a:cubicBezTo>
                      <a:cubicBezTo>
                        <a:pt x="1635" y="1029"/>
                        <a:pt x="1659" y="969"/>
                        <a:pt x="1671" y="909"/>
                      </a:cubicBezTo>
                      <a:cubicBezTo>
                        <a:pt x="1822" y="966"/>
                        <a:pt x="1963" y="990"/>
                        <a:pt x="2090" y="990"/>
                      </a:cubicBezTo>
                      <a:cubicBezTo>
                        <a:pt x="2365" y="990"/>
                        <a:pt x="2573" y="877"/>
                        <a:pt x="2671" y="731"/>
                      </a:cubicBezTo>
                      <a:cubicBezTo>
                        <a:pt x="2873" y="409"/>
                        <a:pt x="2707" y="255"/>
                        <a:pt x="2707" y="255"/>
                      </a:cubicBezTo>
                      <a:lnTo>
                        <a:pt x="2612" y="88"/>
                      </a:lnTo>
                      <a:cubicBezTo>
                        <a:pt x="2552" y="26"/>
                        <a:pt x="2466" y="1"/>
                        <a:pt x="236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5" name="Google Shape;3192;p69">
                  <a:extLst>
                    <a:ext uri="{FF2B5EF4-FFF2-40B4-BE49-F238E27FC236}">
                      <a16:creationId xmlns:a16="http://schemas.microsoft.com/office/drawing/2014/main" id="{5120CD97-7C61-2B38-BCD5-F786290DCEFD}"/>
                    </a:ext>
                  </a:extLst>
                </p:cNvPr>
                <p:cNvSpPr/>
                <p:nvPr/>
              </p:nvSpPr>
              <p:spPr>
                <a:xfrm>
                  <a:off x="4101400" y="3024325"/>
                  <a:ext cx="108950" cy="8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8" h="3343" extrusionOk="0">
                      <a:moveTo>
                        <a:pt x="1941" y="1512"/>
                      </a:moveTo>
                      <a:cubicBezTo>
                        <a:pt x="1965" y="1560"/>
                        <a:pt x="1965" y="1619"/>
                        <a:pt x="1977" y="1667"/>
                      </a:cubicBezTo>
                      <a:cubicBezTo>
                        <a:pt x="1953" y="1631"/>
                        <a:pt x="1905" y="1583"/>
                        <a:pt x="1858" y="1536"/>
                      </a:cubicBezTo>
                      <a:cubicBezTo>
                        <a:pt x="1893" y="1524"/>
                        <a:pt x="1917" y="1524"/>
                        <a:pt x="1941" y="1512"/>
                      </a:cubicBezTo>
                      <a:close/>
                      <a:moveTo>
                        <a:pt x="881" y="1393"/>
                      </a:moveTo>
                      <a:cubicBezTo>
                        <a:pt x="905" y="1405"/>
                        <a:pt x="917" y="1429"/>
                        <a:pt x="953" y="1453"/>
                      </a:cubicBezTo>
                      <a:cubicBezTo>
                        <a:pt x="977" y="1714"/>
                        <a:pt x="1060" y="1881"/>
                        <a:pt x="1143" y="1988"/>
                      </a:cubicBezTo>
                      <a:cubicBezTo>
                        <a:pt x="1084" y="1953"/>
                        <a:pt x="1024" y="1941"/>
                        <a:pt x="953" y="1929"/>
                      </a:cubicBezTo>
                      <a:cubicBezTo>
                        <a:pt x="929" y="1822"/>
                        <a:pt x="917" y="1726"/>
                        <a:pt x="917" y="1607"/>
                      </a:cubicBezTo>
                      <a:cubicBezTo>
                        <a:pt x="917" y="1536"/>
                        <a:pt x="893" y="1464"/>
                        <a:pt x="881" y="1393"/>
                      </a:cubicBezTo>
                      <a:close/>
                      <a:moveTo>
                        <a:pt x="2417" y="1845"/>
                      </a:moveTo>
                      <a:cubicBezTo>
                        <a:pt x="2632" y="2012"/>
                        <a:pt x="2929" y="2262"/>
                        <a:pt x="3215" y="2429"/>
                      </a:cubicBezTo>
                      <a:cubicBezTo>
                        <a:pt x="3029" y="2331"/>
                        <a:pt x="2859" y="2295"/>
                        <a:pt x="2712" y="2295"/>
                      </a:cubicBezTo>
                      <a:cubicBezTo>
                        <a:pt x="2518" y="2295"/>
                        <a:pt x="2364" y="2356"/>
                        <a:pt x="2262" y="2417"/>
                      </a:cubicBezTo>
                      <a:cubicBezTo>
                        <a:pt x="2227" y="2429"/>
                        <a:pt x="2203" y="2441"/>
                        <a:pt x="2155" y="2453"/>
                      </a:cubicBezTo>
                      <a:lnTo>
                        <a:pt x="2096" y="2453"/>
                      </a:lnTo>
                      <a:lnTo>
                        <a:pt x="2096" y="1857"/>
                      </a:lnTo>
                      <a:cubicBezTo>
                        <a:pt x="2096" y="1855"/>
                        <a:pt x="2095" y="1853"/>
                        <a:pt x="2095" y="1851"/>
                      </a:cubicBezTo>
                      <a:lnTo>
                        <a:pt x="2095" y="1851"/>
                      </a:lnTo>
                      <a:cubicBezTo>
                        <a:pt x="2140" y="1884"/>
                        <a:pt x="2188" y="1896"/>
                        <a:pt x="2235" y="1896"/>
                      </a:cubicBezTo>
                      <a:cubicBezTo>
                        <a:pt x="2302" y="1896"/>
                        <a:pt x="2366" y="1871"/>
                        <a:pt x="2417" y="1845"/>
                      </a:cubicBezTo>
                      <a:close/>
                      <a:moveTo>
                        <a:pt x="3279" y="2477"/>
                      </a:moveTo>
                      <a:lnTo>
                        <a:pt x="3279" y="2477"/>
                      </a:lnTo>
                      <a:cubicBezTo>
                        <a:pt x="3283" y="2478"/>
                        <a:pt x="3291" y="2481"/>
                        <a:pt x="3298" y="2488"/>
                      </a:cubicBezTo>
                      <a:cubicBezTo>
                        <a:pt x="3288" y="2488"/>
                        <a:pt x="3287" y="2479"/>
                        <a:pt x="3279" y="2477"/>
                      </a:cubicBezTo>
                      <a:close/>
                      <a:moveTo>
                        <a:pt x="1669" y="0"/>
                      </a:moveTo>
                      <a:cubicBezTo>
                        <a:pt x="1376" y="0"/>
                        <a:pt x="889" y="302"/>
                        <a:pt x="738" y="452"/>
                      </a:cubicBezTo>
                      <a:cubicBezTo>
                        <a:pt x="738" y="452"/>
                        <a:pt x="619" y="750"/>
                        <a:pt x="822" y="881"/>
                      </a:cubicBezTo>
                      <a:cubicBezTo>
                        <a:pt x="774" y="941"/>
                        <a:pt x="727" y="1000"/>
                        <a:pt x="727" y="1083"/>
                      </a:cubicBezTo>
                      <a:cubicBezTo>
                        <a:pt x="532" y="818"/>
                        <a:pt x="253" y="671"/>
                        <a:pt x="107" y="671"/>
                      </a:cubicBezTo>
                      <a:cubicBezTo>
                        <a:pt x="56" y="671"/>
                        <a:pt x="21" y="689"/>
                        <a:pt x="12" y="726"/>
                      </a:cubicBezTo>
                      <a:cubicBezTo>
                        <a:pt x="0" y="869"/>
                        <a:pt x="143" y="1834"/>
                        <a:pt x="977" y="2322"/>
                      </a:cubicBezTo>
                      <a:lnTo>
                        <a:pt x="965" y="2238"/>
                      </a:lnTo>
                      <a:lnTo>
                        <a:pt x="965" y="2238"/>
                      </a:lnTo>
                      <a:cubicBezTo>
                        <a:pt x="1119" y="2429"/>
                        <a:pt x="1322" y="2619"/>
                        <a:pt x="1500" y="2750"/>
                      </a:cubicBezTo>
                      <a:cubicBezTo>
                        <a:pt x="1441" y="2786"/>
                        <a:pt x="1381" y="2810"/>
                        <a:pt x="1334" y="2834"/>
                      </a:cubicBezTo>
                      <a:cubicBezTo>
                        <a:pt x="1453" y="2929"/>
                        <a:pt x="1572" y="3024"/>
                        <a:pt x="1679" y="3096"/>
                      </a:cubicBezTo>
                      <a:cubicBezTo>
                        <a:pt x="1715" y="3131"/>
                        <a:pt x="1739" y="3143"/>
                        <a:pt x="1739" y="3143"/>
                      </a:cubicBezTo>
                      <a:lnTo>
                        <a:pt x="1774" y="3143"/>
                      </a:lnTo>
                      <a:cubicBezTo>
                        <a:pt x="2024" y="3285"/>
                        <a:pt x="2260" y="3343"/>
                        <a:pt x="2464" y="3343"/>
                      </a:cubicBezTo>
                      <a:cubicBezTo>
                        <a:pt x="2754" y="3343"/>
                        <a:pt x="2979" y="3226"/>
                        <a:pt x="3084" y="3072"/>
                      </a:cubicBezTo>
                      <a:cubicBezTo>
                        <a:pt x="3179" y="2905"/>
                        <a:pt x="3203" y="2786"/>
                        <a:pt x="3179" y="2715"/>
                      </a:cubicBezTo>
                      <a:cubicBezTo>
                        <a:pt x="3263" y="2679"/>
                        <a:pt x="3298" y="2631"/>
                        <a:pt x="3334" y="2572"/>
                      </a:cubicBezTo>
                      <a:cubicBezTo>
                        <a:pt x="3362" y="2600"/>
                        <a:pt x="3402" y="2611"/>
                        <a:pt x="3450" y="2611"/>
                      </a:cubicBezTo>
                      <a:cubicBezTo>
                        <a:pt x="3483" y="2611"/>
                        <a:pt x="3521" y="2605"/>
                        <a:pt x="3560" y="2595"/>
                      </a:cubicBezTo>
                      <a:cubicBezTo>
                        <a:pt x="3621" y="2613"/>
                        <a:pt x="3689" y="2624"/>
                        <a:pt x="3748" y="2624"/>
                      </a:cubicBezTo>
                      <a:cubicBezTo>
                        <a:pt x="3770" y="2624"/>
                        <a:pt x="3791" y="2623"/>
                        <a:pt x="3810" y="2619"/>
                      </a:cubicBezTo>
                      <a:cubicBezTo>
                        <a:pt x="3822" y="2560"/>
                        <a:pt x="3822" y="2512"/>
                        <a:pt x="3822" y="2476"/>
                      </a:cubicBezTo>
                      <a:cubicBezTo>
                        <a:pt x="3929" y="2417"/>
                        <a:pt x="4001" y="2357"/>
                        <a:pt x="4001" y="2357"/>
                      </a:cubicBezTo>
                      <a:cubicBezTo>
                        <a:pt x="4227" y="2179"/>
                        <a:pt x="4358" y="1464"/>
                        <a:pt x="4334" y="1250"/>
                      </a:cubicBezTo>
                      <a:lnTo>
                        <a:pt x="4334" y="1250"/>
                      </a:lnTo>
                      <a:cubicBezTo>
                        <a:pt x="4001" y="1405"/>
                        <a:pt x="3751" y="1607"/>
                        <a:pt x="3572" y="1834"/>
                      </a:cubicBezTo>
                      <a:lnTo>
                        <a:pt x="3501" y="1762"/>
                      </a:lnTo>
                      <a:cubicBezTo>
                        <a:pt x="3870" y="1286"/>
                        <a:pt x="4191" y="571"/>
                        <a:pt x="4048" y="298"/>
                      </a:cubicBezTo>
                      <a:lnTo>
                        <a:pt x="4048" y="298"/>
                      </a:lnTo>
                      <a:cubicBezTo>
                        <a:pt x="3622" y="661"/>
                        <a:pt x="3368" y="708"/>
                        <a:pt x="3267" y="708"/>
                      </a:cubicBezTo>
                      <a:cubicBezTo>
                        <a:pt x="3232" y="708"/>
                        <a:pt x="3215" y="702"/>
                        <a:pt x="3215" y="702"/>
                      </a:cubicBezTo>
                      <a:cubicBezTo>
                        <a:pt x="3215" y="702"/>
                        <a:pt x="2989" y="440"/>
                        <a:pt x="2798" y="202"/>
                      </a:cubicBezTo>
                      <a:cubicBezTo>
                        <a:pt x="2667" y="286"/>
                        <a:pt x="2560" y="464"/>
                        <a:pt x="2465" y="655"/>
                      </a:cubicBezTo>
                      <a:cubicBezTo>
                        <a:pt x="2274" y="452"/>
                        <a:pt x="2048" y="298"/>
                        <a:pt x="2048" y="298"/>
                      </a:cubicBezTo>
                      <a:cubicBezTo>
                        <a:pt x="2048" y="298"/>
                        <a:pt x="1977" y="655"/>
                        <a:pt x="1941" y="1012"/>
                      </a:cubicBezTo>
                      <a:cubicBezTo>
                        <a:pt x="1905" y="988"/>
                        <a:pt x="1846" y="964"/>
                        <a:pt x="1798" y="941"/>
                      </a:cubicBezTo>
                      <a:cubicBezTo>
                        <a:pt x="1727" y="893"/>
                        <a:pt x="1643" y="881"/>
                        <a:pt x="1572" y="845"/>
                      </a:cubicBezTo>
                      <a:cubicBezTo>
                        <a:pt x="1500" y="833"/>
                        <a:pt x="1441" y="810"/>
                        <a:pt x="1381" y="786"/>
                      </a:cubicBezTo>
                      <a:cubicBezTo>
                        <a:pt x="1619" y="643"/>
                        <a:pt x="1822" y="357"/>
                        <a:pt x="1810" y="36"/>
                      </a:cubicBezTo>
                      <a:cubicBezTo>
                        <a:pt x="1772" y="11"/>
                        <a:pt x="1724" y="0"/>
                        <a:pt x="166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6" name="Google Shape;3193;p69">
                  <a:extLst>
                    <a:ext uri="{FF2B5EF4-FFF2-40B4-BE49-F238E27FC236}">
                      <a16:creationId xmlns:a16="http://schemas.microsoft.com/office/drawing/2014/main" id="{968E2396-97D0-FD1A-E454-53A38235D2D5}"/>
                    </a:ext>
                  </a:extLst>
                </p:cNvPr>
                <p:cNvSpPr/>
                <p:nvPr/>
              </p:nvSpPr>
              <p:spPr>
                <a:xfrm>
                  <a:off x="4000200" y="3042775"/>
                  <a:ext cx="20550" cy="3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1375" extrusionOk="0">
                      <a:moveTo>
                        <a:pt x="167" y="0"/>
                      </a:moveTo>
                      <a:lnTo>
                        <a:pt x="167" y="0"/>
                      </a:lnTo>
                      <a:cubicBezTo>
                        <a:pt x="167" y="0"/>
                        <a:pt x="0" y="869"/>
                        <a:pt x="405" y="1286"/>
                      </a:cubicBezTo>
                      <a:cubicBezTo>
                        <a:pt x="463" y="1350"/>
                        <a:pt x="516" y="1375"/>
                        <a:pt x="562" y="1375"/>
                      </a:cubicBezTo>
                      <a:cubicBezTo>
                        <a:pt x="733" y="1375"/>
                        <a:pt x="822" y="1036"/>
                        <a:pt x="822" y="1036"/>
                      </a:cubicBezTo>
                      <a:cubicBezTo>
                        <a:pt x="774" y="548"/>
                        <a:pt x="167" y="0"/>
                        <a:pt x="16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7" name="Google Shape;3194;p69">
                  <a:extLst>
                    <a:ext uri="{FF2B5EF4-FFF2-40B4-BE49-F238E27FC236}">
                      <a16:creationId xmlns:a16="http://schemas.microsoft.com/office/drawing/2014/main" id="{31C96B4C-1204-A4A4-F30E-F8A70685D804}"/>
                    </a:ext>
                  </a:extLst>
                </p:cNvPr>
                <p:cNvSpPr/>
                <p:nvPr/>
              </p:nvSpPr>
              <p:spPr>
                <a:xfrm>
                  <a:off x="4294075" y="3189500"/>
                  <a:ext cx="27025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" h="757" extrusionOk="0">
                      <a:moveTo>
                        <a:pt x="66" y="0"/>
                      </a:moveTo>
                      <a:cubicBezTo>
                        <a:pt x="17" y="0"/>
                        <a:pt x="1" y="26"/>
                        <a:pt x="32" y="84"/>
                      </a:cubicBezTo>
                      <a:cubicBezTo>
                        <a:pt x="63" y="157"/>
                        <a:pt x="258" y="757"/>
                        <a:pt x="815" y="757"/>
                      </a:cubicBezTo>
                      <a:cubicBezTo>
                        <a:pt x="895" y="757"/>
                        <a:pt x="984" y="744"/>
                        <a:pt x="1080" y="715"/>
                      </a:cubicBezTo>
                      <a:cubicBezTo>
                        <a:pt x="919" y="384"/>
                        <a:pt x="254" y="0"/>
                        <a:pt x="6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8" name="Google Shape;3195;p69">
                  <a:extLst>
                    <a:ext uri="{FF2B5EF4-FFF2-40B4-BE49-F238E27FC236}">
                      <a16:creationId xmlns:a16="http://schemas.microsoft.com/office/drawing/2014/main" id="{7D7EF429-EA98-1BB7-ED7F-B912501CBBA3}"/>
                    </a:ext>
                  </a:extLst>
                </p:cNvPr>
                <p:cNvSpPr/>
                <p:nvPr/>
              </p:nvSpPr>
              <p:spPr>
                <a:xfrm>
                  <a:off x="4338550" y="3057950"/>
                  <a:ext cx="22725" cy="2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" h="1169" extrusionOk="0">
                      <a:moveTo>
                        <a:pt x="885" y="0"/>
                      </a:moveTo>
                      <a:cubicBezTo>
                        <a:pt x="325" y="250"/>
                        <a:pt x="27" y="715"/>
                        <a:pt x="4" y="1036"/>
                      </a:cubicBezTo>
                      <a:cubicBezTo>
                        <a:pt x="0" y="1133"/>
                        <a:pt x="46" y="1168"/>
                        <a:pt x="113" y="1168"/>
                      </a:cubicBezTo>
                      <a:cubicBezTo>
                        <a:pt x="285" y="1168"/>
                        <a:pt x="599" y="941"/>
                        <a:pt x="599" y="941"/>
                      </a:cubicBezTo>
                      <a:cubicBezTo>
                        <a:pt x="789" y="786"/>
                        <a:pt x="908" y="167"/>
                        <a:pt x="88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" name="Google Shape;3196;p69">
                  <a:extLst>
                    <a:ext uri="{FF2B5EF4-FFF2-40B4-BE49-F238E27FC236}">
                      <a16:creationId xmlns:a16="http://schemas.microsoft.com/office/drawing/2014/main" id="{FA2EB6CD-5EEF-A288-2926-22CCB1680364}"/>
                    </a:ext>
                  </a:extLst>
                </p:cNvPr>
                <p:cNvSpPr/>
                <p:nvPr/>
              </p:nvSpPr>
              <p:spPr>
                <a:xfrm>
                  <a:off x="4097825" y="2977875"/>
                  <a:ext cx="58950" cy="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8" h="2012" extrusionOk="0">
                      <a:moveTo>
                        <a:pt x="1477" y="0"/>
                      </a:moveTo>
                      <a:cubicBezTo>
                        <a:pt x="1379" y="0"/>
                        <a:pt x="996" y="177"/>
                        <a:pt x="667" y="691"/>
                      </a:cubicBezTo>
                      <a:cubicBezTo>
                        <a:pt x="667" y="691"/>
                        <a:pt x="679" y="739"/>
                        <a:pt x="703" y="822"/>
                      </a:cubicBezTo>
                      <a:cubicBezTo>
                        <a:pt x="453" y="894"/>
                        <a:pt x="179" y="1036"/>
                        <a:pt x="0" y="1179"/>
                      </a:cubicBezTo>
                      <a:cubicBezTo>
                        <a:pt x="0" y="1179"/>
                        <a:pt x="48" y="1334"/>
                        <a:pt x="215" y="1394"/>
                      </a:cubicBezTo>
                      <a:cubicBezTo>
                        <a:pt x="108" y="1417"/>
                        <a:pt x="72" y="1441"/>
                        <a:pt x="72" y="1513"/>
                      </a:cubicBezTo>
                      <a:cubicBezTo>
                        <a:pt x="90" y="1624"/>
                        <a:pt x="261" y="2012"/>
                        <a:pt x="891" y="2012"/>
                      </a:cubicBezTo>
                      <a:cubicBezTo>
                        <a:pt x="1068" y="2012"/>
                        <a:pt x="1281" y="1981"/>
                        <a:pt x="1536" y="1906"/>
                      </a:cubicBezTo>
                      <a:cubicBezTo>
                        <a:pt x="1524" y="1894"/>
                        <a:pt x="1512" y="1894"/>
                        <a:pt x="1501" y="1870"/>
                      </a:cubicBezTo>
                      <a:cubicBezTo>
                        <a:pt x="1858" y="1870"/>
                        <a:pt x="2215" y="1739"/>
                        <a:pt x="2358" y="1358"/>
                      </a:cubicBezTo>
                      <a:cubicBezTo>
                        <a:pt x="2215" y="1239"/>
                        <a:pt x="1822" y="1096"/>
                        <a:pt x="1417" y="1060"/>
                      </a:cubicBezTo>
                      <a:cubicBezTo>
                        <a:pt x="1524" y="679"/>
                        <a:pt x="1536" y="143"/>
                        <a:pt x="1501" y="12"/>
                      </a:cubicBezTo>
                      <a:cubicBezTo>
                        <a:pt x="1501" y="4"/>
                        <a:pt x="1492" y="0"/>
                        <a:pt x="147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" name="Google Shape;3197;p69">
                  <a:extLst>
                    <a:ext uri="{FF2B5EF4-FFF2-40B4-BE49-F238E27FC236}">
                      <a16:creationId xmlns:a16="http://schemas.microsoft.com/office/drawing/2014/main" id="{A5F100A7-6B28-4C1D-743E-D5481FC838C7}"/>
                    </a:ext>
                  </a:extLst>
                </p:cNvPr>
                <p:cNvSpPr/>
                <p:nvPr/>
              </p:nvSpPr>
              <p:spPr>
                <a:xfrm>
                  <a:off x="4095800" y="2954825"/>
                  <a:ext cx="28525" cy="2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992" extrusionOk="0">
                      <a:moveTo>
                        <a:pt x="899" y="0"/>
                      </a:moveTo>
                      <a:cubicBezTo>
                        <a:pt x="423" y="0"/>
                        <a:pt x="0" y="454"/>
                        <a:pt x="22" y="744"/>
                      </a:cubicBezTo>
                      <a:cubicBezTo>
                        <a:pt x="38" y="956"/>
                        <a:pt x="218" y="992"/>
                        <a:pt x="340" y="992"/>
                      </a:cubicBezTo>
                      <a:cubicBezTo>
                        <a:pt x="403" y="992"/>
                        <a:pt x="450" y="982"/>
                        <a:pt x="450" y="982"/>
                      </a:cubicBezTo>
                      <a:cubicBezTo>
                        <a:pt x="653" y="851"/>
                        <a:pt x="1141" y="268"/>
                        <a:pt x="1058" y="18"/>
                      </a:cubicBezTo>
                      <a:cubicBezTo>
                        <a:pt x="1005" y="6"/>
                        <a:pt x="952" y="0"/>
                        <a:pt x="89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" name="Google Shape;3198;p69">
                  <a:extLst>
                    <a:ext uri="{FF2B5EF4-FFF2-40B4-BE49-F238E27FC236}">
                      <a16:creationId xmlns:a16="http://schemas.microsoft.com/office/drawing/2014/main" id="{8677D4EF-931A-6961-1393-100F9DE493F4}"/>
                    </a:ext>
                  </a:extLst>
                </p:cNvPr>
                <p:cNvSpPr/>
                <p:nvPr/>
              </p:nvSpPr>
              <p:spPr>
                <a:xfrm>
                  <a:off x="4068500" y="2939175"/>
                  <a:ext cx="29950" cy="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2096" extrusionOk="0">
                      <a:moveTo>
                        <a:pt x="983" y="1"/>
                      </a:moveTo>
                      <a:cubicBezTo>
                        <a:pt x="352" y="120"/>
                        <a:pt x="245" y="834"/>
                        <a:pt x="292" y="1346"/>
                      </a:cubicBezTo>
                      <a:cubicBezTo>
                        <a:pt x="185" y="1525"/>
                        <a:pt x="78" y="1727"/>
                        <a:pt x="30" y="1918"/>
                      </a:cubicBezTo>
                      <a:cubicBezTo>
                        <a:pt x="30" y="1918"/>
                        <a:pt x="1" y="2096"/>
                        <a:pt x="100" y="2096"/>
                      </a:cubicBezTo>
                      <a:cubicBezTo>
                        <a:pt x="142" y="2096"/>
                        <a:pt x="206" y="2065"/>
                        <a:pt x="304" y="1977"/>
                      </a:cubicBezTo>
                      <a:lnTo>
                        <a:pt x="435" y="1846"/>
                      </a:lnTo>
                      <a:cubicBezTo>
                        <a:pt x="487" y="1906"/>
                        <a:pt x="545" y="1926"/>
                        <a:pt x="600" y="1926"/>
                      </a:cubicBezTo>
                      <a:cubicBezTo>
                        <a:pt x="709" y="1926"/>
                        <a:pt x="804" y="1846"/>
                        <a:pt x="804" y="1846"/>
                      </a:cubicBezTo>
                      <a:cubicBezTo>
                        <a:pt x="1197" y="1513"/>
                        <a:pt x="1161" y="322"/>
                        <a:pt x="9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" name="Google Shape;3199;p69">
                  <a:extLst>
                    <a:ext uri="{FF2B5EF4-FFF2-40B4-BE49-F238E27FC236}">
                      <a16:creationId xmlns:a16="http://schemas.microsoft.com/office/drawing/2014/main" id="{31863929-5BB0-F41E-6F82-077323613404}"/>
                    </a:ext>
                  </a:extLst>
                </p:cNvPr>
                <p:cNvSpPr/>
                <p:nvPr/>
              </p:nvSpPr>
              <p:spPr>
                <a:xfrm>
                  <a:off x="4063475" y="2997525"/>
                  <a:ext cx="33175" cy="3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7" h="1304" extrusionOk="0">
                      <a:moveTo>
                        <a:pt x="1112" y="0"/>
                      </a:moveTo>
                      <a:cubicBezTo>
                        <a:pt x="708" y="48"/>
                        <a:pt x="208" y="810"/>
                        <a:pt x="112" y="1048"/>
                      </a:cubicBezTo>
                      <a:cubicBezTo>
                        <a:pt x="112" y="1048"/>
                        <a:pt x="0" y="1303"/>
                        <a:pt x="229" y="1303"/>
                      </a:cubicBezTo>
                      <a:cubicBezTo>
                        <a:pt x="247" y="1303"/>
                        <a:pt x="268" y="1302"/>
                        <a:pt x="291" y="1298"/>
                      </a:cubicBezTo>
                      <a:cubicBezTo>
                        <a:pt x="612" y="1274"/>
                        <a:pt x="1327" y="358"/>
                        <a:pt x="111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" name="Google Shape;3200;p69">
                  <a:extLst>
                    <a:ext uri="{FF2B5EF4-FFF2-40B4-BE49-F238E27FC236}">
                      <a16:creationId xmlns:a16="http://schemas.microsoft.com/office/drawing/2014/main" id="{AABA42F6-30AD-7135-EC92-44490BEF54C0}"/>
                    </a:ext>
                  </a:extLst>
                </p:cNvPr>
                <p:cNvSpPr/>
                <p:nvPr/>
              </p:nvSpPr>
              <p:spPr>
                <a:xfrm>
                  <a:off x="3877250" y="2915675"/>
                  <a:ext cx="193200" cy="1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8" h="4930" extrusionOk="0">
                      <a:moveTo>
                        <a:pt x="5204" y="1536"/>
                      </a:moveTo>
                      <a:cubicBezTo>
                        <a:pt x="5216" y="1655"/>
                        <a:pt x="5240" y="1762"/>
                        <a:pt x="5287" y="1834"/>
                      </a:cubicBezTo>
                      <a:cubicBezTo>
                        <a:pt x="5287" y="1834"/>
                        <a:pt x="5335" y="1869"/>
                        <a:pt x="5394" y="1905"/>
                      </a:cubicBezTo>
                      <a:cubicBezTo>
                        <a:pt x="5323" y="2262"/>
                        <a:pt x="5180" y="2334"/>
                        <a:pt x="5180" y="2334"/>
                      </a:cubicBezTo>
                      <a:lnTo>
                        <a:pt x="4763" y="2310"/>
                      </a:lnTo>
                      <a:cubicBezTo>
                        <a:pt x="4930" y="2179"/>
                        <a:pt x="5109" y="1941"/>
                        <a:pt x="5204" y="1536"/>
                      </a:cubicBezTo>
                      <a:close/>
                      <a:moveTo>
                        <a:pt x="5811" y="2108"/>
                      </a:moveTo>
                      <a:cubicBezTo>
                        <a:pt x="5835" y="2131"/>
                        <a:pt x="5871" y="2167"/>
                        <a:pt x="5918" y="2179"/>
                      </a:cubicBezTo>
                      <a:lnTo>
                        <a:pt x="5918" y="2417"/>
                      </a:lnTo>
                      <a:cubicBezTo>
                        <a:pt x="5883" y="2310"/>
                        <a:pt x="5859" y="2203"/>
                        <a:pt x="5811" y="2108"/>
                      </a:cubicBezTo>
                      <a:close/>
                      <a:moveTo>
                        <a:pt x="5990" y="2739"/>
                      </a:moveTo>
                      <a:cubicBezTo>
                        <a:pt x="5990" y="2762"/>
                        <a:pt x="6002" y="2774"/>
                        <a:pt x="6002" y="2798"/>
                      </a:cubicBezTo>
                      <a:lnTo>
                        <a:pt x="5990" y="2798"/>
                      </a:lnTo>
                      <a:lnTo>
                        <a:pt x="5990" y="2739"/>
                      </a:lnTo>
                      <a:close/>
                      <a:moveTo>
                        <a:pt x="4716" y="0"/>
                      </a:moveTo>
                      <a:cubicBezTo>
                        <a:pt x="4525" y="119"/>
                        <a:pt x="4228" y="500"/>
                        <a:pt x="4037" y="917"/>
                      </a:cubicBezTo>
                      <a:cubicBezTo>
                        <a:pt x="3685" y="667"/>
                        <a:pt x="3138" y="439"/>
                        <a:pt x="2954" y="439"/>
                      </a:cubicBezTo>
                      <a:cubicBezTo>
                        <a:pt x="2945" y="439"/>
                        <a:pt x="2937" y="440"/>
                        <a:pt x="2930" y="441"/>
                      </a:cubicBezTo>
                      <a:cubicBezTo>
                        <a:pt x="2894" y="441"/>
                        <a:pt x="2858" y="703"/>
                        <a:pt x="3025" y="1072"/>
                      </a:cubicBezTo>
                      <a:cubicBezTo>
                        <a:pt x="2894" y="1215"/>
                        <a:pt x="2787" y="1369"/>
                        <a:pt x="2715" y="1572"/>
                      </a:cubicBezTo>
                      <a:cubicBezTo>
                        <a:pt x="2549" y="1298"/>
                        <a:pt x="2323" y="1060"/>
                        <a:pt x="2132" y="1060"/>
                      </a:cubicBezTo>
                      <a:cubicBezTo>
                        <a:pt x="1906" y="1429"/>
                        <a:pt x="2001" y="1893"/>
                        <a:pt x="2192" y="2191"/>
                      </a:cubicBezTo>
                      <a:cubicBezTo>
                        <a:pt x="1773" y="1961"/>
                        <a:pt x="1216" y="1813"/>
                        <a:pt x="902" y="1813"/>
                      </a:cubicBezTo>
                      <a:cubicBezTo>
                        <a:pt x="859" y="1813"/>
                        <a:pt x="820" y="1816"/>
                        <a:pt x="787" y="1822"/>
                      </a:cubicBezTo>
                      <a:cubicBezTo>
                        <a:pt x="727" y="2191"/>
                        <a:pt x="894" y="2477"/>
                        <a:pt x="1132" y="2679"/>
                      </a:cubicBezTo>
                      <a:cubicBezTo>
                        <a:pt x="727" y="2679"/>
                        <a:pt x="48" y="2965"/>
                        <a:pt x="48" y="2965"/>
                      </a:cubicBezTo>
                      <a:cubicBezTo>
                        <a:pt x="48" y="2965"/>
                        <a:pt x="370" y="3572"/>
                        <a:pt x="751" y="3917"/>
                      </a:cubicBezTo>
                      <a:lnTo>
                        <a:pt x="691" y="3917"/>
                      </a:lnTo>
                      <a:lnTo>
                        <a:pt x="1" y="3989"/>
                      </a:lnTo>
                      <a:cubicBezTo>
                        <a:pt x="484" y="4481"/>
                        <a:pt x="1113" y="4574"/>
                        <a:pt x="1477" y="4574"/>
                      </a:cubicBezTo>
                      <a:cubicBezTo>
                        <a:pt x="1624" y="4574"/>
                        <a:pt x="1729" y="4559"/>
                        <a:pt x="1763" y="4548"/>
                      </a:cubicBezTo>
                      <a:cubicBezTo>
                        <a:pt x="1882" y="4501"/>
                        <a:pt x="1715" y="4215"/>
                        <a:pt x="1406" y="4024"/>
                      </a:cubicBezTo>
                      <a:cubicBezTo>
                        <a:pt x="1430" y="4013"/>
                        <a:pt x="1453" y="3977"/>
                        <a:pt x="1465" y="3965"/>
                      </a:cubicBezTo>
                      <a:cubicBezTo>
                        <a:pt x="1692" y="4215"/>
                        <a:pt x="1953" y="4429"/>
                        <a:pt x="2251" y="4489"/>
                      </a:cubicBezTo>
                      <a:cubicBezTo>
                        <a:pt x="2305" y="4497"/>
                        <a:pt x="2351" y="4501"/>
                        <a:pt x="2391" y="4501"/>
                      </a:cubicBezTo>
                      <a:cubicBezTo>
                        <a:pt x="2796" y="4501"/>
                        <a:pt x="2489" y="4096"/>
                        <a:pt x="2489" y="4096"/>
                      </a:cubicBezTo>
                      <a:cubicBezTo>
                        <a:pt x="2287" y="3894"/>
                        <a:pt x="1930" y="3655"/>
                        <a:pt x="1584" y="3453"/>
                      </a:cubicBezTo>
                      <a:cubicBezTo>
                        <a:pt x="1561" y="3191"/>
                        <a:pt x="1489" y="2941"/>
                        <a:pt x="1489" y="2941"/>
                      </a:cubicBezTo>
                      <a:lnTo>
                        <a:pt x="1430" y="2846"/>
                      </a:lnTo>
                      <a:lnTo>
                        <a:pt x="1430" y="2846"/>
                      </a:lnTo>
                      <a:cubicBezTo>
                        <a:pt x="1727" y="3012"/>
                        <a:pt x="2061" y="3096"/>
                        <a:pt x="2299" y="3120"/>
                      </a:cubicBezTo>
                      <a:cubicBezTo>
                        <a:pt x="2370" y="3191"/>
                        <a:pt x="2454" y="3251"/>
                        <a:pt x="2537" y="3310"/>
                      </a:cubicBezTo>
                      <a:cubicBezTo>
                        <a:pt x="2537" y="3310"/>
                        <a:pt x="2612" y="3353"/>
                        <a:pt x="2675" y="3353"/>
                      </a:cubicBezTo>
                      <a:cubicBezTo>
                        <a:pt x="2749" y="3353"/>
                        <a:pt x="2807" y="3294"/>
                        <a:pt x="2704" y="3036"/>
                      </a:cubicBezTo>
                      <a:cubicBezTo>
                        <a:pt x="2811" y="2905"/>
                        <a:pt x="2739" y="2703"/>
                        <a:pt x="2739" y="2703"/>
                      </a:cubicBezTo>
                      <a:cubicBezTo>
                        <a:pt x="2715" y="2620"/>
                        <a:pt x="2668" y="2548"/>
                        <a:pt x="2596" y="2477"/>
                      </a:cubicBezTo>
                      <a:lnTo>
                        <a:pt x="2596" y="2477"/>
                      </a:lnTo>
                      <a:cubicBezTo>
                        <a:pt x="2606" y="2478"/>
                        <a:pt x="2616" y="2478"/>
                        <a:pt x="2625" y="2478"/>
                      </a:cubicBezTo>
                      <a:cubicBezTo>
                        <a:pt x="2740" y="2478"/>
                        <a:pt x="2814" y="2412"/>
                        <a:pt x="2858" y="2346"/>
                      </a:cubicBezTo>
                      <a:cubicBezTo>
                        <a:pt x="2954" y="2286"/>
                        <a:pt x="3037" y="2203"/>
                        <a:pt x="3132" y="2072"/>
                      </a:cubicBezTo>
                      <a:cubicBezTo>
                        <a:pt x="3216" y="1929"/>
                        <a:pt x="3287" y="1762"/>
                        <a:pt x="3323" y="1596"/>
                      </a:cubicBezTo>
                      <a:lnTo>
                        <a:pt x="3335" y="1608"/>
                      </a:lnTo>
                      <a:lnTo>
                        <a:pt x="3370" y="1608"/>
                      </a:lnTo>
                      <a:cubicBezTo>
                        <a:pt x="3323" y="1929"/>
                        <a:pt x="3394" y="2358"/>
                        <a:pt x="3466" y="2643"/>
                      </a:cubicBezTo>
                      <a:cubicBezTo>
                        <a:pt x="3466" y="2643"/>
                        <a:pt x="3473" y="2644"/>
                        <a:pt x="3487" y="2644"/>
                      </a:cubicBezTo>
                      <a:cubicBezTo>
                        <a:pt x="3552" y="2644"/>
                        <a:pt x="3748" y="2628"/>
                        <a:pt x="3847" y="2441"/>
                      </a:cubicBezTo>
                      <a:cubicBezTo>
                        <a:pt x="3882" y="2370"/>
                        <a:pt x="3930" y="2262"/>
                        <a:pt x="3966" y="2143"/>
                      </a:cubicBezTo>
                      <a:cubicBezTo>
                        <a:pt x="4002" y="2172"/>
                        <a:pt x="4046" y="2188"/>
                        <a:pt x="4097" y="2188"/>
                      </a:cubicBezTo>
                      <a:cubicBezTo>
                        <a:pt x="4130" y="2188"/>
                        <a:pt x="4166" y="2181"/>
                        <a:pt x="4204" y="2167"/>
                      </a:cubicBezTo>
                      <a:lnTo>
                        <a:pt x="4204" y="2167"/>
                      </a:lnTo>
                      <a:cubicBezTo>
                        <a:pt x="4120" y="2346"/>
                        <a:pt x="4108" y="2477"/>
                        <a:pt x="4228" y="2489"/>
                      </a:cubicBezTo>
                      <a:cubicBezTo>
                        <a:pt x="4244" y="2492"/>
                        <a:pt x="4266" y="2494"/>
                        <a:pt x="4292" y="2494"/>
                      </a:cubicBezTo>
                      <a:cubicBezTo>
                        <a:pt x="4362" y="2494"/>
                        <a:pt x="4464" y="2478"/>
                        <a:pt x="4585" y="2417"/>
                      </a:cubicBezTo>
                      <a:cubicBezTo>
                        <a:pt x="4597" y="2858"/>
                        <a:pt x="5097" y="3536"/>
                        <a:pt x="5097" y="3536"/>
                      </a:cubicBezTo>
                      <a:cubicBezTo>
                        <a:pt x="5097" y="3536"/>
                        <a:pt x="5573" y="3513"/>
                        <a:pt x="6002" y="3441"/>
                      </a:cubicBezTo>
                      <a:lnTo>
                        <a:pt x="6002" y="3441"/>
                      </a:lnTo>
                      <a:lnTo>
                        <a:pt x="5966" y="3477"/>
                      </a:lnTo>
                      <a:cubicBezTo>
                        <a:pt x="5549" y="3894"/>
                        <a:pt x="5716" y="4929"/>
                        <a:pt x="5716" y="4929"/>
                      </a:cubicBezTo>
                      <a:cubicBezTo>
                        <a:pt x="5716" y="4929"/>
                        <a:pt x="5894" y="4917"/>
                        <a:pt x="6168" y="4501"/>
                      </a:cubicBezTo>
                      <a:cubicBezTo>
                        <a:pt x="6442" y="4072"/>
                        <a:pt x="6668" y="3751"/>
                        <a:pt x="6645" y="3262"/>
                      </a:cubicBezTo>
                      <a:lnTo>
                        <a:pt x="6645" y="3262"/>
                      </a:lnTo>
                      <a:lnTo>
                        <a:pt x="6775" y="3274"/>
                      </a:lnTo>
                      <a:cubicBezTo>
                        <a:pt x="6775" y="3274"/>
                        <a:pt x="6704" y="3251"/>
                        <a:pt x="6597" y="3215"/>
                      </a:cubicBezTo>
                      <a:cubicBezTo>
                        <a:pt x="6621" y="3191"/>
                        <a:pt x="6656" y="3155"/>
                        <a:pt x="6668" y="3132"/>
                      </a:cubicBezTo>
                      <a:cubicBezTo>
                        <a:pt x="6585" y="3012"/>
                        <a:pt x="6478" y="2941"/>
                        <a:pt x="6371" y="2881"/>
                      </a:cubicBezTo>
                      <a:cubicBezTo>
                        <a:pt x="6430" y="2727"/>
                        <a:pt x="6442" y="2548"/>
                        <a:pt x="6442" y="2548"/>
                      </a:cubicBezTo>
                      <a:lnTo>
                        <a:pt x="6442" y="2524"/>
                      </a:lnTo>
                      <a:cubicBezTo>
                        <a:pt x="6466" y="2524"/>
                        <a:pt x="6478" y="2524"/>
                        <a:pt x="6490" y="2500"/>
                      </a:cubicBezTo>
                      <a:cubicBezTo>
                        <a:pt x="6537" y="2620"/>
                        <a:pt x="6585" y="2715"/>
                        <a:pt x="6597" y="2739"/>
                      </a:cubicBezTo>
                      <a:cubicBezTo>
                        <a:pt x="6607" y="2753"/>
                        <a:pt x="6620" y="2759"/>
                        <a:pt x="6636" y="2759"/>
                      </a:cubicBezTo>
                      <a:cubicBezTo>
                        <a:pt x="6713" y="2759"/>
                        <a:pt x="6847" y="2596"/>
                        <a:pt x="6906" y="2358"/>
                      </a:cubicBezTo>
                      <a:lnTo>
                        <a:pt x="7002" y="2310"/>
                      </a:lnTo>
                      <a:lnTo>
                        <a:pt x="7002" y="2310"/>
                      </a:lnTo>
                      <a:cubicBezTo>
                        <a:pt x="6847" y="2584"/>
                        <a:pt x="6740" y="2846"/>
                        <a:pt x="6787" y="3120"/>
                      </a:cubicBezTo>
                      <a:cubicBezTo>
                        <a:pt x="6823" y="3311"/>
                        <a:pt x="6887" y="3371"/>
                        <a:pt x="6953" y="3371"/>
                      </a:cubicBezTo>
                      <a:cubicBezTo>
                        <a:pt x="7064" y="3371"/>
                        <a:pt x="7180" y="3203"/>
                        <a:pt x="7180" y="3203"/>
                      </a:cubicBezTo>
                      <a:cubicBezTo>
                        <a:pt x="7311" y="2917"/>
                        <a:pt x="7430" y="2405"/>
                        <a:pt x="7490" y="2024"/>
                      </a:cubicBezTo>
                      <a:cubicBezTo>
                        <a:pt x="7609" y="1941"/>
                        <a:pt x="7692" y="1846"/>
                        <a:pt x="7728" y="1750"/>
                      </a:cubicBezTo>
                      <a:cubicBezTo>
                        <a:pt x="7657" y="1691"/>
                        <a:pt x="7573" y="1643"/>
                        <a:pt x="7514" y="1608"/>
                      </a:cubicBezTo>
                      <a:cubicBezTo>
                        <a:pt x="7426" y="1562"/>
                        <a:pt x="7345" y="1543"/>
                        <a:pt x="7271" y="1543"/>
                      </a:cubicBezTo>
                      <a:cubicBezTo>
                        <a:pt x="7112" y="1543"/>
                        <a:pt x="6984" y="1629"/>
                        <a:pt x="6895" y="1727"/>
                      </a:cubicBezTo>
                      <a:cubicBezTo>
                        <a:pt x="7026" y="1512"/>
                        <a:pt x="7252" y="1167"/>
                        <a:pt x="7442" y="762"/>
                      </a:cubicBezTo>
                      <a:cubicBezTo>
                        <a:pt x="7398" y="750"/>
                        <a:pt x="7344" y="743"/>
                        <a:pt x="7285" y="743"/>
                      </a:cubicBezTo>
                      <a:cubicBezTo>
                        <a:pt x="6947" y="743"/>
                        <a:pt x="6428" y="959"/>
                        <a:pt x="6418" y="1536"/>
                      </a:cubicBezTo>
                      <a:cubicBezTo>
                        <a:pt x="6406" y="1643"/>
                        <a:pt x="6383" y="1727"/>
                        <a:pt x="6383" y="1822"/>
                      </a:cubicBezTo>
                      <a:cubicBezTo>
                        <a:pt x="6311" y="1750"/>
                        <a:pt x="6228" y="1667"/>
                        <a:pt x="6121" y="1608"/>
                      </a:cubicBezTo>
                      <a:cubicBezTo>
                        <a:pt x="6347" y="1346"/>
                        <a:pt x="6537" y="976"/>
                        <a:pt x="6585" y="512"/>
                      </a:cubicBezTo>
                      <a:lnTo>
                        <a:pt x="6585" y="512"/>
                      </a:lnTo>
                      <a:lnTo>
                        <a:pt x="5966" y="881"/>
                      </a:lnTo>
                      <a:cubicBezTo>
                        <a:pt x="5894" y="929"/>
                        <a:pt x="5835" y="988"/>
                        <a:pt x="5775" y="1048"/>
                      </a:cubicBezTo>
                      <a:cubicBezTo>
                        <a:pt x="5656" y="822"/>
                        <a:pt x="5478" y="619"/>
                        <a:pt x="5216" y="524"/>
                      </a:cubicBezTo>
                      <a:cubicBezTo>
                        <a:pt x="5097" y="631"/>
                        <a:pt x="5073" y="857"/>
                        <a:pt x="5097" y="1107"/>
                      </a:cubicBezTo>
                      <a:cubicBezTo>
                        <a:pt x="5037" y="1155"/>
                        <a:pt x="4990" y="1191"/>
                        <a:pt x="4930" y="1238"/>
                      </a:cubicBezTo>
                      <a:cubicBezTo>
                        <a:pt x="5097" y="822"/>
                        <a:pt x="5121" y="345"/>
                        <a:pt x="471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4" name="Google Shape;3201;p69">
                  <a:extLst>
                    <a:ext uri="{FF2B5EF4-FFF2-40B4-BE49-F238E27FC236}">
                      <a16:creationId xmlns:a16="http://schemas.microsoft.com/office/drawing/2014/main" id="{9182E9DD-BC55-7C6B-4DB8-F150B545448A}"/>
                    </a:ext>
                  </a:extLst>
                </p:cNvPr>
                <p:cNvSpPr/>
                <p:nvPr/>
              </p:nvSpPr>
              <p:spPr>
                <a:xfrm>
                  <a:off x="3952575" y="2981950"/>
                  <a:ext cx="54775" cy="6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1" h="2707" extrusionOk="0">
                      <a:moveTo>
                        <a:pt x="1131" y="1552"/>
                      </a:moveTo>
                      <a:lnTo>
                        <a:pt x="1131" y="1635"/>
                      </a:lnTo>
                      <a:cubicBezTo>
                        <a:pt x="1131" y="1624"/>
                        <a:pt x="1119" y="1600"/>
                        <a:pt x="1095" y="1564"/>
                      </a:cubicBezTo>
                      <a:cubicBezTo>
                        <a:pt x="1119" y="1564"/>
                        <a:pt x="1119" y="1552"/>
                        <a:pt x="1131" y="1552"/>
                      </a:cubicBezTo>
                      <a:close/>
                      <a:moveTo>
                        <a:pt x="155" y="1"/>
                      </a:moveTo>
                      <a:cubicBezTo>
                        <a:pt x="139" y="1"/>
                        <a:pt x="123" y="2"/>
                        <a:pt x="107" y="4"/>
                      </a:cubicBezTo>
                      <a:cubicBezTo>
                        <a:pt x="0" y="445"/>
                        <a:pt x="607" y="1254"/>
                        <a:pt x="845" y="1469"/>
                      </a:cubicBezTo>
                      <a:cubicBezTo>
                        <a:pt x="822" y="1528"/>
                        <a:pt x="774" y="1624"/>
                        <a:pt x="762" y="1743"/>
                      </a:cubicBezTo>
                      <a:cubicBezTo>
                        <a:pt x="679" y="2112"/>
                        <a:pt x="738" y="2171"/>
                        <a:pt x="1143" y="2707"/>
                      </a:cubicBezTo>
                      <a:cubicBezTo>
                        <a:pt x="1250" y="2516"/>
                        <a:pt x="1262" y="2243"/>
                        <a:pt x="1215" y="1981"/>
                      </a:cubicBezTo>
                      <a:lnTo>
                        <a:pt x="1215" y="1981"/>
                      </a:lnTo>
                      <a:cubicBezTo>
                        <a:pt x="1220" y="1984"/>
                        <a:pt x="1226" y="1985"/>
                        <a:pt x="1232" y="1985"/>
                      </a:cubicBezTo>
                      <a:cubicBezTo>
                        <a:pt x="1250" y="1985"/>
                        <a:pt x="1271" y="1969"/>
                        <a:pt x="1298" y="1933"/>
                      </a:cubicBezTo>
                      <a:cubicBezTo>
                        <a:pt x="1369" y="1814"/>
                        <a:pt x="2191" y="1028"/>
                        <a:pt x="1429" y="207"/>
                      </a:cubicBezTo>
                      <a:lnTo>
                        <a:pt x="1429" y="207"/>
                      </a:lnTo>
                      <a:cubicBezTo>
                        <a:pt x="1298" y="397"/>
                        <a:pt x="1203" y="742"/>
                        <a:pt x="1155" y="1076"/>
                      </a:cubicBezTo>
                      <a:cubicBezTo>
                        <a:pt x="1007" y="631"/>
                        <a:pt x="520" y="1"/>
                        <a:pt x="15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3202;p69">
                  <a:extLst>
                    <a:ext uri="{FF2B5EF4-FFF2-40B4-BE49-F238E27FC236}">
                      <a16:creationId xmlns:a16="http://schemas.microsoft.com/office/drawing/2014/main" id="{F94EFBDD-0E62-A35D-EF24-396F533109B1}"/>
                    </a:ext>
                  </a:extLst>
                </p:cNvPr>
                <p:cNvSpPr/>
                <p:nvPr/>
              </p:nvSpPr>
              <p:spPr>
                <a:xfrm>
                  <a:off x="4303200" y="3167950"/>
                  <a:ext cx="34550" cy="2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" h="912" extrusionOk="0">
                      <a:moveTo>
                        <a:pt x="62" y="1"/>
                      </a:moveTo>
                      <a:cubicBezTo>
                        <a:pt x="35" y="1"/>
                        <a:pt x="14" y="2"/>
                        <a:pt x="1" y="6"/>
                      </a:cubicBezTo>
                      <a:cubicBezTo>
                        <a:pt x="267" y="515"/>
                        <a:pt x="567" y="912"/>
                        <a:pt x="857" y="912"/>
                      </a:cubicBezTo>
                      <a:cubicBezTo>
                        <a:pt x="865" y="912"/>
                        <a:pt x="873" y="911"/>
                        <a:pt x="882" y="911"/>
                      </a:cubicBezTo>
                      <a:cubicBezTo>
                        <a:pt x="1179" y="875"/>
                        <a:pt x="1382" y="387"/>
                        <a:pt x="1382" y="387"/>
                      </a:cubicBezTo>
                      <a:cubicBezTo>
                        <a:pt x="1284" y="159"/>
                        <a:pt x="340" y="1"/>
                        <a:pt x="6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6" name="Google Shape;3203;p69">
                  <a:extLst>
                    <a:ext uri="{FF2B5EF4-FFF2-40B4-BE49-F238E27FC236}">
                      <a16:creationId xmlns:a16="http://schemas.microsoft.com/office/drawing/2014/main" id="{5AAB2A05-77D9-0333-B075-749D46F4DD5B}"/>
                    </a:ext>
                  </a:extLst>
                </p:cNvPr>
                <p:cNvSpPr/>
                <p:nvPr/>
              </p:nvSpPr>
              <p:spPr>
                <a:xfrm>
                  <a:off x="3886775" y="3251325"/>
                  <a:ext cx="34275" cy="2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" h="911" extrusionOk="0">
                      <a:moveTo>
                        <a:pt x="48" y="0"/>
                      </a:moveTo>
                      <a:cubicBezTo>
                        <a:pt x="27" y="0"/>
                        <a:pt x="11" y="2"/>
                        <a:pt x="1" y="4"/>
                      </a:cubicBezTo>
                      <a:cubicBezTo>
                        <a:pt x="244" y="502"/>
                        <a:pt x="544" y="910"/>
                        <a:pt x="834" y="910"/>
                      </a:cubicBezTo>
                      <a:cubicBezTo>
                        <a:pt x="842" y="910"/>
                        <a:pt x="850" y="910"/>
                        <a:pt x="858" y="909"/>
                      </a:cubicBezTo>
                      <a:cubicBezTo>
                        <a:pt x="1156" y="874"/>
                        <a:pt x="1370" y="409"/>
                        <a:pt x="1370" y="409"/>
                      </a:cubicBezTo>
                      <a:cubicBezTo>
                        <a:pt x="1271" y="190"/>
                        <a:pt x="301" y="0"/>
                        <a:pt x="4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3204;p69">
                  <a:extLst>
                    <a:ext uri="{FF2B5EF4-FFF2-40B4-BE49-F238E27FC236}">
                      <a16:creationId xmlns:a16="http://schemas.microsoft.com/office/drawing/2014/main" id="{CC703F62-4D35-EAE2-72DA-0D76E4E2BC2C}"/>
                    </a:ext>
                  </a:extLst>
                </p:cNvPr>
                <p:cNvSpPr/>
                <p:nvPr/>
              </p:nvSpPr>
              <p:spPr>
                <a:xfrm>
                  <a:off x="4739875" y="3175250"/>
                  <a:ext cx="70550" cy="4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2" h="1810" extrusionOk="0">
                      <a:moveTo>
                        <a:pt x="600" y="1"/>
                      </a:moveTo>
                      <a:cubicBezTo>
                        <a:pt x="253" y="1"/>
                        <a:pt x="0" y="35"/>
                        <a:pt x="0" y="35"/>
                      </a:cubicBezTo>
                      <a:cubicBezTo>
                        <a:pt x="0" y="35"/>
                        <a:pt x="0" y="309"/>
                        <a:pt x="655" y="773"/>
                      </a:cubicBezTo>
                      <a:cubicBezTo>
                        <a:pt x="738" y="833"/>
                        <a:pt x="822" y="880"/>
                        <a:pt x="905" y="952"/>
                      </a:cubicBezTo>
                      <a:cubicBezTo>
                        <a:pt x="857" y="1023"/>
                        <a:pt x="822" y="1095"/>
                        <a:pt x="798" y="1142"/>
                      </a:cubicBezTo>
                      <a:cubicBezTo>
                        <a:pt x="917" y="1142"/>
                        <a:pt x="1060" y="1142"/>
                        <a:pt x="1155" y="1130"/>
                      </a:cubicBezTo>
                      <a:cubicBezTo>
                        <a:pt x="1572" y="1390"/>
                        <a:pt x="1946" y="1585"/>
                        <a:pt x="2459" y="1585"/>
                      </a:cubicBezTo>
                      <a:cubicBezTo>
                        <a:pt x="2489" y="1585"/>
                        <a:pt x="2518" y="1584"/>
                        <a:pt x="2548" y="1583"/>
                      </a:cubicBezTo>
                      <a:lnTo>
                        <a:pt x="2548" y="1583"/>
                      </a:lnTo>
                      <a:lnTo>
                        <a:pt x="2500" y="1809"/>
                      </a:lnTo>
                      <a:cubicBezTo>
                        <a:pt x="2500" y="1809"/>
                        <a:pt x="2822" y="1250"/>
                        <a:pt x="2322" y="607"/>
                      </a:cubicBezTo>
                      <a:cubicBezTo>
                        <a:pt x="2381" y="547"/>
                        <a:pt x="2429" y="476"/>
                        <a:pt x="2465" y="416"/>
                      </a:cubicBezTo>
                      <a:cubicBezTo>
                        <a:pt x="2599" y="175"/>
                        <a:pt x="2345" y="122"/>
                        <a:pt x="2097" y="122"/>
                      </a:cubicBezTo>
                      <a:cubicBezTo>
                        <a:pt x="1904" y="122"/>
                        <a:pt x="1715" y="154"/>
                        <a:pt x="1715" y="154"/>
                      </a:cubicBezTo>
                      <a:cubicBezTo>
                        <a:pt x="1348" y="32"/>
                        <a:pt x="931" y="1"/>
                        <a:pt x="60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3205;p69">
                  <a:extLst>
                    <a:ext uri="{FF2B5EF4-FFF2-40B4-BE49-F238E27FC236}">
                      <a16:creationId xmlns:a16="http://schemas.microsoft.com/office/drawing/2014/main" id="{CCF65962-35BA-1D6E-CF31-7843A13B3780}"/>
                    </a:ext>
                  </a:extLst>
                </p:cNvPr>
                <p:cNvSpPr/>
                <p:nvPr/>
              </p:nvSpPr>
              <p:spPr>
                <a:xfrm>
                  <a:off x="3791525" y="3439225"/>
                  <a:ext cx="63425" cy="5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7" h="2317" extrusionOk="0">
                      <a:moveTo>
                        <a:pt x="917" y="0"/>
                      </a:moveTo>
                      <a:cubicBezTo>
                        <a:pt x="882" y="0"/>
                        <a:pt x="846" y="4"/>
                        <a:pt x="810" y="13"/>
                      </a:cubicBezTo>
                      <a:cubicBezTo>
                        <a:pt x="1" y="227"/>
                        <a:pt x="298" y="1787"/>
                        <a:pt x="298" y="1787"/>
                      </a:cubicBezTo>
                      <a:lnTo>
                        <a:pt x="537" y="2240"/>
                      </a:lnTo>
                      <a:cubicBezTo>
                        <a:pt x="642" y="2295"/>
                        <a:pt x="798" y="2316"/>
                        <a:pt x="978" y="2316"/>
                      </a:cubicBezTo>
                      <a:cubicBezTo>
                        <a:pt x="1612" y="2316"/>
                        <a:pt x="2537" y="2049"/>
                        <a:pt x="2537" y="2049"/>
                      </a:cubicBezTo>
                      <a:cubicBezTo>
                        <a:pt x="2537" y="2049"/>
                        <a:pt x="1709" y="0"/>
                        <a:pt x="91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3206;p69">
                  <a:extLst>
                    <a:ext uri="{FF2B5EF4-FFF2-40B4-BE49-F238E27FC236}">
                      <a16:creationId xmlns:a16="http://schemas.microsoft.com/office/drawing/2014/main" id="{14FBFA5C-E5CA-C18D-0890-C784FFB8640B}"/>
                    </a:ext>
                  </a:extLst>
                </p:cNvPr>
                <p:cNvSpPr/>
                <p:nvPr/>
              </p:nvSpPr>
              <p:spPr>
                <a:xfrm>
                  <a:off x="3704800" y="3396950"/>
                  <a:ext cx="85575" cy="8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3" h="3241" extrusionOk="0">
                      <a:moveTo>
                        <a:pt x="1507" y="1"/>
                      </a:moveTo>
                      <a:cubicBezTo>
                        <a:pt x="1345" y="1"/>
                        <a:pt x="1196" y="22"/>
                        <a:pt x="1065" y="61"/>
                      </a:cubicBezTo>
                      <a:cubicBezTo>
                        <a:pt x="493" y="252"/>
                        <a:pt x="1624" y="1014"/>
                        <a:pt x="1624" y="1014"/>
                      </a:cubicBezTo>
                      <a:cubicBezTo>
                        <a:pt x="1743" y="1085"/>
                        <a:pt x="1934" y="1109"/>
                        <a:pt x="2136" y="1109"/>
                      </a:cubicBezTo>
                      <a:cubicBezTo>
                        <a:pt x="2113" y="1168"/>
                        <a:pt x="2077" y="1216"/>
                        <a:pt x="2065" y="1276"/>
                      </a:cubicBezTo>
                      <a:cubicBezTo>
                        <a:pt x="1460" y="931"/>
                        <a:pt x="818" y="841"/>
                        <a:pt x="488" y="841"/>
                      </a:cubicBezTo>
                      <a:cubicBezTo>
                        <a:pt x="395" y="841"/>
                        <a:pt x="327" y="848"/>
                        <a:pt x="291" y="859"/>
                      </a:cubicBezTo>
                      <a:cubicBezTo>
                        <a:pt x="0" y="928"/>
                        <a:pt x="662" y="2063"/>
                        <a:pt x="1745" y="2063"/>
                      </a:cubicBezTo>
                      <a:cubicBezTo>
                        <a:pt x="1772" y="2063"/>
                        <a:pt x="1799" y="2063"/>
                        <a:pt x="1827" y="2061"/>
                      </a:cubicBezTo>
                      <a:lnTo>
                        <a:pt x="1898" y="2061"/>
                      </a:lnTo>
                      <a:cubicBezTo>
                        <a:pt x="1827" y="2680"/>
                        <a:pt x="1898" y="3240"/>
                        <a:pt x="1898" y="3240"/>
                      </a:cubicBezTo>
                      <a:cubicBezTo>
                        <a:pt x="1898" y="3240"/>
                        <a:pt x="2577" y="2716"/>
                        <a:pt x="2946" y="2026"/>
                      </a:cubicBezTo>
                      <a:lnTo>
                        <a:pt x="2958" y="2026"/>
                      </a:lnTo>
                      <a:lnTo>
                        <a:pt x="2946" y="2002"/>
                      </a:lnTo>
                      <a:cubicBezTo>
                        <a:pt x="3089" y="1728"/>
                        <a:pt x="3184" y="1430"/>
                        <a:pt x="3172" y="1133"/>
                      </a:cubicBezTo>
                      <a:cubicBezTo>
                        <a:pt x="3172" y="1073"/>
                        <a:pt x="3148" y="1025"/>
                        <a:pt x="3148" y="990"/>
                      </a:cubicBezTo>
                      <a:cubicBezTo>
                        <a:pt x="3267" y="966"/>
                        <a:pt x="3363" y="930"/>
                        <a:pt x="3422" y="895"/>
                      </a:cubicBezTo>
                      <a:cubicBezTo>
                        <a:pt x="2809" y="263"/>
                        <a:pt x="2080" y="1"/>
                        <a:pt x="150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3207;p69">
                  <a:extLst>
                    <a:ext uri="{FF2B5EF4-FFF2-40B4-BE49-F238E27FC236}">
                      <a16:creationId xmlns:a16="http://schemas.microsoft.com/office/drawing/2014/main" id="{A9763D07-04C3-003E-C0EC-6494994D58C4}"/>
                    </a:ext>
                  </a:extLst>
                </p:cNvPr>
                <p:cNvSpPr/>
                <p:nvPr/>
              </p:nvSpPr>
              <p:spPr>
                <a:xfrm>
                  <a:off x="3738250" y="3467625"/>
                  <a:ext cx="67300" cy="5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2" h="2319" extrusionOk="0">
                      <a:moveTo>
                        <a:pt x="1494" y="0"/>
                      </a:moveTo>
                      <a:cubicBezTo>
                        <a:pt x="1344" y="0"/>
                        <a:pt x="1229" y="81"/>
                        <a:pt x="1144" y="175"/>
                      </a:cubicBezTo>
                      <a:cubicBezTo>
                        <a:pt x="1001" y="246"/>
                        <a:pt x="834" y="354"/>
                        <a:pt x="679" y="544"/>
                      </a:cubicBezTo>
                      <a:cubicBezTo>
                        <a:pt x="251" y="1068"/>
                        <a:pt x="1" y="1901"/>
                        <a:pt x="489" y="2270"/>
                      </a:cubicBezTo>
                      <a:cubicBezTo>
                        <a:pt x="798" y="2116"/>
                        <a:pt x="1084" y="1782"/>
                        <a:pt x="1275" y="1425"/>
                      </a:cubicBezTo>
                      <a:cubicBezTo>
                        <a:pt x="1501" y="1854"/>
                        <a:pt x="1798" y="2294"/>
                        <a:pt x="2084" y="2318"/>
                      </a:cubicBezTo>
                      <a:cubicBezTo>
                        <a:pt x="2691" y="1520"/>
                        <a:pt x="2251" y="270"/>
                        <a:pt x="1691" y="44"/>
                      </a:cubicBezTo>
                      <a:cubicBezTo>
                        <a:pt x="1620" y="13"/>
                        <a:pt x="1554" y="0"/>
                        <a:pt x="149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3208;p69">
                  <a:extLst>
                    <a:ext uri="{FF2B5EF4-FFF2-40B4-BE49-F238E27FC236}">
                      <a16:creationId xmlns:a16="http://schemas.microsoft.com/office/drawing/2014/main" id="{82A48869-9EBE-BB40-C8B4-0A750FA52D2C}"/>
                    </a:ext>
                  </a:extLst>
                </p:cNvPr>
                <p:cNvSpPr/>
                <p:nvPr/>
              </p:nvSpPr>
              <p:spPr>
                <a:xfrm>
                  <a:off x="3463525" y="3272500"/>
                  <a:ext cx="285175" cy="23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7" h="9528" extrusionOk="0">
                      <a:moveTo>
                        <a:pt x="2762" y="2313"/>
                      </a:moveTo>
                      <a:lnTo>
                        <a:pt x="2762" y="2563"/>
                      </a:lnTo>
                      <a:cubicBezTo>
                        <a:pt x="2762" y="2491"/>
                        <a:pt x="2715" y="2444"/>
                        <a:pt x="2667" y="2432"/>
                      </a:cubicBezTo>
                      <a:cubicBezTo>
                        <a:pt x="2715" y="2384"/>
                        <a:pt x="2739" y="2336"/>
                        <a:pt x="2762" y="2313"/>
                      </a:cubicBezTo>
                      <a:close/>
                      <a:moveTo>
                        <a:pt x="2822" y="2860"/>
                      </a:moveTo>
                      <a:cubicBezTo>
                        <a:pt x="2846" y="2991"/>
                        <a:pt x="2881" y="3110"/>
                        <a:pt x="2917" y="3206"/>
                      </a:cubicBezTo>
                      <a:cubicBezTo>
                        <a:pt x="2858" y="3206"/>
                        <a:pt x="2798" y="3206"/>
                        <a:pt x="2762" y="3217"/>
                      </a:cubicBezTo>
                      <a:cubicBezTo>
                        <a:pt x="2786" y="3098"/>
                        <a:pt x="2822" y="2979"/>
                        <a:pt x="2822" y="2860"/>
                      </a:cubicBezTo>
                      <a:close/>
                      <a:moveTo>
                        <a:pt x="6537" y="2134"/>
                      </a:moveTo>
                      <a:lnTo>
                        <a:pt x="6537" y="2134"/>
                      </a:lnTo>
                      <a:cubicBezTo>
                        <a:pt x="6787" y="2372"/>
                        <a:pt x="7132" y="2622"/>
                        <a:pt x="7382" y="2789"/>
                      </a:cubicBezTo>
                      <a:cubicBezTo>
                        <a:pt x="7001" y="2813"/>
                        <a:pt x="6691" y="3217"/>
                        <a:pt x="6834" y="3503"/>
                      </a:cubicBezTo>
                      <a:cubicBezTo>
                        <a:pt x="6727" y="3503"/>
                        <a:pt x="6596" y="3503"/>
                        <a:pt x="6406" y="3527"/>
                      </a:cubicBezTo>
                      <a:cubicBezTo>
                        <a:pt x="6572" y="2979"/>
                        <a:pt x="6644" y="2455"/>
                        <a:pt x="6537" y="2134"/>
                      </a:cubicBezTo>
                      <a:close/>
                      <a:moveTo>
                        <a:pt x="1482" y="1"/>
                      </a:moveTo>
                      <a:cubicBezTo>
                        <a:pt x="1444" y="1"/>
                        <a:pt x="1406" y="5"/>
                        <a:pt x="1369" y="15"/>
                      </a:cubicBezTo>
                      <a:cubicBezTo>
                        <a:pt x="976" y="122"/>
                        <a:pt x="810" y="836"/>
                        <a:pt x="810" y="836"/>
                      </a:cubicBezTo>
                      <a:cubicBezTo>
                        <a:pt x="631" y="1003"/>
                        <a:pt x="595" y="1384"/>
                        <a:pt x="595" y="1384"/>
                      </a:cubicBezTo>
                      <a:cubicBezTo>
                        <a:pt x="703" y="1765"/>
                        <a:pt x="1036" y="2122"/>
                        <a:pt x="1334" y="2384"/>
                      </a:cubicBezTo>
                      <a:cubicBezTo>
                        <a:pt x="941" y="2503"/>
                        <a:pt x="619" y="2670"/>
                        <a:pt x="322" y="3015"/>
                      </a:cubicBezTo>
                      <a:lnTo>
                        <a:pt x="203" y="2860"/>
                      </a:lnTo>
                      <a:lnTo>
                        <a:pt x="203" y="2860"/>
                      </a:lnTo>
                      <a:cubicBezTo>
                        <a:pt x="203" y="2860"/>
                        <a:pt x="389" y="3444"/>
                        <a:pt x="1167" y="3444"/>
                      </a:cubicBezTo>
                      <a:cubicBezTo>
                        <a:pt x="1175" y="3444"/>
                        <a:pt x="1183" y="3444"/>
                        <a:pt x="1191" y="3444"/>
                      </a:cubicBezTo>
                      <a:cubicBezTo>
                        <a:pt x="1477" y="3432"/>
                        <a:pt x="1762" y="3277"/>
                        <a:pt x="2000" y="3086"/>
                      </a:cubicBezTo>
                      <a:lnTo>
                        <a:pt x="2000" y="3086"/>
                      </a:lnTo>
                      <a:cubicBezTo>
                        <a:pt x="1953" y="3503"/>
                        <a:pt x="2048" y="3944"/>
                        <a:pt x="2084" y="4146"/>
                      </a:cubicBezTo>
                      <a:cubicBezTo>
                        <a:pt x="1346" y="4456"/>
                        <a:pt x="48" y="5468"/>
                        <a:pt x="0" y="5611"/>
                      </a:cubicBezTo>
                      <a:cubicBezTo>
                        <a:pt x="810" y="5515"/>
                        <a:pt x="2000" y="5349"/>
                        <a:pt x="2465" y="4646"/>
                      </a:cubicBezTo>
                      <a:cubicBezTo>
                        <a:pt x="2760" y="4171"/>
                        <a:pt x="2504" y="4108"/>
                        <a:pt x="2301" y="4108"/>
                      </a:cubicBezTo>
                      <a:cubicBezTo>
                        <a:pt x="2275" y="4108"/>
                        <a:pt x="2250" y="4109"/>
                        <a:pt x="2227" y="4110"/>
                      </a:cubicBezTo>
                      <a:cubicBezTo>
                        <a:pt x="2358" y="3944"/>
                        <a:pt x="2584" y="3634"/>
                        <a:pt x="2715" y="3289"/>
                      </a:cubicBezTo>
                      <a:lnTo>
                        <a:pt x="2715" y="3289"/>
                      </a:lnTo>
                      <a:cubicBezTo>
                        <a:pt x="2703" y="3706"/>
                        <a:pt x="2881" y="4110"/>
                        <a:pt x="3131" y="4456"/>
                      </a:cubicBezTo>
                      <a:cubicBezTo>
                        <a:pt x="2953" y="4741"/>
                        <a:pt x="2786" y="5063"/>
                        <a:pt x="2667" y="5361"/>
                      </a:cubicBezTo>
                      <a:cubicBezTo>
                        <a:pt x="2465" y="5480"/>
                        <a:pt x="2250" y="5646"/>
                        <a:pt x="2250" y="5646"/>
                      </a:cubicBezTo>
                      <a:cubicBezTo>
                        <a:pt x="1965" y="5896"/>
                        <a:pt x="1834" y="6885"/>
                        <a:pt x="1893" y="7146"/>
                      </a:cubicBezTo>
                      <a:cubicBezTo>
                        <a:pt x="2048" y="7075"/>
                        <a:pt x="2179" y="6980"/>
                        <a:pt x="2298" y="6896"/>
                      </a:cubicBezTo>
                      <a:lnTo>
                        <a:pt x="2298" y="6896"/>
                      </a:lnTo>
                      <a:cubicBezTo>
                        <a:pt x="2131" y="7492"/>
                        <a:pt x="2346" y="8289"/>
                        <a:pt x="2346" y="8289"/>
                      </a:cubicBezTo>
                      <a:cubicBezTo>
                        <a:pt x="2346" y="8289"/>
                        <a:pt x="3155" y="7444"/>
                        <a:pt x="3024" y="6706"/>
                      </a:cubicBezTo>
                      <a:cubicBezTo>
                        <a:pt x="2985" y="6518"/>
                        <a:pt x="2896" y="6461"/>
                        <a:pt x="2798" y="6461"/>
                      </a:cubicBezTo>
                      <a:cubicBezTo>
                        <a:pt x="2779" y="6461"/>
                        <a:pt x="2759" y="6464"/>
                        <a:pt x="2739" y="6468"/>
                      </a:cubicBezTo>
                      <a:cubicBezTo>
                        <a:pt x="2893" y="6289"/>
                        <a:pt x="3001" y="6111"/>
                        <a:pt x="3072" y="5932"/>
                      </a:cubicBezTo>
                      <a:cubicBezTo>
                        <a:pt x="3143" y="5884"/>
                        <a:pt x="3203" y="5837"/>
                        <a:pt x="3274" y="5825"/>
                      </a:cubicBezTo>
                      <a:lnTo>
                        <a:pt x="3274" y="5825"/>
                      </a:lnTo>
                      <a:cubicBezTo>
                        <a:pt x="3072" y="6420"/>
                        <a:pt x="3298" y="7325"/>
                        <a:pt x="3298" y="7325"/>
                      </a:cubicBezTo>
                      <a:cubicBezTo>
                        <a:pt x="3298" y="7325"/>
                        <a:pt x="3870" y="6730"/>
                        <a:pt x="3977" y="6087"/>
                      </a:cubicBezTo>
                      <a:cubicBezTo>
                        <a:pt x="4072" y="6182"/>
                        <a:pt x="4155" y="6289"/>
                        <a:pt x="4251" y="6384"/>
                      </a:cubicBezTo>
                      <a:cubicBezTo>
                        <a:pt x="4572" y="6123"/>
                        <a:pt x="4763" y="5456"/>
                        <a:pt x="4870" y="4956"/>
                      </a:cubicBezTo>
                      <a:cubicBezTo>
                        <a:pt x="4940" y="4973"/>
                        <a:pt x="5009" y="4984"/>
                        <a:pt x="5088" y="4984"/>
                      </a:cubicBezTo>
                      <a:cubicBezTo>
                        <a:pt x="5117" y="4984"/>
                        <a:pt x="5147" y="4983"/>
                        <a:pt x="5179" y="4980"/>
                      </a:cubicBezTo>
                      <a:cubicBezTo>
                        <a:pt x="5739" y="4956"/>
                        <a:pt x="6275" y="4468"/>
                        <a:pt x="6632" y="4063"/>
                      </a:cubicBezTo>
                      <a:cubicBezTo>
                        <a:pt x="6787" y="4599"/>
                        <a:pt x="7144" y="5063"/>
                        <a:pt x="7489" y="5408"/>
                      </a:cubicBezTo>
                      <a:cubicBezTo>
                        <a:pt x="7227" y="5706"/>
                        <a:pt x="7001" y="6087"/>
                        <a:pt x="6870" y="6468"/>
                      </a:cubicBezTo>
                      <a:cubicBezTo>
                        <a:pt x="6763" y="6289"/>
                        <a:pt x="6656" y="6146"/>
                        <a:pt x="6584" y="6075"/>
                      </a:cubicBezTo>
                      <a:cubicBezTo>
                        <a:pt x="6584" y="6075"/>
                        <a:pt x="6431" y="5905"/>
                        <a:pt x="6277" y="5905"/>
                      </a:cubicBezTo>
                      <a:cubicBezTo>
                        <a:pt x="6244" y="5905"/>
                        <a:pt x="6211" y="5913"/>
                        <a:pt x="6179" y="5932"/>
                      </a:cubicBezTo>
                      <a:cubicBezTo>
                        <a:pt x="6225" y="5528"/>
                        <a:pt x="6200" y="5230"/>
                        <a:pt x="6099" y="5230"/>
                      </a:cubicBezTo>
                      <a:cubicBezTo>
                        <a:pt x="6069" y="5230"/>
                        <a:pt x="6032" y="5256"/>
                        <a:pt x="5989" y="5313"/>
                      </a:cubicBezTo>
                      <a:cubicBezTo>
                        <a:pt x="5858" y="5492"/>
                        <a:pt x="4441" y="6563"/>
                        <a:pt x="5465" y="7992"/>
                      </a:cubicBezTo>
                      <a:cubicBezTo>
                        <a:pt x="5715" y="7718"/>
                        <a:pt x="5918" y="7194"/>
                        <a:pt x="6049" y="6682"/>
                      </a:cubicBezTo>
                      <a:cubicBezTo>
                        <a:pt x="6223" y="7429"/>
                        <a:pt x="6901" y="8529"/>
                        <a:pt x="7488" y="8529"/>
                      </a:cubicBezTo>
                      <a:cubicBezTo>
                        <a:pt x="7500" y="8529"/>
                        <a:pt x="7513" y="8529"/>
                        <a:pt x="7525" y="8528"/>
                      </a:cubicBezTo>
                      <a:cubicBezTo>
                        <a:pt x="7596" y="8289"/>
                        <a:pt x="7549" y="7980"/>
                        <a:pt x="7442" y="7658"/>
                      </a:cubicBezTo>
                      <a:lnTo>
                        <a:pt x="7442" y="7658"/>
                      </a:lnTo>
                      <a:cubicBezTo>
                        <a:pt x="7949" y="8437"/>
                        <a:pt x="9580" y="9111"/>
                        <a:pt x="10188" y="9111"/>
                      </a:cubicBezTo>
                      <a:cubicBezTo>
                        <a:pt x="10193" y="9111"/>
                        <a:pt x="10199" y="9111"/>
                        <a:pt x="10204" y="9111"/>
                      </a:cubicBezTo>
                      <a:cubicBezTo>
                        <a:pt x="10585" y="7658"/>
                        <a:pt x="8680" y="6837"/>
                        <a:pt x="7906" y="6742"/>
                      </a:cubicBezTo>
                      <a:cubicBezTo>
                        <a:pt x="7866" y="6738"/>
                        <a:pt x="7828" y="6736"/>
                        <a:pt x="7793" y="6736"/>
                      </a:cubicBezTo>
                      <a:cubicBezTo>
                        <a:pt x="7308" y="6736"/>
                        <a:pt x="7288" y="7100"/>
                        <a:pt x="7299" y="7277"/>
                      </a:cubicBezTo>
                      <a:cubicBezTo>
                        <a:pt x="7203" y="7087"/>
                        <a:pt x="7120" y="6896"/>
                        <a:pt x="7013" y="6718"/>
                      </a:cubicBezTo>
                      <a:cubicBezTo>
                        <a:pt x="7144" y="6706"/>
                        <a:pt x="7311" y="6623"/>
                        <a:pt x="7537" y="6480"/>
                      </a:cubicBezTo>
                      <a:cubicBezTo>
                        <a:pt x="7823" y="6265"/>
                        <a:pt x="7942" y="6134"/>
                        <a:pt x="8013" y="5837"/>
                      </a:cubicBezTo>
                      <a:cubicBezTo>
                        <a:pt x="8193" y="5960"/>
                        <a:pt x="8320" y="6030"/>
                        <a:pt x="8364" y="6030"/>
                      </a:cubicBezTo>
                      <a:cubicBezTo>
                        <a:pt x="8376" y="6030"/>
                        <a:pt x="8382" y="6025"/>
                        <a:pt x="8382" y="6015"/>
                      </a:cubicBezTo>
                      <a:cubicBezTo>
                        <a:pt x="8394" y="5825"/>
                        <a:pt x="8394" y="5646"/>
                        <a:pt x="8418" y="5480"/>
                      </a:cubicBezTo>
                      <a:cubicBezTo>
                        <a:pt x="8501" y="5611"/>
                        <a:pt x="8608" y="5718"/>
                        <a:pt x="8716" y="5825"/>
                      </a:cubicBezTo>
                      <a:cubicBezTo>
                        <a:pt x="8454" y="5944"/>
                        <a:pt x="8727" y="6420"/>
                        <a:pt x="8727" y="6420"/>
                      </a:cubicBezTo>
                      <a:cubicBezTo>
                        <a:pt x="9097" y="6885"/>
                        <a:pt x="9882" y="7492"/>
                        <a:pt x="10454" y="7873"/>
                      </a:cubicBezTo>
                      <a:cubicBezTo>
                        <a:pt x="10263" y="8230"/>
                        <a:pt x="10156" y="8801"/>
                        <a:pt x="10882" y="9528"/>
                      </a:cubicBezTo>
                      <a:cubicBezTo>
                        <a:pt x="11406" y="9218"/>
                        <a:pt x="11347" y="8051"/>
                        <a:pt x="11228" y="7397"/>
                      </a:cubicBezTo>
                      <a:cubicBezTo>
                        <a:pt x="11228" y="7397"/>
                        <a:pt x="11180" y="7386"/>
                        <a:pt x="11109" y="7386"/>
                      </a:cubicBezTo>
                      <a:cubicBezTo>
                        <a:pt x="11010" y="7386"/>
                        <a:pt x="10865" y="7406"/>
                        <a:pt x="10740" y="7504"/>
                      </a:cubicBezTo>
                      <a:cubicBezTo>
                        <a:pt x="10382" y="6825"/>
                        <a:pt x="9918" y="6123"/>
                        <a:pt x="9275" y="5884"/>
                      </a:cubicBezTo>
                      <a:cubicBezTo>
                        <a:pt x="9347" y="5349"/>
                        <a:pt x="9466" y="4384"/>
                        <a:pt x="9251" y="3979"/>
                      </a:cubicBezTo>
                      <a:cubicBezTo>
                        <a:pt x="9140" y="3777"/>
                        <a:pt x="9001" y="3711"/>
                        <a:pt x="8867" y="3711"/>
                      </a:cubicBezTo>
                      <a:cubicBezTo>
                        <a:pt x="8615" y="3711"/>
                        <a:pt x="8382" y="3944"/>
                        <a:pt x="8382" y="3944"/>
                      </a:cubicBezTo>
                      <a:cubicBezTo>
                        <a:pt x="8358" y="3979"/>
                        <a:pt x="8335" y="4003"/>
                        <a:pt x="8323" y="4039"/>
                      </a:cubicBezTo>
                      <a:cubicBezTo>
                        <a:pt x="8239" y="3527"/>
                        <a:pt x="8073" y="3206"/>
                        <a:pt x="7894" y="3027"/>
                      </a:cubicBezTo>
                      <a:cubicBezTo>
                        <a:pt x="8263" y="2967"/>
                        <a:pt x="9323" y="2789"/>
                        <a:pt x="9644" y="2372"/>
                      </a:cubicBezTo>
                      <a:cubicBezTo>
                        <a:pt x="9513" y="2277"/>
                        <a:pt x="9347" y="2253"/>
                        <a:pt x="9204" y="2241"/>
                      </a:cubicBezTo>
                      <a:cubicBezTo>
                        <a:pt x="9394" y="2158"/>
                        <a:pt x="9620" y="1979"/>
                        <a:pt x="9847" y="1598"/>
                      </a:cubicBezTo>
                      <a:cubicBezTo>
                        <a:pt x="9567" y="1454"/>
                        <a:pt x="9172" y="1248"/>
                        <a:pt x="8777" y="1248"/>
                      </a:cubicBezTo>
                      <a:cubicBezTo>
                        <a:pt x="8551" y="1248"/>
                        <a:pt x="8324" y="1316"/>
                        <a:pt x="8120" y="1503"/>
                      </a:cubicBezTo>
                      <a:lnTo>
                        <a:pt x="7775" y="2574"/>
                      </a:lnTo>
                      <a:cubicBezTo>
                        <a:pt x="7775" y="2574"/>
                        <a:pt x="7424" y="1491"/>
                        <a:pt x="6383" y="1491"/>
                      </a:cubicBezTo>
                      <a:cubicBezTo>
                        <a:pt x="6321" y="1491"/>
                        <a:pt x="6258" y="1495"/>
                        <a:pt x="6191" y="1503"/>
                      </a:cubicBezTo>
                      <a:cubicBezTo>
                        <a:pt x="6168" y="1610"/>
                        <a:pt x="6215" y="1729"/>
                        <a:pt x="6287" y="1860"/>
                      </a:cubicBezTo>
                      <a:cubicBezTo>
                        <a:pt x="6207" y="1827"/>
                        <a:pt x="6117" y="1814"/>
                        <a:pt x="6026" y="1814"/>
                      </a:cubicBezTo>
                      <a:cubicBezTo>
                        <a:pt x="5723" y="1814"/>
                        <a:pt x="5406" y="1955"/>
                        <a:pt x="5406" y="1955"/>
                      </a:cubicBezTo>
                      <a:cubicBezTo>
                        <a:pt x="5287" y="2265"/>
                        <a:pt x="6060" y="3313"/>
                        <a:pt x="6334" y="3563"/>
                      </a:cubicBezTo>
                      <a:cubicBezTo>
                        <a:pt x="6251" y="3575"/>
                        <a:pt x="6168" y="3587"/>
                        <a:pt x="6072" y="3622"/>
                      </a:cubicBezTo>
                      <a:cubicBezTo>
                        <a:pt x="5501" y="3765"/>
                        <a:pt x="5001" y="3872"/>
                        <a:pt x="4584" y="4158"/>
                      </a:cubicBezTo>
                      <a:cubicBezTo>
                        <a:pt x="4465" y="4063"/>
                        <a:pt x="4334" y="3968"/>
                        <a:pt x="4191" y="3860"/>
                      </a:cubicBezTo>
                      <a:cubicBezTo>
                        <a:pt x="4501" y="3527"/>
                        <a:pt x="4846" y="3039"/>
                        <a:pt x="4822" y="2539"/>
                      </a:cubicBezTo>
                      <a:cubicBezTo>
                        <a:pt x="4817" y="2283"/>
                        <a:pt x="4698" y="2207"/>
                        <a:pt x="4556" y="2207"/>
                      </a:cubicBezTo>
                      <a:cubicBezTo>
                        <a:pt x="4340" y="2207"/>
                        <a:pt x="4072" y="2384"/>
                        <a:pt x="4072" y="2384"/>
                      </a:cubicBezTo>
                      <a:cubicBezTo>
                        <a:pt x="3846" y="2694"/>
                        <a:pt x="3751" y="3158"/>
                        <a:pt x="3727" y="3551"/>
                      </a:cubicBezTo>
                      <a:cubicBezTo>
                        <a:pt x="3560" y="3444"/>
                        <a:pt x="3393" y="3372"/>
                        <a:pt x="3251" y="3289"/>
                      </a:cubicBezTo>
                      <a:cubicBezTo>
                        <a:pt x="3370" y="3194"/>
                        <a:pt x="3512" y="2991"/>
                        <a:pt x="3572" y="2694"/>
                      </a:cubicBezTo>
                      <a:cubicBezTo>
                        <a:pt x="3620" y="2539"/>
                        <a:pt x="3620" y="2336"/>
                        <a:pt x="3620" y="2158"/>
                      </a:cubicBezTo>
                      <a:cubicBezTo>
                        <a:pt x="3679" y="2146"/>
                        <a:pt x="3739" y="2122"/>
                        <a:pt x="3798" y="2098"/>
                      </a:cubicBezTo>
                      <a:cubicBezTo>
                        <a:pt x="3862" y="2103"/>
                        <a:pt x="3925" y="2105"/>
                        <a:pt x="3987" y="2105"/>
                      </a:cubicBezTo>
                      <a:cubicBezTo>
                        <a:pt x="4615" y="2105"/>
                        <a:pt x="5125" y="1892"/>
                        <a:pt x="5417" y="1610"/>
                      </a:cubicBezTo>
                      <a:cubicBezTo>
                        <a:pt x="5870" y="1181"/>
                        <a:pt x="4489" y="1003"/>
                        <a:pt x="4489" y="1003"/>
                      </a:cubicBezTo>
                      <a:cubicBezTo>
                        <a:pt x="4478" y="1002"/>
                        <a:pt x="4468" y="1001"/>
                        <a:pt x="4457" y="1001"/>
                      </a:cubicBezTo>
                      <a:cubicBezTo>
                        <a:pt x="4339" y="1001"/>
                        <a:pt x="4176" y="1057"/>
                        <a:pt x="4013" y="1122"/>
                      </a:cubicBezTo>
                      <a:cubicBezTo>
                        <a:pt x="3927" y="1107"/>
                        <a:pt x="3842" y="1101"/>
                        <a:pt x="3759" y="1101"/>
                      </a:cubicBezTo>
                      <a:cubicBezTo>
                        <a:pt x="3503" y="1101"/>
                        <a:pt x="3260" y="1163"/>
                        <a:pt x="3072" y="1253"/>
                      </a:cubicBezTo>
                      <a:lnTo>
                        <a:pt x="3060" y="1253"/>
                      </a:lnTo>
                      <a:cubicBezTo>
                        <a:pt x="3060" y="1253"/>
                        <a:pt x="3060" y="1265"/>
                        <a:pt x="3036" y="1265"/>
                      </a:cubicBezTo>
                      <a:cubicBezTo>
                        <a:pt x="2881" y="1360"/>
                        <a:pt x="2739" y="1467"/>
                        <a:pt x="2679" y="1598"/>
                      </a:cubicBezTo>
                      <a:cubicBezTo>
                        <a:pt x="2560" y="1836"/>
                        <a:pt x="2655" y="2003"/>
                        <a:pt x="2774" y="2098"/>
                      </a:cubicBezTo>
                      <a:lnTo>
                        <a:pt x="2774" y="2158"/>
                      </a:lnTo>
                      <a:cubicBezTo>
                        <a:pt x="2727" y="2146"/>
                        <a:pt x="2643" y="2128"/>
                        <a:pt x="2512" y="2128"/>
                      </a:cubicBezTo>
                      <a:cubicBezTo>
                        <a:pt x="2381" y="2128"/>
                        <a:pt x="2203" y="2146"/>
                        <a:pt x="1965" y="2205"/>
                      </a:cubicBezTo>
                      <a:cubicBezTo>
                        <a:pt x="1941" y="2217"/>
                        <a:pt x="1905" y="2217"/>
                        <a:pt x="1881" y="2241"/>
                      </a:cubicBezTo>
                      <a:cubicBezTo>
                        <a:pt x="1822" y="1860"/>
                        <a:pt x="1691" y="1384"/>
                        <a:pt x="1405" y="1050"/>
                      </a:cubicBezTo>
                      <a:lnTo>
                        <a:pt x="1405" y="1050"/>
                      </a:lnTo>
                      <a:cubicBezTo>
                        <a:pt x="1673" y="1086"/>
                        <a:pt x="1986" y="1101"/>
                        <a:pt x="2244" y="1101"/>
                      </a:cubicBezTo>
                      <a:cubicBezTo>
                        <a:pt x="2503" y="1101"/>
                        <a:pt x="2709" y="1086"/>
                        <a:pt x="2762" y="1062"/>
                      </a:cubicBezTo>
                      <a:cubicBezTo>
                        <a:pt x="2715" y="1003"/>
                        <a:pt x="2679" y="955"/>
                        <a:pt x="2643" y="896"/>
                      </a:cubicBezTo>
                      <a:lnTo>
                        <a:pt x="2643" y="896"/>
                      </a:lnTo>
                      <a:cubicBezTo>
                        <a:pt x="2742" y="911"/>
                        <a:pt x="2848" y="918"/>
                        <a:pt x="2958" y="918"/>
                      </a:cubicBezTo>
                      <a:cubicBezTo>
                        <a:pt x="3541" y="918"/>
                        <a:pt x="4233" y="730"/>
                        <a:pt x="4453" y="610"/>
                      </a:cubicBezTo>
                      <a:cubicBezTo>
                        <a:pt x="4453" y="610"/>
                        <a:pt x="4917" y="408"/>
                        <a:pt x="4513" y="122"/>
                      </a:cubicBezTo>
                      <a:cubicBezTo>
                        <a:pt x="4403" y="45"/>
                        <a:pt x="4198" y="9"/>
                        <a:pt x="3953" y="9"/>
                      </a:cubicBezTo>
                      <a:cubicBezTo>
                        <a:pt x="3397" y="9"/>
                        <a:pt x="2636" y="196"/>
                        <a:pt x="2322" y="527"/>
                      </a:cubicBezTo>
                      <a:cubicBezTo>
                        <a:pt x="2031" y="205"/>
                        <a:pt x="1741" y="1"/>
                        <a:pt x="1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3209;p69">
                  <a:extLst>
                    <a:ext uri="{FF2B5EF4-FFF2-40B4-BE49-F238E27FC236}">
                      <a16:creationId xmlns:a16="http://schemas.microsoft.com/office/drawing/2014/main" id="{22592C4E-E401-1BEA-5179-00BC87BE2A06}"/>
                    </a:ext>
                  </a:extLst>
                </p:cNvPr>
                <p:cNvSpPr/>
                <p:nvPr/>
              </p:nvSpPr>
              <p:spPr>
                <a:xfrm>
                  <a:off x="4736600" y="3090975"/>
                  <a:ext cx="158675" cy="14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7" h="5838" extrusionOk="0">
                      <a:moveTo>
                        <a:pt x="3108" y="1"/>
                      </a:moveTo>
                      <a:lnTo>
                        <a:pt x="3108" y="1"/>
                      </a:lnTo>
                      <a:cubicBezTo>
                        <a:pt x="2655" y="180"/>
                        <a:pt x="2274" y="942"/>
                        <a:pt x="2060" y="1561"/>
                      </a:cubicBezTo>
                      <a:cubicBezTo>
                        <a:pt x="1965" y="1477"/>
                        <a:pt x="1798" y="1382"/>
                        <a:pt x="1548" y="1323"/>
                      </a:cubicBezTo>
                      <a:cubicBezTo>
                        <a:pt x="1394" y="1288"/>
                        <a:pt x="1273" y="1267"/>
                        <a:pt x="1163" y="1267"/>
                      </a:cubicBezTo>
                      <a:cubicBezTo>
                        <a:pt x="856" y="1267"/>
                        <a:pt x="631" y="1426"/>
                        <a:pt x="0" y="1882"/>
                      </a:cubicBezTo>
                      <a:cubicBezTo>
                        <a:pt x="216" y="1998"/>
                        <a:pt x="499" y="2048"/>
                        <a:pt x="804" y="2048"/>
                      </a:cubicBezTo>
                      <a:cubicBezTo>
                        <a:pt x="1190" y="2048"/>
                        <a:pt x="1611" y="1967"/>
                        <a:pt x="1977" y="1834"/>
                      </a:cubicBezTo>
                      <a:lnTo>
                        <a:pt x="1977" y="1834"/>
                      </a:lnTo>
                      <a:cubicBezTo>
                        <a:pt x="1917" y="2025"/>
                        <a:pt x="1881" y="2192"/>
                        <a:pt x="1869" y="2299"/>
                      </a:cubicBezTo>
                      <a:cubicBezTo>
                        <a:pt x="1869" y="2299"/>
                        <a:pt x="1822" y="2620"/>
                        <a:pt x="2012" y="2692"/>
                      </a:cubicBezTo>
                      <a:cubicBezTo>
                        <a:pt x="1593" y="2983"/>
                        <a:pt x="1367" y="3252"/>
                        <a:pt x="1659" y="3252"/>
                      </a:cubicBezTo>
                      <a:cubicBezTo>
                        <a:pt x="1666" y="3252"/>
                        <a:pt x="1672" y="3252"/>
                        <a:pt x="1679" y="3251"/>
                      </a:cubicBezTo>
                      <a:cubicBezTo>
                        <a:pt x="1740" y="3251"/>
                        <a:pt x="1924" y="3278"/>
                        <a:pt x="2165" y="3278"/>
                      </a:cubicBezTo>
                      <a:cubicBezTo>
                        <a:pt x="2487" y="3278"/>
                        <a:pt x="2912" y="3231"/>
                        <a:pt x="3286" y="3013"/>
                      </a:cubicBezTo>
                      <a:cubicBezTo>
                        <a:pt x="3298" y="3311"/>
                        <a:pt x="3322" y="3870"/>
                        <a:pt x="3417" y="4382"/>
                      </a:cubicBezTo>
                      <a:cubicBezTo>
                        <a:pt x="3370" y="4406"/>
                        <a:pt x="3346" y="4454"/>
                        <a:pt x="3310" y="4501"/>
                      </a:cubicBezTo>
                      <a:cubicBezTo>
                        <a:pt x="3072" y="4799"/>
                        <a:pt x="3393" y="4930"/>
                        <a:pt x="3596" y="4978"/>
                      </a:cubicBezTo>
                      <a:cubicBezTo>
                        <a:pt x="3643" y="5061"/>
                        <a:pt x="3691" y="5156"/>
                        <a:pt x="3727" y="5216"/>
                      </a:cubicBezTo>
                      <a:cubicBezTo>
                        <a:pt x="3691" y="5240"/>
                        <a:pt x="3655" y="5275"/>
                        <a:pt x="3632" y="5287"/>
                      </a:cubicBezTo>
                      <a:cubicBezTo>
                        <a:pt x="3227" y="5644"/>
                        <a:pt x="4405" y="5835"/>
                        <a:pt x="4405" y="5835"/>
                      </a:cubicBezTo>
                      <a:cubicBezTo>
                        <a:pt x="4421" y="5837"/>
                        <a:pt x="4437" y="5838"/>
                        <a:pt x="4455" y="5838"/>
                      </a:cubicBezTo>
                      <a:cubicBezTo>
                        <a:pt x="4844" y="5838"/>
                        <a:pt x="5615" y="5337"/>
                        <a:pt x="5775" y="5121"/>
                      </a:cubicBezTo>
                      <a:cubicBezTo>
                        <a:pt x="5620" y="5061"/>
                        <a:pt x="5477" y="5013"/>
                        <a:pt x="5322" y="4990"/>
                      </a:cubicBezTo>
                      <a:cubicBezTo>
                        <a:pt x="5870" y="4716"/>
                        <a:pt x="6346" y="4037"/>
                        <a:pt x="6346" y="4037"/>
                      </a:cubicBezTo>
                      <a:cubicBezTo>
                        <a:pt x="6346" y="4037"/>
                        <a:pt x="6324" y="4036"/>
                        <a:pt x="6285" y="4036"/>
                      </a:cubicBezTo>
                      <a:cubicBezTo>
                        <a:pt x="6036" y="4036"/>
                        <a:pt x="5091" y="4072"/>
                        <a:pt x="4679" y="4597"/>
                      </a:cubicBezTo>
                      <a:cubicBezTo>
                        <a:pt x="4548" y="4775"/>
                        <a:pt x="4596" y="4882"/>
                        <a:pt x="4679" y="4978"/>
                      </a:cubicBezTo>
                      <a:cubicBezTo>
                        <a:pt x="4477" y="4978"/>
                        <a:pt x="4286" y="5013"/>
                        <a:pt x="4096" y="5061"/>
                      </a:cubicBezTo>
                      <a:cubicBezTo>
                        <a:pt x="4191" y="4954"/>
                        <a:pt x="4251" y="4835"/>
                        <a:pt x="4310" y="4704"/>
                      </a:cubicBezTo>
                      <a:cubicBezTo>
                        <a:pt x="4548" y="4513"/>
                        <a:pt x="4739" y="4275"/>
                        <a:pt x="4858" y="4120"/>
                      </a:cubicBezTo>
                      <a:cubicBezTo>
                        <a:pt x="5537" y="3978"/>
                        <a:pt x="6191" y="3692"/>
                        <a:pt x="6275" y="3382"/>
                      </a:cubicBezTo>
                      <a:cubicBezTo>
                        <a:pt x="5275" y="3287"/>
                        <a:pt x="5096" y="2954"/>
                        <a:pt x="5096" y="2954"/>
                      </a:cubicBezTo>
                      <a:cubicBezTo>
                        <a:pt x="5096" y="2954"/>
                        <a:pt x="5144" y="2489"/>
                        <a:pt x="5203" y="2085"/>
                      </a:cubicBezTo>
                      <a:cubicBezTo>
                        <a:pt x="5158" y="2076"/>
                        <a:pt x="5110" y="2072"/>
                        <a:pt x="5060" y="2072"/>
                      </a:cubicBezTo>
                      <a:cubicBezTo>
                        <a:pt x="4686" y="2072"/>
                        <a:pt x="4189" y="2290"/>
                        <a:pt x="3822" y="2489"/>
                      </a:cubicBezTo>
                      <a:cubicBezTo>
                        <a:pt x="3905" y="2323"/>
                        <a:pt x="4001" y="2132"/>
                        <a:pt x="4048" y="1906"/>
                      </a:cubicBezTo>
                      <a:cubicBezTo>
                        <a:pt x="3667" y="1906"/>
                        <a:pt x="3155" y="2085"/>
                        <a:pt x="2679" y="2323"/>
                      </a:cubicBezTo>
                      <a:cubicBezTo>
                        <a:pt x="3120" y="1680"/>
                        <a:pt x="3524" y="418"/>
                        <a:pt x="310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3210;p69">
                  <a:extLst>
                    <a:ext uri="{FF2B5EF4-FFF2-40B4-BE49-F238E27FC236}">
                      <a16:creationId xmlns:a16="http://schemas.microsoft.com/office/drawing/2014/main" id="{34130A4E-DFAC-C9A0-3809-A6F6721BE93A}"/>
                    </a:ext>
                  </a:extLst>
                </p:cNvPr>
                <p:cNvSpPr/>
                <p:nvPr/>
              </p:nvSpPr>
              <p:spPr>
                <a:xfrm>
                  <a:off x="4680625" y="3193975"/>
                  <a:ext cx="200950" cy="15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8" h="6395" extrusionOk="0">
                      <a:moveTo>
                        <a:pt x="3942" y="3406"/>
                      </a:moveTo>
                      <a:cubicBezTo>
                        <a:pt x="3942" y="3406"/>
                        <a:pt x="3942" y="3429"/>
                        <a:pt x="3930" y="3429"/>
                      </a:cubicBezTo>
                      <a:lnTo>
                        <a:pt x="3942" y="3406"/>
                      </a:lnTo>
                      <a:close/>
                      <a:moveTo>
                        <a:pt x="2680" y="4882"/>
                      </a:moveTo>
                      <a:cubicBezTo>
                        <a:pt x="2692" y="4882"/>
                        <a:pt x="2727" y="4906"/>
                        <a:pt x="2751" y="4906"/>
                      </a:cubicBezTo>
                      <a:cubicBezTo>
                        <a:pt x="2751" y="4930"/>
                        <a:pt x="2739" y="4977"/>
                        <a:pt x="2739" y="5001"/>
                      </a:cubicBezTo>
                      <a:cubicBezTo>
                        <a:pt x="2727" y="4977"/>
                        <a:pt x="2715" y="4930"/>
                        <a:pt x="2680" y="4882"/>
                      </a:cubicBezTo>
                      <a:close/>
                      <a:moveTo>
                        <a:pt x="3287" y="4703"/>
                      </a:moveTo>
                      <a:cubicBezTo>
                        <a:pt x="3454" y="4763"/>
                        <a:pt x="3573" y="4811"/>
                        <a:pt x="3680" y="4846"/>
                      </a:cubicBezTo>
                      <a:cubicBezTo>
                        <a:pt x="3644" y="4942"/>
                        <a:pt x="3620" y="5084"/>
                        <a:pt x="3596" y="5215"/>
                      </a:cubicBezTo>
                      <a:cubicBezTo>
                        <a:pt x="3466" y="5037"/>
                        <a:pt x="3335" y="4870"/>
                        <a:pt x="3215" y="4739"/>
                      </a:cubicBezTo>
                      <a:lnTo>
                        <a:pt x="3287" y="4703"/>
                      </a:lnTo>
                      <a:close/>
                      <a:moveTo>
                        <a:pt x="2370" y="0"/>
                      </a:moveTo>
                      <a:lnTo>
                        <a:pt x="2370" y="0"/>
                      </a:lnTo>
                      <a:cubicBezTo>
                        <a:pt x="1656" y="334"/>
                        <a:pt x="1060" y="715"/>
                        <a:pt x="1084" y="1132"/>
                      </a:cubicBezTo>
                      <a:cubicBezTo>
                        <a:pt x="1084" y="1239"/>
                        <a:pt x="1144" y="1346"/>
                        <a:pt x="1203" y="1429"/>
                      </a:cubicBezTo>
                      <a:cubicBezTo>
                        <a:pt x="1162" y="1426"/>
                        <a:pt x="1121" y="1424"/>
                        <a:pt x="1082" y="1424"/>
                      </a:cubicBezTo>
                      <a:cubicBezTo>
                        <a:pt x="724" y="1424"/>
                        <a:pt x="460" y="1560"/>
                        <a:pt x="525" y="1667"/>
                      </a:cubicBezTo>
                      <a:cubicBezTo>
                        <a:pt x="572" y="1751"/>
                        <a:pt x="846" y="2001"/>
                        <a:pt x="1263" y="2191"/>
                      </a:cubicBezTo>
                      <a:cubicBezTo>
                        <a:pt x="1239" y="2358"/>
                        <a:pt x="1358" y="2608"/>
                        <a:pt x="1465" y="2822"/>
                      </a:cubicBezTo>
                      <a:cubicBezTo>
                        <a:pt x="1430" y="2822"/>
                        <a:pt x="1406" y="2834"/>
                        <a:pt x="1370" y="2834"/>
                      </a:cubicBezTo>
                      <a:cubicBezTo>
                        <a:pt x="1137" y="2663"/>
                        <a:pt x="863" y="2602"/>
                        <a:pt x="627" y="2602"/>
                      </a:cubicBezTo>
                      <a:cubicBezTo>
                        <a:pt x="272" y="2602"/>
                        <a:pt x="1" y="2739"/>
                        <a:pt x="72" y="2846"/>
                      </a:cubicBezTo>
                      <a:cubicBezTo>
                        <a:pt x="156" y="2965"/>
                        <a:pt x="810" y="3549"/>
                        <a:pt x="1703" y="3572"/>
                      </a:cubicBezTo>
                      <a:cubicBezTo>
                        <a:pt x="1739" y="3775"/>
                        <a:pt x="1799" y="4025"/>
                        <a:pt x="1918" y="4263"/>
                      </a:cubicBezTo>
                      <a:cubicBezTo>
                        <a:pt x="1533" y="4114"/>
                        <a:pt x="1070" y="4078"/>
                        <a:pt x="715" y="4078"/>
                      </a:cubicBezTo>
                      <a:cubicBezTo>
                        <a:pt x="390" y="4078"/>
                        <a:pt x="156" y="4108"/>
                        <a:pt x="156" y="4108"/>
                      </a:cubicBezTo>
                      <a:cubicBezTo>
                        <a:pt x="156" y="4108"/>
                        <a:pt x="156" y="4382"/>
                        <a:pt x="810" y="4846"/>
                      </a:cubicBezTo>
                      <a:cubicBezTo>
                        <a:pt x="1451" y="5289"/>
                        <a:pt x="1807" y="5800"/>
                        <a:pt x="2546" y="5800"/>
                      </a:cubicBezTo>
                      <a:cubicBezTo>
                        <a:pt x="2562" y="5800"/>
                        <a:pt x="2579" y="5799"/>
                        <a:pt x="2596" y="5799"/>
                      </a:cubicBezTo>
                      <a:lnTo>
                        <a:pt x="2680" y="5870"/>
                      </a:lnTo>
                      <a:cubicBezTo>
                        <a:pt x="2680" y="5870"/>
                        <a:pt x="2692" y="5835"/>
                        <a:pt x="2727" y="5763"/>
                      </a:cubicBezTo>
                      <a:cubicBezTo>
                        <a:pt x="2775" y="5942"/>
                        <a:pt x="2834" y="6061"/>
                        <a:pt x="2954" y="6156"/>
                      </a:cubicBezTo>
                      <a:cubicBezTo>
                        <a:pt x="3038" y="6211"/>
                        <a:pt x="3139" y="6231"/>
                        <a:pt x="3246" y="6231"/>
                      </a:cubicBezTo>
                      <a:cubicBezTo>
                        <a:pt x="3440" y="6231"/>
                        <a:pt x="3648" y="6162"/>
                        <a:pt x="3787" y="6108"/>
                      </a:cubicBezTo>
                      <a:cubicBezTo>
                        <a:pt x="3847" y="6192"/>
                        <a:pt x="3930" y="6299"/>
                        <a:pt x="4025" y="6394"/>
                      </a:cubicBezTo>
                      <a:cubicBezTo>
                        <a:pt x="4144" y="6335"/>
                        <a:pt x="4216" y="6180"/>
                        <a:pt x="4251" y="5977"/>
                      </a:cubicBezTo>
                      <a:cubicBezTo>
                        <a:pt x="4370" y="5918"/>
                        <a:pt x="4478" y="5835"/>
                        <a:pt x="4478" y="5835"/>
                      </a:cubicBezTo>
                      <a:cubicBezTo>
                        <a:pt x="4644" y="5596"/>
                        <a:pt x="4704" y="5275"/>
                        <a:pt x="4739" y="4965"/>
                      </a:cubicBezTo>
                      <a:cubicBezTo>
                        <a:pt x="4859" y="5012"/>
                        <a:pt x="4978" y="5036"/>
                        <a:pt x="5090" y="5036"/>
                      </a:cubicBezTo>
                      <a:cubicBezTo>
                        <a:pt x="5178" y="5036"/>
                        <a:pt x="5261" y="5021"/>
                        <a:pt x="5335" y="4989"/>
                      </a:cubicBezTo>
                      <a:cubicBezTo>
                        <a:pt x="5335" y="4965"/>
                        <a:pt x="5311" y="4930"/>
                        <a:pt x="5311" y="4906"/>
                      </a:cubicBezTo>
                      <a:lnTo>
                        <a:pt x="5311" y="4906"/>
                      </a:lnTo>
                      <a:cubicBezTo>
                        <a:pt x="5460" y="4955"/>
                        <a:pt x="5609" y="4980"/>
                        <a:pt x="5785" y="4980"/>
                      </a:cubicBezTo>
                      <a:cubicBezTo>
                        <a:pt x="5820" y="4980"/>
                        <a:pt x="5857" y="4979"/>
                        <a:pt x="5894" y="4977"/>
                      </a:cubicBezTo>
                      <a:lnTo>
                        <a:pt x="5894" y="4977"/>
                      </a:lnTo>
                      <a:lnTo>
                        <a:pt x="5871" y="5168"/>
                      </a:lnTo>
                      <a:cubicBezTo>
                        <a:pt x="5871" y="5168"/>
                        <a:pt x="6192" y="4632"/>
                        <a:pt x="5644" y="4037"/>
                      </a:cubicBezTo>
                      <a:cubicBezTo>
                        <a:pt x="5454" y="3834"/>
                        <a:pt x="5156" y="3727"/>
                        <a:pt x="4835" y="3668"/>
                      </a:cubicBezTo>
                      <a:cubicBezTo>
                        <a:pt x="5180" y="3429"/>
                        <a:pt x="5466" y="3072"/>
                        <a:pt x="5573" y="2918"/>
                      </a:cubicBezTo>
                      <a:cubicBezTo>
                        <a:pt x="6229" y="3246"/>
                        <a:pt x="7650" y="3544"/>
                        <a:pt x="7978" y="3544"/>
                      </a:cubicBezTo>
                      <a:cubicBezTo>
                        <a:pt x="8006" y="3544"/>
                        <a:pt x="8027" y="3541"/>
                        <a:pt x="8038" y="3537"/>
                      </a:cubicBezTo>
                      <a:cubicBezTo>
                        <a:pt x="7494" y="2982"/>
                        <a:pt x="6670" y="2251"/>
                        <a:pt x="5896" y="2251"/>
                      </a:cubicBezTo>
                      <a:cubicBezTo>
                        <a:pt x="5839" y="2251"/>
                        <a:pt x="5783" y="2255"/>
                        <a:pt x="5728" y="2263"/>
                      </a:cubicBezTo>
                      <a:cubicBezTo>
                        <a:pt x="5109" y="2358"/>
                        <a:pt x="5347" y="2656"/>
                        <a:pt x="5490" y="2798"/>
                      </a:cubicBezTo>
                      <a:cubicBezTo>
                        <a:pt x="5192" y="2798"/>
                        <a:pt x="4561" y="2858"/>
                        <a:pt x="4168" y="3191"/>
                      </a:cubicBezTo>
                      <a:cubicBezTo>
                        <a:pt x="4323" y="3001"/>
                        <a:pt x="4442" y="2798"/>
                        <a:pt x="4466" y="2644"/>
                      </a:cubicBezTo>
                      <a:cubicBezTo>
                        <a:pt x="4466" y="2644"/>
                        <a:pt x="4328" y="2567"/>
                        <a:pt x="4106" y="2567"/>
                      </a:cubicBezTo>
                      <a:cubicBezTo>
                        <a:pt x="3957" y="2567"/>
                        <a:pt x="3770" y="2601"/>
                        <a:pt x="3561" y="2715"/>
                      </a:cubicBezTo>
                      <a:cubicBezTo>
                        <a:pt x="3406" y="2798"/>
                        <a:pt x="3263" y="2906"/>
                        <a:pt x="3132" y="3025"/>
                      </a:cubicBezTo>
                      <a:cubicBezTo>
                        <a:pt x="3061" y="3001"/>
                        <a:pt x="3025" y="2965"/>
                        <a:pt x="2965" y="2941"/>
                      </a:cubicBezTo>
                      <a:cubicBezTo>
                        <a:pt x="2846" y="2775"/>
                        <a:pt x="2715" y="2644"/>
                        <a:pt x="2561" y="2525"/>
                      </a:cubicBezTo>
                      <a:lnTo>
                        <a:pt x="2561" y="2525"/>
                      </a:lnTo>
                      <a:cubicBezTo>
                        <a:pt x="2757" y="2583"/>
                        <a:pt x="2985" y="2626"/>
                        <a:pt x="3232" y="2626"/>
                      </a:cubicBezTo>
                      <a:cubicBezTo>
                        <a:pt x="3285" y="2626"/>
                        <a:pt x="3339" y="2624"/>
                        <a:pt x="3394" y="2620"/>
                      </a:cubicBezTo>
                      <a:cubicBezTo>
                        <a:pt x="3382" y="2584"/>
                        <a:pt x="3358" y="2537"/>
                        <a:pt x="3323" y="2477"/>
                      </a:cubicBezTo>
                      <a:cubicBezTo>
                        <a:pt x="3989" y="2239"/>
                        <a:pt x="4632" y="1572"/>
                        <a:pt x="4632" y="1572"/>
                      </a:cubicBezTo>
                      <a:cubicBezTo>
                        <a:pt x="4632" y="1572"/>
                        <a:pt x="4288" y="1494"/>
                        <a:pt x="3861" y="1494"/>
                      </a:cubicBezTo>
                      <a:cubicBezTo>
                        <a:pt x="3489" y="1494"/>
                        <a:pt x="3054" y="1553"/>
                        <a:pt x="2727" y="1775"/>
                      </a:cubicBezTo>
                      <a:cubicBezTo>
                        <a:pt x="2632" y="1715"/>
                        <a:pt x="2561" y="1667"/>
                        <a:pt x="2489" y="1655"/>
                      </a:cubicBezTo>
                      <a:cubicBezTo>
                        <a:pt x="2489" y="1655"/>
                        <a:pt x="2299" y="1625"/>
                        <a:pt x="2101" y="1625"/>
                      </a:cubicBezTo>
                      <a:cubicBezTo>
                        <a:pt x="2051" y="1625"/>
                        <a:pt x="2001" y="1627"/>
                        <a:pt x="1953" y="1632"/>
                      </a:cubicBezTo>
                      <a:cubicBezTo>
                        <a:pt x="2203" y="1179"/>
                        <a:pt x="2418" y="155"/>
                        <a:pt x="237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3211;p69">
                  <a:extLst>
                    <a:ext uri="{FF2B5EF4-FFF2-40B4-BE49-F238E27FC236}">
                      <a16:creationId xmlns:a16="http://schemas.microsoft.com/office/drawing/2014/main" id="{15E2E375-4C6E-8BA1-D74D-8FB07BA5EB71}"/>
                    </a:ext>
                  </a:extLst>
                </p:cNvPr>
                <p:cNvSpPr/>
                <p:nvPr/>
              </p:nvSpPr>
              <p:spPr>
                <a:xfrm>
                  <a:off x="4824100" y="3073675"/>
                  <a:ext cx="45875" cy="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5" h="1482" extrusionOk="0">
                      <a:moveTo>
                        <a:pt x="1663" y="1"/>
                      </a:moveTo>
                      <a:cubicBezTo>
                        <a:pt x="1114" y="1"/>
                        <a:pt x="387" y="696"/>
                        <a:pt x="1" y="1169"/>
                      </a:cubicBezTo>
                      <a:cubicBezTo>
                        <a:pt x="1" y="1169"/>
                        <a:pt x="184" y="1481"/>
                        <a:pt x="539" y="1481"/>
                      </a:cubicBezTo>
                      <a:cubicBezTo>
                        <a:pt x="558" y="1481"/>
                        <a:pt x="577" y="1481"/>
                        <a:pt x="596" y="1479"/>
                      </a:cubicBezTo>
                      <a:cubicBezTo>
                        <a:pt x="1001" y="1443"/>
                        <a:pt x="1751" y="1324"/>
                        <a:pt x="1834" y="26"/>
                      </a:cubicBezTo>
                      <a:cubicBezTo>
                        <a:pt x="1780" y="9"/>
                        <a:pt x="1722" y="1"/>
                        <a:pt x="166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3212;p69">
                  <a:extLst>
                    <a:ext uri="{FF2B5EF4-FFF2-40B4-BE49-F238E27FC236}">
                      <a16:creationId xmlns:a16="http://schemas.microsoft.com/office/drawing/2014/main" id="{5AE752C6-E72F-A493-1B26-084131F0A83C}"/>
                    </a:ext>
                  </a:extLst>
                </p:cNvPr>
                <p:cNvSpPr/>
                <p:nvPr/>
              </p:nvSpPr>
              <p:spPr>
                <a:xfrm>
                  <a:off x="4402025" y="3261200"/>
                  <a:ext cx="76225" cy="2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9" h="1193" extrusionOk="0">
                      <a:moveTo>
                        <a:pt x="2541" y="0"/>
                      </a:moveTo>
                      <a:cubicBezTo>
                        <a:pt x="2323" y="0"/>
                        <a:pt x="2061" y="164"/>
                        <a:pt x="1798" y="407"/>
                      </a:cubicBezTo>
                      <a:cubicBezTo>
                        <a:pt x="1286" y="109"/>
                        <a:pt x="548" y="50"/>
                        <a:pt x="1" y="14"/>
                      </a:cubicBezTo>
                      <a:lnTo>
                        <a:pt x="1" y="14"/>
                      </a:lnTo>
                      <a:cubicBezTo>
                        <a:pt x="36" y="145"/>
                        <a:pt x="1215" y="967"/>
                        <a:pt x="1870" y="1181"/>
                      </a:cubicBezTo>
                      <a:cubicBezTo>
                        <a:pt x="1870" y="1181"/>
                        <a:pt x="1934" y="1192"/>
                        <a:pt x="2011" y="1192"/>
                      </a:cubicBezTo>
                      <a:cubicBezTo>
                        <a:pt x="2170" y="1192"/>
                        <a:pt x="2387" y="1144"/>
                        <a:pt x="2227" y="848"/>
                      </a:cubicBezTo>
                      <a:lnTo>
                        <a:pt x="2227" y="848"/>
                      </a:lnTo>
                      <a:cubicBezTo>
                        <a:pt x="2294" y="850"/>
                        <a:pt x="2361" y="851"/>
                        <a:pt x="2427" y="851"/>
                      </a:cubicBezTo>
                      <a:cubicBezTo>
                        <a:pt x="2710" y="851"/>
                        <a:pt x="2962" y="825"/>
                        <a:pt x="3049" y="729"/>
                      </a:cubicBezTo>
                      <a:cubicBezTo>
                        <a:pt x="3049" y="717"/>
                        <a:pt x="2989" y="157"/>
                        <a:pt x="2679" y="26"/>
                      </a:cubicBezTo>
                      <a:cubicBezTo>
                        <a:pt x="2636" y="9"/>
                        <a:pt x="2589" y="0"/>
                        <a:pt x="254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3213;p69">
                  <a:extLst>
                    <a:ext uri="{FF2B5EF4-FFF2-40B4-BE49-F238E27FC236}">
                      <a16:creationId xmlns:a16="http://schemas.microsoft.com/office/drawing/2014/main" id="{DE965A64-F72D-F22F-E3B1-037E5BB52E24}"/>
                    </a:ext>
                  </a:extLst>
                </p:cNvPr>
                <p:cNvSpPr/>
                <p:nvPr/>
              </p:nvSpPr>
              <p:spPr>
                <a:xfrm>
                  <a:off x="3500725" y="3009275"/>
                  <a:ext cx="1175175" cy="30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07" h="12204" extrusionOk="0">
                      <a:moveTo>
                        <a:pt x="8454" y="1114"/>
                      </a:moveTo>
                      <a:cubicBezTo>
                        <a:pt x="8478" y="1162"/>
                        <a:pt x="8478" y="1221"/>
                        <a:pt x="8490" y="1257"/>
                      </a:cubicBezTo>
                      <a:cubicBezTo>
                        <a:pt x="8439" y="1248"/>
                        <a:pt x="8383" y="1240"/>
                        <a:pt x="8329" y="1240"/>
                      </a:cubicBezTo>
                      <a:cubicBezTo>
                        <a:pt x="8306" y="1240"/>
                        <a:pt x="8284" y="1241"/>
                        <a:pt x="8263" y="1245"/>
                      </a:cubicBezTo>
                      <a:cubicBezTo>
                        <a:pt x="8323" y="1221"/>
                        <a:pt x="8394" y="1162"/>
                        <a:pt x="8454" y="1114"/>
                      </a:cubicBezTo>
                      <a:close/>
                      <a:moveTo>
                        <a:pt x="15098" y="1185"/>
                      </a:moveTo>
                      <a:cubicBezTo>
                        <a:pt x="15407" y="1352"/>
                        <a:pt x="15693" y="1423"/>
                        <a:pt x="15943" y="1435"/>
                      </a:cubicBezTo>
                      <a:cubicBezTo>
                        <a:pt x="15871" y="1543"/>
                        <a:pt x="15812" y="1662"/>
                        <a:pt x="15776" y="1781"/>
                      </a:cubicBezTo>
                      <a:cubicBezTo>
                        <a:pt x="15564" y="1735"/>
                        <a:pt x="15309" y="1717"/>
                        <a:pt x="15072" y="1717"/>
                      </a:cubicBezTo>
                      <a:cubicBezTo>
                        <a:pt x="15003" y="1717"/>
                        <a:pt x="14936" y="1718"/>
                        <a:pt x="14871" y="1721"/>
                      </a:cubicBezTo>
                      <a:cubicBezTo>
                        <a:pt x="14812" y="1721"/>
                        <a:pt x="14740" y="1733"/>
                        <a:pt x="14681" y="1733"/>
                      </a:cubicBezTo>
                      <a:lnTo>
                        <a:pt x="14681" y="1721"/>
                      </a:lnTo>
                      <a:lnTo>
                        <a:pt x="14871" y="1721"/>
                      </a:lnTo>
                      <a:cubicBezTo>
                        <a:pt x="15264" y="1674"/>
                        <a:pt x="15205" y="1388"/>
                        <a:pt x="15098" y="1185"/>
                      </a:cubicBezTo>
                      <a:close/>
                      <a:moveTo>
                        <a:pt x="8204" y="1721"/>
                      </a:moveTo>
                      <a:cubicBezTo>
                        <a:pt x="8216" y="1721"/>
                        <a:pt x="8216" y="1733"/>
                        <a:pt x="8240" y="1733"/>
                      </a:cubicBezTo>
                      <a:cubicBezTo>
                        <a:pt x="8216" y="1781"/>
                        <a:pt x="8204" y="1828"/>
                        <a:pt x="8204" y="1900"/>
                      </a:cubicBezTo>
                      <a:cubicBezTo>
                        <a:pt x="8192" y="1900"/>
                        <a:pt x="8192" y="1912"/>
                        <a:pt x="8180" y="1912"/>
                      </a:cubicBezTo>
                      <a:cubicBezTo>
                        <a:pt x="8156" y="1900"/>
                        <a:pt x="8144" y="1900"/>
                        <a:pt x="8132" y="1900"/>
                      </a:cubicBezTo>
                      <a:cubicBezTo>
                        <a:pt x="8156" y="1840"/>
                        <a:pt x="8192" y="1781"/>
                        <a:pt x="8204" y="1721"/>
                      </a:cubicBezTo>
                      <a:close/>
                      <a:moveTo>
                        <a:pt x="9514" y="2257"/>
                      </a:moveTo>
                      <a:lnTo>
                        <a:pt x="9514" y="2257"/>
                      </a:lnTo>
                      <a:cubicBezTo>
                        <a:pt x="9490" y="2316"/>
                        <a:pt x="9430" y="2376"/>
                        <a:pt x="9383" y="2447"/>
                      </a:cubicBezTo>
                      <a:lnTo>
                        <a:pt x="9335" y="2447"/>
                      </a:lnTo>
                      <a:cubicBezTo>
                        <a:pt x="9323" y="2436"/>
                        <a:pt x="9311" y="2424"/>
                        <a:pt x="9311" y="2412"/>
                      </a:cubicBezTo>
                      <a:cubicBezTo>
                        <a:pt x="9347" y="2388"/>
                        <a:pt x="9430" y="2352"/>
                        <a:pt x="9514" y="2257"/>
                      </a:cubicBezTo>
                      <a:close/>
                      <a:moveTo>
                        <a:pt x="16372" y="2507"/>
                      </a:moveTo>
                      <a:cubicBezTo>
                        <a:pt x="16407" y="2566"/>
                        <a:pt x="16431" y="2626"/>
                        <a:pt x="16467" y="2674"/>
                      </a:cubicBezTo>
                      <a:cubicBezTo>
                        <a:pt x="16419" y="2662"/>
                        <a:pt x="16372" y="2650"/>
                        <a:pt x="16348" y="2650"/>
                      </a:cubicBezTo>
                      <a:cubicBezTo>
                        <a:pt x="16348" y="2602"/>
                        <a:pt x="16360" y="2555"/>
                        <a:pt x="16372" y="2507"/>
                      </a:cubicBezTo>
                      <a:close/>
                      <a:moveTo>
                        <a:pt x="10502" y="2376"/>
                      </a:moveTo>
                      <a:cubicBezTo>
                        <a:pt x="10597" y="2412"/>
                        <a:pt x="10740" y="2436"/>
                        <a:pt x="10871" y="2436"/>
                      </a:cubicBezTo>
                      <a:cubicBezTo>
                        <a:pt x="10752" y="2531"/>
                        <a:pt x="10633" y="2626"/>
                        <a:pt x="10514" y="2733"/>
                      </a:cubicBezTo>
                      <a:cubicBezTo>
                        <a:pt x="10526" y="2626"/>
                        <a:pt x="10514" y="2531"/>
                        <a:pt x="10478" y="2436"/>
                      </a:cubicBezTo>
                      <a:cubicBezTo>
                        <a:pt x="10478" y="2424"/>
                        <a:pt x="10502" y="2388"/>
                        <a:pt x="10502" y="2376"/>
                      </a:cubicBezTo>
                      <a:close/>
                      <a:moveTo>
                        <a:pt x="14752" y="2209"/>
                      </a:moveTo>
                      <a:lnTo>
                        <a:pt x="14752" y="2209"/>
                      </a:lnTo>
                      <a:cubicBezTo>
                        <a:pt x="14967" y="2376"/>
                        <a:pt x="14978" y="2495"/>
                        <a:pt x="14978" y="2495"/>
                      </a:cubicBezTo>
                      <a:cubicBezTo>
                        <a:pt x="14978" y="2495"/>
                        <a:pt x="14978" y="2507"/>
                        <a:pt x="14967" y="2543"/>
                      </a:cubicBezTo>
                      <a:cubicBezTo>
                        <a:pt x="14871" y="2650"/>
                        <a:pt x="14824" y="2757"/>
                        <a:pt x="14812" y="2864"/>
                      </a:cubicBezTo>
                      <a:lnTo>
                        <a:pt x="14812" y="2888"/>
                      </a:lnTo>
                      <a:cubicBezTo>
                        <a:pt x="14800" y="2709"/>
                        <a:pt x="14788" y="2483"/>
                        <a:pt x="14752" y="2209"/>
                      </a:cubicBezTo>
                      <a:close/>
                      <a:moveTo>
                        <a:pt x="5834" y="2924"/>
                      </a:moveTo>
                      <a:cubicBezTo>
                        <a:pt x="5882" y="3197"/>
                        <a:pt x="5942" y="3448"/>
                        <a:pt x="6061" y="3638"/>
                      </a:cubicBezTo>
                      <a:cubicBezTo>
                        <a:pt x="5870" y="3578"/>
                        <a:pt x="5632" y="3531"/>
                        <a:pt x="5442" y="3507"/>
                      </a:cubicBezTo>
                      <a:cubicBezTo>
                        <a:pt x="5513" y="3412"/>
                        <a:pt x="5584" y="3317"/>
                        <a:pt x="5680" y="3174"/>
                      </a:cubicBezTo>
                      <a:cubicBezTo>
                        <a:pt x="5739" y="3090"/>
                        <a:pt x="5799" y="3019"/>
                        <a:pt x="5834" y="2924"/>
                      </a:cubicBezTo>
                      <a:close/>
                      <a:moveTo>
                        <a:pt x="29052" y="3578"/>
                      </a:moveTo>
                      <a:cubicBezTo>
                        <a:pt x="29171" y="3626"/>
                        <a:pt x="29278" y="3674"/>
                        <a:pt x="29373" y="3698"/>
                      </a:cubicBezTo>
                      <a:lnTo>
                        <a:pt x="29337" y="3733"/>
                      </a:lnTo>
                      <a:cubicBezTo>
                        <a:pt x="29266" y="3709"/>
                        <a:pt x="29180" y="3698"/>
                        <a:pt x="29087" y="3698"/>
                      </a:cubicBezTo>
                      <a:cubicBezTo>
                        <a:pt x="28995" y="3698"/>
                        <a:pt x="28897" y="3709"/>
                        <a:pt x="28802" y="3733"/>
                      </a:cubicBezTo>
                      <a:cubicBezTo>
                        <a:pt x="28897" y="3686"/>
                        <a:pt x="28968" y="3626"/>
                        <a:pt x="29052" y="3578"/>
                      </a:cubicBezTo>
                      <a:close/>
                      <a:moveTo>
                        <a:pt x="15812" y="3102"/>
                      </a:moveTo>
                      <a:cubicBezTo>
                        <a:pt x="15931" y="3257"/>
                        <a:pt x="16050" y="3364"/>
                        <a:pt x="16169" y="3424"/>
                      </a:cubicBezTo>
                      <a:cubicBezTo>
                        <a:pt x="15836" y="3507"/>
                        <a:pt x="15455" y="3721"/>
                        <a:pt x="15169" y="3852"/>
                      </a:cubicBezTo>
                      <a:cubicBezTo>
                        <a:pt x="15324" y="3626"/>
                        <a:pt x="15419" y="3424"/>
                        <a:pt x="15431" y="3162"/>
                      </a:cubicBezTo>
                      <a:cubicBezTo>
                        <a:pt x="15574" y="3150"/>
                        <a:pt x="15693" y="3138"/>
                        <a:pt x="15812" y="3102"/>
                      </a:cubicBezTo>
                      <a:close/>
                      <a:moveTo>
                        <a:pt x="5203" y="3745"/>
                      </a:moveTo>
                      <a:cubicBezTo>
                        <a:pt x="5227" y="3793"/>
                        <a:pt x="5263" y="3852"/>
                        <a:pt x="5287" y="3900"/>
                      </a:cubicBezTo>
                      <a:cubicBezTo>
                        <a:pt x="5239" y="3876"/>
                        <a:pt x="5180" y="3864"/>
                        <a:pt x="5144" y="3852"/>
                      </a:cubicBezTo>
                      <a:cubicBezTo>
                        <a:pt x="5156" y="3817"/>
                        <a:pt x="5156" y="3805"/>
                        <a:pt x="5168" y="3781"/>
                      </a:cubicBezTo>
                      <a:cubicBezTo>
                        <a:pt x="5180" y="3781"/>
                        <a:pt x="5180" y="3757"/>
                        <a:pt x="5203" y="3745"/>
                      </a:cubicBezTo>
                      <a:close/>
                      <a:moveTo>
                        <a:pt x="15121" y="3936"/>
                      </a:moveTo>
                      <a:cubicBezTo>
                        <a:pt x="15252" y="4055"/>
                        <a:pt x="15407" y="4162"/>
                        <a:pt x="15538" y="4233"/>
                      </a:cubicBezTo>
                      <a:cubicBezTo>
                        <a:pt x="15467" y="4245"/>
                        <a:pt x="15395" y="4293"/>
                        <a:pt x="15324" y="4376"/>
                      </a:cubicBezTo>
                      <a:cubicBezTo>
                        <a:pt x="15217" y="4269"/>
                        <a:pt x="15098" y="4174"/>
                        <a:pt x="15002" y="4102"/>
                      </a:cubicBezTo>
                      <a:cubicBezTo>
                        <a:pt x="15026" y="4090"/>
                        <a:pt x="15038" y="4055"/>
                        <a:pt x="15050" y="4043"/>
                      </a:cubicBezTo>
                      <a:cubicBezTo>
                        <a:pt x="15086" y="4019"/>
                        <a:pt x="15098" y="3971"/>
                        <a:pt x="15121" y="3936"/>
                      </a:cubicBezTo>
                      <a:close/>
                      <a:moveTo>
                        <a:pt x="23694" y="3900"/>
                      </a:moveTo>
                      <a:lnTo>
                        <a:pt x="23741" y="4245"/>
                      </a:lnTo>
                      <a:cubicBezTo>
                        <a:pt x="23622" y="4293"/>
                        <a:pt x="23515" y="4364"/>
                        <a:pt x="23408" y="4448"/>
                      </a:cubicBezTo>
                      <a:cubicBezTo>
                        <a:pt x="23277" y="4412"/>
                        <a:pt x="23146" y="4400"/>
                        <a:pt x="23039" y="4388"/>
                      </a:cubicBezTo>
                      <a:cubicBezTo>
                        <a:pt x="23265" y="4269"/>
                        <a:pt x="23503" y="4090"/>
                        <a:pt x="23694" y="3900"/>
                      </a:cubicBezTo>
                      <a:close/>
                      <a:moveTo>
                        <a:pt x="17776" y="4793"/>
                      </a:moveTo>
                      <a:cubicBezTo>
                        <a:pt x="17788" y="4805"/>
                        <a:pt x="17788" y="4805"/>
                        <a:pt x="17800" y="4805"/>
                      </a:cubicBezTo>
                      <a:cubicBezTo>
                        <a:pt x="17776" y="4817"/>
                        <a:pt x="17741" y="4817"/>
                        <a:pt x="17717" y="4829"/>
                      </a:cubicBezTo>
                      <a:cubicBezTo>
                        <a:pt x="17741" y="4817"/>
                        <a:pt x="17765" y="4805"/>
                        <a:pt x="17776" y="4793"/>
                      </a:cubicBezTo>
                      <a:close/>
                      <a:moveTo>
                        <a:pt x="7489" y="4495"/>
                      </a:moveTo>
                      <a:cubicBezTo>
                        <a:pt x="7501" y="4543"/>
                        <a:pt x="7525" y="4626"/>
                        <a:pt x="7537" y="4686"/>
                      </a:cubicBezTo>
                      <a:cubicBezTo>
                        <a:pt x="7442" y="4757"/>
                        <a:pt x="7370" y="4841"/>
                        <a:pt x="7311" y="4936"/>
                      </a:cubicBezTo>
                      <a:cubicBezTo>
                        <a:pt x="7263" y="4924"/>
                        <a:pt x="7228" y="4924"/>
                        <a:pt x="7180" y="4900"/>
                      </a:cubicBezTo>
                      <a:cubicBezTo>
                        <a:pt x="7323" y="4793"/>
                        <a:pt x="7430" y="4614"/>
                        <a:pt x="7489" y="4495"/>
                      </a:cubicBezTo>
                      <a:close/>
                      <a:moveTo>
                        <a:pt x="36362" y="4460"/>
                      </a:moveTo>
                      <a:lnTo>
                        <a:pt x="36136" y="4972"/>
                      </a:lnTo>
                      <a:cubicBezTo>
                        <a:pt x="35965" y="4825"/>
                        <a:pt x="35735" y="4760"/>
                        <a:pt x="35527" y="4760"/>
                      </a:cubicBezTo>
                      <a:cubicBezTo>
                        <a:pt x="35329" y="4760"/>
                        <a:pt x="35151" y="4819"/>
                        <a:pt x="35064" y="4924"/>
                      </a:cubicBezTo>
                      <a:cubicBezTo>
                        <a:pt x="35005" y="4995"/>
                        <a:pt x="34993" y="5055"/>
                        <a:pt x="34993" y="5114"/>
                      </a:cubicBezTo>
                      <a:lnTo>
                        <a:pt x="34969" y="5114"/>
                      </a:lnTo>
                      <a:cubicBezTo>
                        <a:pt x="34969" y="5114"/>
                        <a:pt x="34969" y="5126"/>
                        <a:pt x="34945" y="5126"/>
                      </a:cubicBezTo>
                      <a:cubicBezTo>
                        <a:pt x="34933" y="5102"/>
                        <a:pt x="34933" y="5055"/>
                        <a:pt x="34921" y="5031"/>
                      </a:cubicBezTo>
                      <a:cubicBezTo>
                        <a:pt x="34826" y="5031"/>
                        <a:pt x="34755" y="5043"/>
                        <a:pt x="34683" y="5067"/>
                      </a:cubicBezTo>
                      <a:cubicBezTo>
                        <a:pt x="34826" y="4983"/>
                        <a:pt x="34969" y="4864"/>
                        <a:pt x="35100" y="4745"/>
                      </a:cubicBezTo>
                      <a:cubicBezTo>
                        <a:pt x="35183" y="4710"/>
                        <a:pt x="35291" y="4686"/>
                        <a:pt x="35362" y="4650"/>
                      </a:cubicBezTo>
                      <a:cubicBezTo>
                        <a:pt x="35419" y="4656"/>
                        <a:pt x="35475" y="4659"/>
                        <a:pt x="35530" y="4659"/>
                      </a:cubicBezTo>
                      <a:cubicBezTo>
                        <a:pt x="35991" y="4659"/>
                        <a:pt x="36362" y="4460"/>
                        <a:pt x="36362" y="4460"/>
                      </a:cubicBezTo>
                      <a:close/>
                      <a:moveTo>
                        <a:pt x="14645" y="4043"/>
                      </a:moveTo>
                      <a:cubicBezTo>
                        <a:pt x="14645" y="4233"/>
                        <a:pt x="14681" y="4388"/>
                        <a:pt x="14681" y="4388"/>
                      </a:cubicBezTo>
                      <a:cubicBezTo>
                        <a:pt x="14681" y="4388"/>
                        <a:pt x="14740" y="4388"/>
                        <a:pt x="14848" y="4281"/>
                      </a:cubicBezTo>
                      <a:cubicBezTo>
                        <a:pt x="14871" y="4507"/>
                        <a:pt x="14943" y="4781"/>
                        <a:pt x="15098" y="4995"/>
                      </a:cubicBezTo>
                      <a:lnTo>
                        <a:pt x="15098" y="5174"/>
                      </a:lnTo>
                      <a:cubicBezTo>
                        <a:pt x="15026" y="5114"/>
                        <a:pt x="14967" y="5055"/>
                        <a:pt x="14907" y="5019"/>
                      </a:cubicBezTo>
                      <a:cubicBezTo>
                        <a:pt x="14800" y="4626"/>
                        <a:pt x="14621" y="4221"/>
                        <a:pt x="14443" y="4055"/>
                      </a:cubicBezTo>
                      <a:lnTo>
                        <a:pt x="14443" y="4043"/>
                      </a:lnTo>
                      <a:cubicBezTo>
                        <a:pt x="14467" y="4047"/>
                        <a:pt x="14490" y="4048"/>
                        <a:pt x="14514" y="4048"/>
                      </a:cubicBezTo>
                      <a:cubicBezTo>
                        <a:pt x="14560" y="4048"/>
                        <a:pt x="14605" y="4043"/>
                        <a:pt x="14645" y="4043"/>
                      </a:cubicBezTo>
                      <a:close/>
                      <a:moveTo>
                        <a:pt x="4322" y="4995"/>
                      </a:moveTo>
                      <a:cubicBezTo>
                        <a:pt x="4334" y="5007"/>
                        <a:pt x="4346" y="5031"/>
                        <a:pt x="4346" y="5043"/>
                      </a:cubicBezTo>
                      <a:cubicBezTo>
                        <a:pt x="4310" y="5126"/>
                        <a:pt x="4263" y="5222"/>
                        <a:pt x="4227" y="5293"/>
                      </a:cubicBezTo>
                      <a:cubicBezTo>
                        <a:pt x="4156" y="5174"/>
                        <a:pt x="4084" y="5067"/>
                        <a:pt x="4013" y="5007"/>
                      </a:cubicBezTo>
                      <a:cubicBezTo>
                        <a:pt x="4132" y="5007"/>
                        <a:pt x="4227" y="5007"/>
                        <a:pt x="4322" y="4995"/>
                      </a:cubicBezTo>
                      <a:close/>
                      <a:moveTo>
                        <a:pt x="32504" y="5138"/>
                      </a:moveTo>
                      <a:lnTo>
                        <a:pt x="32504" y="5138"/>
                      </a:lnTo>
                      <a:cubicBezTo>
                        <a:pt x="32493" y="5186"/>
                        <a:pt x="32493" y="5245"/>
                        <a:pt x="32493" y="5293"/>
                      </a:cubicBezTo>
                      <a:cubicBezTo>
                        <a:pt x="32433" y="5281"/>
                        <a:pt x="32374" y="5257"/>
                        <a:pt x="32326" y="5245"/>
                      </a:cubicBezTo>
                      <a:cubicBezTo>
                        <a:pt x="32385" y="5222"/>
                        <a:pt x="32445" y="5174"/>
                        <a:pt x="32504" y="5138"/>
                      </a:cubicBezTo>
                      <a:close/>
                      <a:moveTo>
                        <a:pt x="34398" y="5210"/>
                      </a:moveTo>
                      <a:cubicBezTo>
                        <a:pt x="34350" y="5233"/>
                        <a:pt x="34314" y="5281"/>
                        <a:pt x="34267" y="5329"/>
                      </a:cubicBezTo>
                      <a:lnTo>
                        <a:pt x="34100" y="5329"/>
                      </a:lnTo>
                      <a:cubicBezTo>
                        <a:pt x="34112" y="5293"/>
                        <a:pt x="34112" y="5269"/>
                        <a:pt x="34112" y="5233"/>
                      </a:cubicBezTo>
                      <a:cubicBezTo>
                        <a:pt x="34148" y="5233"/>
                        <a:pt x="34159" y="5245"/>
                        <a:pt x="34159" y="5245"/>
                      </a:cubicBezTo>
                      <a:cubicBezTo>
                        <a:pt x="34219" y="5245"/>
                        <a:pt x="34314" y="5233"/>
                        <a:pt x="34398" y="5210"/>
                      </a:cubicBezTo>
                      <a:close/>
                      <a:moveTo>
                        <a:pt x="15526" y="5174"/>
                      </a:moveTo>
                      <a:cubicBezTo>
                        <a:pt x="15526" y="5222"/>
                        <a:pt x="15526" y="5293"/>
                        <a:pt x="15538" y="5353"/>
                      </a:cubicBezTo>
                      <a:cubicBezTo>
                        <a:pt x="15514" y="5329"/>
                        <a:pt x="15479" y="5293"/>
                        <a:pt x="15455" y="5281"/>
                      </a:cubicBezTo>
                      <a:cubicBezTo>
                        <a:pt x="15467" y="5269"/>
                        <a:pt x="15479" y="5233"/>
                        <a:pt x="15490" y="5222"/>
                      </a:cubicBezTo>
                      <a:cubicBezTo>
                        <a:pt x="15514" y="5210"/>
                        <a:pt x="15514" y="5186"/>
                        <a:pt x="15526" y="5174"/>
                      </a:cubicBezTo>
                      <a:close/>
                      <a:moveTo>
                        <a:pt x="20420" y="4781"/>
                      </a:moveTo>
                      <a:cubicBezTo>
                        <a:pt x="20467" y="4805"/>
                        <a:pt x="20527" y="4817"/>
                        <a:pt x="20634" y="4817"/>
                      </a:cubicBezTo>
                      <a:cubicBezTo>
                        <a:pt x="20801" y="4983"/>
                        <a:pt x="20979" y="5091"/>
                        <a:pt x="21122" y="5162"/>
                      </a:cubicBezTo>
                      <a:lnTo>
                        <a:pt x="20824" y="5162"/>
                      </a:lnTo>
                      <a:cubicBezTo>
                        <a:pt x="20824" y="5162"/>
                        <a:pt x="20765" y="5245"/>
                        <a:pt x="20693" y="5400"/>
                      </a:cubicBezTo>
                      <a:cubicBezTo>
                        <a:pt x="20682" y="5400"/>
                        <a:pt x="20658" y="5412"/>
                        <a:pt x="20646" y="5412"/>
                      </a:cubicBezTo>
                      <a:cubicBezTo>
                        <a:pt x="20646" y="5364"/>
                        <a:pt x="20634" y="5341"/>
                        <a:pt x="20634" y="5305"/>
                      </a:cubicBezTo>
                      <a:lnTo>
                        <a:pt x="20622" y="5293"/>
                      </a:lnTo>
                      <a:cubicBezTo>
                        <a:pt x="20741" y="5222"/>
                        <a:pt x="20824" y="5138"/>
                        <a:pt x="20860" y="5043"/>
                      </a:cubicBezTo>
                      <a:cubicBezTo>
                        <a:pt x="20741" y="4948"/>
                        <a:pt x="20563" y="4900"/>
                        <a:pt x="20360" y="4888"/>
                      </a:cubicBezTo>
                      <a:cubicBezTo>
                        <a:pt x="20384" y="4864"/>
                        <a:pt x="20408" y="4817"/>
                        <a:pt x="20420" y="4781"/>
                      </a:cubicBezTo>
                      <a:close/>
                      <a:moveTo>
                        <a:pt x="35945" y="5341"/>
                      </a:moveTo>
                      <a:lnTo>
                        <a:pt x="35922" y="5424"/>
                      </a:lnTo>
                      <a:cubicBezTo>
                        <a:pt x="35803" y="5448"/>
                        <a:pt x="35683" y="5460"/>
                        <a:pt x="35541" y="5483"/>
                      </a:cubicBezTo>
                      <a:lnTo>
                        <a:pt x="35457" y="5400"/>
                      </a:lnTo>
                      <a:cubicBezTo>
                        <a:pt x="35624" y="5400"/>
                        <a:pt x="35803" y="5388"/>
                        <a:pt x="35945" y="5341"/>
                      </a:cubicBezTo>
                      <a:close/>
                      <a:moveTo>
                        <a:pt x="21158" y="5436"/>
                      </a:moveTo>
                      <a:cubicBezTo>
                        <a:pt x="21194" y="5472"/>
                        <a:pt x="21253" y="5495"/>
                        <a:pt x="21336" y="5531"/>
                      </a:cubicBezTo>
                      <a:cubicBezTo>
                        <a:pt x="21313" y="5531"/>
                        <a:pt x="21301" y="5543"/>
                        <a:pt x="21289" y="5543"/>
                      </a:cubicBezTo>
                      <a:cubicBezTo>
                        <a:pt x="21253" y="5519"/>
                        <a:pt x="21217" y="5483"/>
                        <a:pt x="21170" y="5460"/>
                      </a:cubicBezTo>
                      <a:lnTo>
                        <a:pt x="21158" y="5436"/>
                      </a:lnTo>
                      <a:close/>
                      <a:moveTo>
                        <a:pt x="28349" y="4626"/>
                      </a:moveTo>
                      <a:cubicBezTo>
                        <a:pt x="28444" y="4698"/>
                        <a:pt x="28516" y="4757"/>
                        <a:pt x="28599" y="4817"/>
                      </a:cubicBezTo>
                      <a:cubicBezTo>
                        <a:pt x="28433" y="4888"/>
                        <a:pt x="28421" y="5233"/>
                        <a:pt x="28421" y="5233"/>
                      </a:cubicBezTo>
                      <a:cubicBezTo>
                        <a:pt x="28421" y="5245"/>
                        <a:pt x="28433" y="5269"/>
                        <a:pt x="28433" y="5281"/>
                      </a:cubicBezTo>
                      <a:cubicBezTo>
                        <a:pt x="28421" y="5293"/>
                        <a:pt x="28421" y="5305"/>
                        <a:pt x="28397" y="5305"/>
                      </a:cubicBezTo>
                      <a:cubicBezTo>
                        <a:pt x="28266" y="5329"/>
                        <a:pt x="28111" y="5388"/>
                        <a:pt x="27968" y="5531"/>
                      </a:cubicBezTo>
                      <a:cubicBezTo>
                        <a:pt x="27932" y="5567"/>
                        <a:pt x="27921" y="5591"/>
                        <a:pt x="27897" y="5626"/>
                      </a:cubicBezTo>
                      <a:lnTo>
                        <a:pt x="27813" y="5626"/>
                      </a:lnTo>
                      <a:cubicBezTo>
                        <a:pt x="27802" y="5460"/>
                        <a:pt x="27754" y="5364"/>
                        <a:pt x="27694" y="5329"/>
                      </a:cubicBezTo>
                      <a:lnTo>
                        <a:pt x="27694" y="5305"/>
                      </a:lnTo>
                      <a:cubicBezTo>
                        <a:pt x="27849" y="5067"/>
                        <a:pt x="27992" y="4876"/>
                        <a:pt x="28075" y="4650"/>
                      </a:cubicBezTo>
                      <a:cubicBezTo>
                        <a:pt x="28171" y="4650"/>
                        <a:pt x="28266" y="4638"/>
                        <a:pt x="28349" y="4626"/>
                      </a:cubicBezTo>
                      <a:close/>
                      <a:moveTo>
                        <a:pt x="10502" y="4817"/>
                      </a:moveTo>
                      <a:cubicBezTo>
                        <a:pt x="10561" y="4876"/>
                        <a:pt x="10645" y="4924"/>
                        <a:pt x="10740" y="4983"/>
                      </a:cubicBezTo>
                      <a:cubicBezTo>
                        <a:pt x="10704" y="5186"/>
                        <a:pt x="10716" y="5424"/>
                        <a:pt x="10776" y="5650"/>
                      </a:cubicBezTo>
                      <a:cubicBezTo>
                        <a:pt x="10558" y="5563"/>
                        <a:pt x="10333" y="5508"/>
                        <a:pt x="10154" y="5508"/>
                      </a:cubicBezTo>
                      <a:cubicBezTo>
                        <a:pt x="10088" y="5508"/>
                        <a:pt x="10029" y="5515"/>
                        <a:pt x="9978" y="5531"/>
                      </a:cubicBezTo>
                      <a:cubicBezTo>
                        <a:pt x="9990" y="5495"/>
                        <a:pt x="10002" y="5472"/>
                        <a:pt x="10037" y="5436"/>
                      </a:cubicBezTo>
                      <a:cubicBezTo>
                        <a:pt x="10180" y="5198"/>
                        <a:pt x="10347" y="5007"/>
                        <a:pt x="10502" y="4817"/>
                      </a:cubicBezTo>
                      <a:close/>
                      <a:moveTo>
                        <a:pt x="34993" y="5603"/>
                      </a:moveTo>
                      <a:cubicBezTo>
                        <a:pt x="35005" y="5638"/>
                        <a:pt x="35005" y="5650"/>
                        <a:pt x="35029" y="5662"/>
                      </a:cubicBezTo>
                      <a:cubicBezTo>
                        <a:pt x="35005" y="5662"/>
                        <a:pt x="35005" y="5686"/>
                        <a:pt x="34993" y="5686"/>
                      </a:cubicBezTo>
                      <a:lnTo>
                        <a:pt x="34993" y="5603"/>
                      </a:lnTo>
                      <a:close/>
                      <a:moveTo>
                        <a:pt x="24170" y="5114"/>
                      </a:moveTo>
                      <a:cubicBezTo>
                        <a:pt x="24230" y="5174"/>
                        <a:pt x="24289" y="5210"/>
                        <a:pt x="24337" y="5233"/>
                      </a:cubicBezTo>
                      <a:cubicBezTo>
                        <a:pt x="24492" y="5460"/>
                        <a:pt x="24634" y="5650"/>
                        <a:pt x="24789" y="5757"/>
                      </a:cubicBezTo>
                      <a:cubicBezTo>
                        <a:pt x="24706" y="5769"/>
                        <a:pt x="24634" y="5793"/>
                        <a:pt x="24563" y="5829"/>
                      </a:cubicBezTo>
                      <a:cubicBezTo>
                        <a:pt x="24492" y="5781"/>
                        <a:pt x="24384" y="5757"/>
                        <a:pt x="24277" y="5722"/>
                      </a:cubicBezTo>
                      <a:cubicBezTo>
                        <a:pt x="24265" y="5638"/>
                        <a:pt x="24218" y="5591"/>
                        <a:pt x="24218" y="5591"/>
                      </a:cubicBezTo>
                      <a:lnTo>
                        <a:pt x="24099" y="5400"/>
                      </a:lnTo>
                      <a:cubicBezTo>
                        <a:pt x="24063" y="5353"/>
                        <a:pt x="24015" y="5341"/>
                        <a:pt x="23968" y="5329"/>
                      </a:cubicBezTo>
                      <a:cubicBezTo>
                        <a:pt x="24039" y="5269"/>
                        <a:pt x="24111" y="5186"/>
                        <a:pt x="24170" y="5114"/>
                      </a:cubicBezTo>
                      <a:close/>
                      <a:moveTo>
                        <a:pt x="25337" y="5662"/>
                      </a:moveTo>
                      <a:cubicBezTo>
                        <a:pt x="25337" y="5686"/>
                        <a:pt x="25349" y="5698"/>
                        <a:pt x="25349" y="5698"/>
                      </a:cubicBezTo>
                      <a:cubicBezTo>
                        <a:pt x="25337" y="5734"/>
                        <a:pt x="25301" y="5781"/>
                        <a:pt x="25289" y="5829"/>
                      </a:cubicBezTo>
                      <a:lnTo>
                        <a:pt x="25254" y="5781"/>
                      </a:lnTo>
                      <a:cubicBezTo>
                        <a:pt x="25242" y="5769"/>
                        <a:pt x="25230" y="5757"/>
                        <a:pt x="25218" y="5757"/>
                      </a:cubicBezTo>
                      <a:cubicBezTo>
                        <a:pt x="25254" y="5734"/>
                        <a:pt x="25289" y="5710"/>
                        <a:pt x="25337" y="5662"/>
                      </a:cubicBezTo>
                      <a:close/>
                      <a:moveTo>
                        <a:pt x="18610" y="5781"/>
                      </a:moveTo>
                      <a:cubicBezTo>
                        <a:pt x="18598" y="5817"/>
                        <a:pt x="18574" y="5829"/>
                        <a:pt x="18562" y="5841"/>
                      </a:cubicBezTo>
                      <a:lnTo>
                        <a:pt x="18562" y="5781"/>
                      </a:lnTo>
                      <a:close/>
                      <a:moveTo>
                        <a:pt x="20265" y="5424"/>
                      </a:moveTo>
                      <a:lnTo>
                        <a:pt x="20265" y="5424"/>
                      </a:lnTo>
                      <a:cubicBezTo>
                        <a:pt x="20146" y="5519"/>
                        <a:pt x="19991" y="5650"/>
                        <a:pt x="19824" y="5841"/>
                      </a:cubicBezTo>
                      <a:cubicBezTo>
                        <a:pt x="19741" y="5769"/>
                        <a:pt x="19646" y="5686"/>
                        <a:pt x="19550" y="5603"/>
                      </a:cubicBezTo>
                      <a:cubicBezTo>
                        <a:pt x="19610" y="5603"/>
                        <a:pt x="19670" y="5591"/>
                        <a:pt x="19729" y="5579"/>
                      </a:cubicBezTo>
                      <a:lnTo>
                        <a:pt x="19729" y="5614"/>
                      </a:lnTo>
                      <a:cubicBezTo>
                        <a:pt x="19729" y="5614"/>
                        <a:pt x="19789" y="5614"/>
                        <a:pt x="19908" y="5519"/>
                      </a:cubicBezTo>
                      <a:cubicBezTo>
                        <a:pt x="19908" y="5519"/>
                        <a:pt x="19920" y="5519"/>
                        <a:pt x="19920" y="5495"/>
                      </a:cubicBezTo>
                      <a:cubicBezTo>
                        <a:pt x="20039" y="5483"/>
                        <a:pt x="20158" y="5472"/>
                        <a:pt x="20265" y="5424"/>
                      </a:cubicBezTo>
                      <a:close/>
                      <a:moveTo>
                        <a:pt x="40660" y="5162"/>
                      </a:moveTo>
                      <a:cubicBezTo>
                        <a:pt x="40708" y="5233"/>
                        <a:pt x="40767" y="5305"/>
                        <a:pt x="40815" y="5400"/>
                      </a:cubicBezTo>
                      <a:cubicBezTo>
                        <a:pt x="40898" y="5531"/>
                        <a:pt x="40970" y="5638"/>
                        <a:pt x="41053" y="5722"/>
                      </a:cubicBezTo>
                      <a:cubicBezTo>
                        <a:pt x="40851" y="5757"/>
                        <a:pt x="40636" y="5805"/>
                        <a:pt x="40434" y="5864"/>
                      </a:cubicBezTo>
                      <a:cubicBezTo>
                        <a:pt x="40577" y="5650"/>
                        <a:pt x="40636" y="5400"/>
                        <a:pt x="40660" y="5162"/>
                      </a:cubicBezTo>
                      <a:close/>
                      <a:moveTo>
                        <a:pt x="27254" y="5055"/>
                      </a:moveTo>
                      <a:lnTo>
                        <a:pt x="27254" y="5162"/>
                      </a:lnTo>
                      <a:cubicBezTo>
                        <a:pt x="27016" y="5233"/>
                        <a:pt x="26742" y="5567"/>
                        <a:pt x="26516" y="5888"/>
                      </a:cubicBezTo>
                      <a:lnTo>
                        <a:pt x="26492" y="5888"/>
                      </a:lnTo>
                      <a:cubicBezTo>
                        <a:pt x="26373" y="5745"/>
                        <a:pt x="26242" y="5626"/>
                        <a:pt x="26123" y="5531"/>
                      </a:cubicBezTo>
                      <a:cubicBezTo>
                        <a:pt x="26278" y="5448"/>
                        <a:pt x="26420" y="5341"/>
                        <a:pt x="26551" y="5233"/>
                      </a:cubicBezTo>
                      <a:cubicBezTo>
                        <a:pt x="26694" y="5222"/>
                        <a:pt x="26789" y="5174"/>
                        <a:pt x="26885" y="5126"/>
                      </a:cubicBezTo>
                      <a:cubicBezTo>
                        <a:pt x="27028" y="5126"/>
                        <a:pt x="27147" y="5114"/>
                        <a:pt x="27254" y="5055"/>
                      </a:cubicBezTo>
                      <a:close/>
                      <a:moveTo>
                        <a:pt x="35981" y="5757"/>
                      </a:moveTo>
                      <a:cubicBezTo>
                        <a:pt x="36005" y="5817"/>
                        <a:pt x="36041" y="5876"/>
                        <a:pt x="36076" y="5936"/>
                      </a:cubicBezTo>
                      <a:lnTo>
                        <a:pt x="35838" y="5936"/>
                      </a:lnTo>
                      <a:cubicBezTo>
                        <a:pt x="35826" y="5900"/>
                        <a:pt x="35814" y="5864"/>
                        <a:pt x="35803" y="5829"/>
                      </a:cubicBezTo>
                      <a:cubicBezTo>
                        <a:pt x="35862" y="5793"/>
                        <a:pt x="35922" y="5781"/>
                        <a:pt x="35981" y="5757"/>
                      </a:cubicBezTo>
                      <a:close/>
                      <a:moveTo>
                        <a:pt x="20932" y="5984"/>
                      </a:moveTo>
                      <a:cubicBezTo>
                        <a:pt x="20955" y="5984"/>
                        <a:pt x="20979" y="5995"/>
                        <a:pt x="21003" y="5995"/>
                      </a:cubicBezTo>
                      <a:cubicBezTo>
                        <a:pt x="21003" y="6019"/>
                        <a:pt x="21015" y="6067"/>
                        <a:pt x="21015" y="6103"/>
                      </a:cubicBezTo>
                      <a:cubicBezTo>
                        <a:pt x="20955" y="6079"/>
                        <a:pt x="20896" y="6079"/>
                        <a:pt x="20836" y="6067"/>
                      </a:cubicBezTo>
                      <a:cubicBezTo>
                        <a:pt x="20884" y="6031"/>
                        <a:pt x="20920" y="6007"/>
                        <a:pt x="20932" y="5984"/>
                      </a:cubicBezTo>
                      <a:close/>
                      <a:moveTo>
                        <a:pt x="29754" y="5614"/>
                      </a:moveTo>
                      <a:cubicBezTo>
                        <a:pt x="29826" y="5650"/>
                        <a:pt x="29885" y="5662"/>
                        <a:pt x="29885" y="5662"/>
                      </a:cubicBezTo>
                      <a:lnTo>
                        <a:pt x="30028" y="5662"/>
                      </a:lnTo>
                      <a:cubicBezTo>
                        <a:pt x="30148" y="5760"/>
                        <a:pt x="30287" y="5810"/>
                        <a:pt x="30418" y="5810"/>
                      </a:cubicBezTo>
                      <a:cubicBezTo>
                        <a:pt x="30451" y="5810"/>
                        <a:pt x="30484" y="5807"/>
                        <a:pt x="30515" y="5800"/>
                      </a:cubicBezTo>
                      <a:lnTo>
                        <a:pt x="30515" y="5800"/>
                      </a:lnTo>
                      <a:cubicBezTo>
                        <a:pt x="30479" y="5823"/>
                        <a:pt x="30447" y="5848"/>
                        <a:pt x="30421" y="5876"/>
                      </a:cubicBezTo>
                      <a:cubicBezTo>
                        <a:pt x="30409" y="5888"/>
                        <a:pt x="30397" y="5900"/>
                        <a:pt x="30385" y="5936"/>
                      </a:cubicBezTo>
                      <a:cubicBezTo>
                        <a:pt x="30242" y="5829"/>
                        <a:pt x="30099" y="5769"/>
                        <a:pt x="29992" y="5734"/>
                      </a:cubicBezTo>
                      <a:cubicBezTo>
                        <a:pt x="29992" y="5734"/>
                        <a:pt x="29909" y="5924"/>
                        <a:pt x="29980" y="6174"/>
                      </a:cubicBezTo>
                      <a:cubicBezTo>
                        <a:pt x="29853" y="6141"/>
                        <a:pt x="29737" y="6126"/>
                        <a:pt x="29630" y="6126"/>
                      </a:cubicBezTo>
                      <a:cubicBezTo>
                        <a:pt x="29547" y="6126"/>
                        <a:pt x="29470" y="6135"/>
                        <a:pt x="29397" y="6150"/>
                      </a:cubicBezTo>
                      <a:cubicBezTo>
                        <a:pt x="29397" y="6115"/>
                        <a:pt x="29385" y="6007"/>
                        <a:pt x="29373" y="5876"/>
                      </a:cubicBezTo>
                      <a:cubicBezTo>
                        <a:pt x="29504" y="5793"/>
                        <a:pt x="29623" y="5710"/>
                        <a:pt x="29754" y="5614"/>
                      </a:cubicBezTo>
                      <a:close/>
                      <a:moveTo>
                        <a:pt x="34981" y="5948"/>
                      </a:moveTo>
                      <a:cubicBezTo>
                        <a:pt x="35005" y="5948"/>
                        <a:pt x="35041" y="5960"/>
                        <a:pt x="35064" y="5960"/>
                      </a:cubicBezTo>
                      <a:lnTo>
                        <a:pt x="35243" y="5960"/>
                      </a:lnTo>
                      <a:cubicBezTo>
                        <a:pt x="35326" y="6019"/>
                        <a:pt x="35398" y="6079"/>
                        <a:pt x="35469" y="6115"/>
                      </a:cubicBezTo>
                      <a:cubicBezTo>
                        <a:pt x="35457" y="6126"/>
                        <a:pt x="35445" y="6162"/>
                        <a:pt x="35422" y="6174"/>
                      </a:cubicBezTo>
                      <a:cubicBezTo>
                        <a:pt x="35291" y="6103"/>
                        <a:pt x="35124" y="6043"/>
                        <a:pt x="34969" y="5995"/>
                      </a:cubicBezTo>
                      <a:cubicBezTo>
                        <a:pt x="34981" y="5984"/>
                        <a:pt x="34981" y="5960"/>
                        <a:pt x="34981" y="5948"/>
                      </a:cubicBezTo>
                      <a:close/>
                      <a:moveTo>
                        <a:pt x="25420" y="6079"/>
                      </a:moveTo>
                      <a:cubicBezTo>
                        <a:pt x="25480" y="6103"/>
                        <a:pt x="25539" y="6115"/>
                        <a:pt x="25623" y="6126"/>
                      </a:cubicBezTo>
                      <a:cubicBezTo>
                        <a:pt x="25646" y="6138"/>
                        <a:pt x="25658" y="6162"/>
                        <a:pt x="25694" y="6174"/>
                      </a:cubicBezTo>
                      <a:cubicBezTo>
                        <a:pt x="25682" y="6198"/>
                        <a:pt x="25658" y="6210"/>
                        <a:pt x="25646" y="6245"/>
                      </a:cubicBezTo>
                      <a:cubicBezTo>
                        <a:pt x="25614" y="6237"/>
                        <a:pt x="25586" y="6223"/>
                        <a:pt x="25561" y="6223"/>
                      </a:cubicBezTo>
                      <a:cubicBezTo>
                        <a:pt x="25550" y="6223"/>
                        <a:pt x="25538" y="6226"/>
                        <a:pt x="25527" y="6234"/>
                      </a:cubicBezTo>
                      <a:cubicBezTo>
                        <a:pt x="25504" y="6210"/>
                        <a:pt x="25456" y="6210"/>
                        <a:pt x="25420" y="6198"/>
                      </a:cubicBezTo>
                      <a:lnTo>
                        <a:pt x="25420" y="6079"/>
                      </a:lnTo>
                      <a:close/>
                      <a:moveTo>
                        <a:pt x="28480" y="5984"/>
                      </a:moveTo>
                      <a:lnTo>
                        <a:pt x="28552" y="6055"/>
                      </a:lnTo>
                      <a:cubicBezTo>
                        <a:pt x="28601" y="6090"/>
                        <a:pt x="28664" y="6106"/>
                        <a:pt x="28735" y="6106"/>
                      </a:cubicBezTo>
                      <a:cubicBezTo>
                        <a:pt x="28834" y="6106"/>
                        <a:pt x="28951" y="6075"/>
                        <a:pt x="29075" y="6019"/>
                      </a:cubicBezTo>
                      <a:cubicBezTo>
                        <a:pt x="29087" y="6031"/>
                        <a:pt x="29099" y="6031"/>
                        <a:pt x="29111" y="6055"/>
                      </a:cubicBezTo>
                      <a:cubicBezTo>
                        <a:pt x="29111" y="6091"/>
                        <a:pt x="29099" y="6174"/>
                        <a:pt x="29099" y="6257"/>
                      </a:cubicBezTo>
                      <a:cubicBezTo>
                        <a:pt x="29087" y="6257"/>
                        <a:pt x="29087" y="6281"/>
                        <a:pt x="29075" y="6281"/>
                      </a:cubicBezTo>
                      <a:cubicBezTo>
                        <a:pt x="28873" y="6174"/>
                        <a:pt x="28635" y="6091"/>
                        <a:pt x="28433" y="6055"/>
                      </a:cubicBezTo>
                      <a:cubicBezTo>
                        <a:pt x="28444" y="6031"/>
                        <a:pt x="28456" y="6007"/>
                        <a:pt x="28456" y="5995"/>
                      </a:cubicBezTo>
                      <a:lnTo>
                        <a:pt x="28480" y="5984"/>
                      </a:lnTo>
                      <a:close/>
                      <a:moveTo>
                        <a:pt x="6311" y="6079"/>
                      </a:moveTo>
                      <a:lnTo>
                        <a:pt x="6311" y="6234"/>
                      </a:lnTo>
                      <a:cubicBezTo>
                        <a:pt x="6299" y="6281"/>
                        <a:pt x="6287" y="6305"/>
                        <a:pt x="6275" y="6353"/>
                      </a:cubicBezTo>
                      <a:cubicBezTo>
                        <a:pt x="6227" y="6388"/>
                        <a:pt x="6180" y="6424"/>
                        <a:pt x="6132" y="6460"/>
                      </a:cubicBezTo>
                      <a:cubicBezTo>
                        <a:pt x="6215" y="6376"/>
                        <a:pt x="6287" y="6234"/>
                        <a:pt x="6311" y="6079"/>
                      </a:cubicBezTo>
                      <a:close/>
                      <a:moveTo>
                        <a:pt x="34910" y="6496"/>
                      </a:moveTo>
                      <a:cubicBezTo>
                        <a:pt x="34921" y="6519"/>
                        <a:pt x="34933" y="6519"/>
                        <a:pt x="34933" y="6531"/>
                      </a:cubicBezTo>
                      <a:lnTo>
                        <a:pt x="34886" y="6531"/>
                      </a:lnTo>
                      <a:cubicBezTo>
                        <a:pt x="34910" y="6519"/>
                        <a:pt x="34910" y="6496"/>
                        <a:pt x="34910" y="6496"/>
                      </a:cubicBezTo>
                      <a:close/>
                      <a:moveTo>
                        <a:pt x="18634" y="5364"/>
                      </a:moveTo>
                      <a:cubicBezTo>
                        <a:pt x="18669" y="5424"/>
                        <a:pt x="18717" y="5519"/>
                        <a:pt x="18753" y="5591"/>
                      </a:cubicBezTo>
                      <a:cubicBezTo>
                        <a:pt x="18717" y="5638"/>
                        <a:pt x="18669" y="5698"/>
                        <a:pt x="18610" y="5769"/>
                      </a:cubicBezTo>
                      <a:cubicBezTo>
                        <a:pt x="18567" y="5754"/>
                        <a:pt x="18504" y="5741"/>
                        <a:pt x="18427" y="5741"/>
                      </a:cubicBezTo>
                      <a:cubicBezTo>
                        <a:pt x="18271" y="5741"/>
                        <a:pt x="18060" y="5795"/>
                        <a:pt x="17860" y="5995"/>
                      </a:cubicBezTo>
                      <a:cubicBezTo>
                        <a:pt x="17717" y="6138"/>
                        <a:pt x="17645" y="6365"/>
                        <a:pt x="17610" y="6591"/>
                      </a:cubicBezTo>
                      <a:cubicBezTo>
                        <a:pt x="17431" y="6353"/>
                        <a:pt x="17169" y="6138"/>
                        <a:pt x="17050" y="6067"/>
                      </a:cubicBezTo>
                      <a:cubicBezTo>
                        <a:pt x="17110" y="5948"/>
                        <a:pt x="17145" y="5805"/>
                        <a:pt x="17193" y="5626"/>
                      </a:cubicBezTo>
                      <a:cubicBezTo>
                        <a:pt x="17396" y="5731"/>
                        <a:pt x="17593" y="5775"/>
                        <a:pt x="17765" y="5775"/>
                      </a:cubicBezTo>
                      <a:cubicBezTo>
                        <a:pt x="17906" y="5775"/>
                        <a:pt x="18032" y="5746"/>
                        <a:pt x="18134" y="5698"/>
                      </a:cubicBezTo>
                      <a:cubicBezTo>
                        <a:pt x="18165" y="5709"/>
                        <a:pt x="18195" y="5713"/>
                        <a:pt x="18224" y="5713"/>
                      </a:cubicBezTo>
                      <a:cubicBezTo>
                        <a:pt x="18352" y="5713"/>
                        <a:pt x="18455" y="5626"/>
                        <a:pt x="18455" y="5626"/>
                      </a:cubicBezTo>
                      <a:cubicBezTo>
                        <a:pt x="18538" y="5567"/>
                        <a:pt x="18598" y="5472"/>
                        <a:pt x="18634" y="5364"/>
                      </a:cubicBezTo>
                      <a:close/>
                      <a:moveTo>
                        <a:pt x="21110" y="6436"/>
                      </a:moveTo>
                      <a:cubicBezTo>
                        <a:pt x="21122" y="6484"/>
                        <a:pt x="21122" y="6531"/>
                        <a:pt x="21134" y="6579"/>
                      </a:cubicBezTo>
                      <a:cubicBezTo>
                        <a:pt x="21122" y="6591"/>
                        <a:pt x="21122" y="6603"/>
                        <a:pt x="21110" y="6615"/>
                      </a:cubicBezTo>
                      <a:cubicBezTo>
                        <a:pt x="21098" y="6555"/>
                        <a:pt x="21074" y="6519"/>
                        <a:pt x="21074" y="6484"/>
                      </a:cubicBezTo>
                      <a:lnTo>
                        <a:pt x="21063" y="6472"/>
                      </a:lnTo>
                      <a:cubicBezTo>
                        <a:pt x="21074" y="6460"/>
                        <a:pt x="21098" y="6460"/>
                        <a:pt x="21110" y="6436"/>
                      </a:cubicBezTo>
                      <a:close/>
                      <a:moveTo>
                        <a:pt x="18955" y="5841"/>
                      </a:moveTo>
                      <a:cubicBezTo>
                        <a:pt x="19110" y="6019"/>
                        <a:pt x="19348" y="6186"/>
                        <a:pt x="19681" y="6198"/>
                      </a:cubicBezTo>
                      <a:cubicBezTo>
                        <a:pt x="19646" y="6222"/>
                        <a:pt x="19622" y="6222"/>
                        <a:pt x="19610" y="6234"/>
                      </a:cubicBezTo>
                      <a:cubicBezTo>
                        <a:pt x="19610" y="6234"/>
                        <a:pt x="19515" y="6257"/>
                        <a:pt x="19467" y="6317"/>
                      </a:cubicBezTo>
                      <a:cubicBezTo>
                        <a:pt x="19431" y="6341"/>
                        <a:pt x="19384" y="6365"/>
                        <a:pt x="19324" y="6400"/>
                      </a:cubicBezTo>
                      <a:cubicBezTo>
                        <a:pt x="19208" y="6348"/>
                        <a:pt x="19109" y="6318"/>
                        <a:pt x="19049" y="6318"/>
                      </a:cubicBezTo>
                      <a:cubicBezTo>
                        <a:pt x="18986" y="6318"/>
                        <a:pt x="18966" y="6351"/>
                        <a:pt x="19015" y="6424"/>
                      </a:cubicBezTo>
                      <a:cubicBezTo>
                        <a:pt x="19027" y="6436"/>
                        <a:pt x="19039" y="6484"/>
                        <a:pt x="19074" y="6543"/>
                      </a:cubicBezTo>
                      <a:cubicBezTo>
                        <a:pt x="19015" y="6591"/>
                        <a:pt x="18955" y="6615"/>
                        <a:pt x="18896" y="6662"/>
                      </a:cubicBezTo>
                      <a:cubicBezTo>
                        <a:pt x="18896" y="6662"/>
                        <a:pt x="18896" y="6674"/>
                        <a:pt x="18908" y="6698"/>
                      </a:cubicBezTo>
                      <a:cubicBezTo>
                        <a:pt x="18800" y="6662"/>
                        <a:pt x="18693" y="6662"/>
                        <a:pt x="18610" y="6650"/>
                      </a:cubicBezTo>
                      <a:cubicBezTo>
                        <a:pt x="18788" y="6376"/>
                        <a:pt x="18896" y="6079"/>
                        <a:pt x="18955" y="5841"/>
                      </a:cubicBezTo>
                      <a:close/>
                      <a:moveTo>
                        <a:pt x="6037" y="4412"/>
                      </a:moveTo>
                      <a:cubicBezTo>
                        <a:pt x="6275" y="4781"/>
                        <a:pt x="6537" y="5055"/>
                        <a:pt x="6787" y="5079"/>
                      </a:cubicBezTo>
                      <a:cubicBezTo>
                        <a:pt x="6835" y="5174"/>
                        <a:pt x="6894" y="5257"/>
                        <a:pt x="6942" y="5341"/>
                      </a:cubicBezTo>
                      <a:cubicBezTo>
                        <a:pt x="6823" y="5483"/>
                        <a:pt x="6668" y="5662"/>
                        <a:pt x="6549" y="5841"/>
                      </a:cubicBezTo>
                      <a:cubicBezTo>
                        <a:pt x="6430" y="5722"/>
                        <a:pt x="6358" y="5662"/>
                        <a:pt x="6358" y="5662"/>
                      </a:cubicBezTo>
                      <a:cubicBezTo>
                        <a:pt x="6358" y="5662"/>
                        <a:pt x="6358" y="5674"/>
                        <a:pt x="6346" y="5710"/>
                      </a:cubicBezTo>
                      <a:cubicBezTo>
                        <a:pt x="6335" y="5591"/>
                        <a:pt x="6299" y="5460"/>
                        <a:pt x="6227" y="5317"/>
                      </a:cubicBezTo>
                      <a:lnTo>
                        <a:pt x="5882" y="4698"/>
                      </a:lnTo>
                      <a:lnTo>
                        <a:pt x="5882" y="4698"/>
                      </a:lnTo>
                      <a:cubicBezTo>
                        <a:pt x="5465" y="5543"/>
                        <a:pt x="5858" y="6424"/>
                        <a:pt x="5942" y="6531"/>
                      </a:cubicBezTo>
                      <a:cubicBezTo>
                        <a:pt x="5942" y="6543"/>
                        <a:pt x="5930" y="6567"/>
                        <a:pt x="5930" y="6591"/>
                      </a:cubicBezTo>
                      <a:cubicBezTo>
                        <a:pt x="5652" y="6754"/>
                        <a:pt x="5474" y="6785"/>
                        <a:pt x="5391" y="6785"/>
                      </a:cubicBezTo>
                      <a:cubicBezTo>
                        <a:pt x="5370" y="6785"/>
                        <a:pt x="5356" y="6784"/>
                        <a:pt x="5346" y="6781"/>
                      </a:cubicBezTo>
                      <a:cubicBezTo>
                        <a:pt x="5358" y="6769"/>
                        <a:pt x="5382" y="6746"/>
                        <a:pt x="5382" y="6734"/>
                      </a:cubicBezTo>
                      <a:cubicBezTo>
                        <a:pt x="5287" y="6615"/>
                        <a:pt x="5180" y="6531"/>
                        <a:pt x="5061" y="6472"/>
                      </a:cubicBezTo>
                      <a:lnTo>
                        <a:pt x="4846" y="6198"/>
                      </a:lnTo>
                      <a:cubicBezTo>
                        <a:pt x="4799" y="6234"/>
                        <a:pt x="4751" y="6269"/>
                        <a:pt x="4703" y="6317"/>
                      </a:cubicBezTo>
                      <a:cubicBezTo>
                        <a:pt x="4644" y="6305"/>
                        <a:pt x="4584" y="6293"/>
                        <a:pt x="4513" y="6269"/>
                      </a:cubicBezTo>
                      <a:cubicBezTo>
                        <a:pt x="4525" y="6162"/>
                        <a:pt x="4513" y="6031"/>
                        <a:pt x="4465" y="5924"/>
                      </a:cubicBezTo>
                      <a:lnTo>
                        <a:pt x="4465" y="5924"/>
                      </a:lnTo>
                      <a:cubicBezTo>
                        <a:pt x="4497" y="5930"/>
                        <a:pt x="4530" y="5932"/>
                        <a:pt x="4563" y="5932"/>
                      </a:cubicBezTo>
                      <a:cubicBezTo>
                        <a:pt x="4942" y="5932"/>
                        <a:pt x="5394" y="5591"/>
                        <a:pt x="5394" y="5591"/>
                      </a:cubicBezTo>
                      <a:lnTo>
                        <a:pt x="5573" y="5341"/>
                      </a:lnTo>
                      <a:cubicBezTo>
                        <a:pt x="5573" y="5162"/>
                        <a:pt x="5406" y="4876"/>
                        <a:pt x="5239" y="4650"/>
                      </a:cubicBezTo>
                      <a:lnTo>
                        <a:pt x="5239" y="4650"/>
                      </a:lnTo>
                      <a:cubicBezTo>
                        <a:pt x="5261" y="4651"/>
                        <a:pt x="5283" y="4652"/>
                        <a:pt x="5305" y="4652"/>
                      </a:cubicBezTo>
                      <a:cubicBezTo>
                        <a:pt x="5555" y="4652"/>
                        <a:pt x="5793" y="4587"/>
                        <a:pt x="6001" y="4412"/>
                      </a:cubicBezTo>
                      <a:close/>
                      <a:moveTo>
                        <a:pt x="28230" y="6353"/>
                      </a:moveTo>
                      <a:cubicBezTo>
                        <a:pt x="28254" y="6376"/>
                        <a:pt x="28266" y="6424"/>
                        <a:pt x="28302" y="6460"/>
                      </a:cubicBezTo>
                      <a:cubicBezTo>
                        <a:pt x="28385" y="6579"/>
                        <a:pt x="28444" y="6757"/>
                        <a:pt x="28742" y="6817"/>
                      </a:cubicBezTo>
                      <a:lnTo>
                        <a:pt x="28742" y="6829"/>
                      </a:lnTo>
                      <a:cubicBezTo>
                        <a:pt x="28618" y="6809"/>
                        <a:pt x="28489" y="6800"/>
                        <a:pt x="28361" y="6800"/>
                      </a:cubicBezTo>
                      <a:cubicBezTo>
                        <a:pt x="28182" y="6800"/>
                        <a:pt x="28004" y="6818"/>
                        <a:pt x="27837" y="6853"/>
                      </a:cubicBezTo>
                      <a:cubicBezTo>
                        <a:pt x="27909" y="6817"/>
                        <a:pt x="28016" y="6710"/>
                        <a:pt x="28147" y="6496"/>
                      </a:cubicBezTo>
                      <a:cubicBezTo>
                        <a:pt x="28183" y="6436"/>
                        <a:pt x="28206" y="6400"/>
                        <a:pt x="28230" y="6353"/>
                      </a:cubicBezTo>
                      <a:close/>
                      <a:moveTo>
                        <a:pt x="21598" y="6615"/>
                      </a:moveTo>
                      <a:lnTo>
                        <a:pt x="21598" y="6615"/>
                      </a:lnTo>
                      <a:cubicBezTo>
                        <a:pt x="21706" y="6674"/>
                        <a:pt x="21848" y="6734"/>
                        <a:pt x="22003" y="6769"/>
                      </a:cubicBezTo>
                      <a:cubicBezTo>
                        <a:pt x="21944" y="6829"/>
                        <a:pt x="21896" y="6853"/>
                        <a:pt x="21848" y="6888"/>
                      </a:cubicBezTo>
                      <a:cubicBezTo>
                        <a:pt x="21813" y="6793"/>
                        <a:pt x="21717" y="6710"/>
                        <a:pt x="21610" y="6626"/>
                      </a:cubicBezTo>
                      <a:lnTo>
                        <a:pt x="21598" y="6615"/>
                      </a:lnTo>
                      <a:close/>
                      <a:moveTo>
                        <a:pt x="3310" y="6793"/>
                      </a:moveTo>
                      <a:cubicBezTo>
                        <a:pt x="3358" y="6841"/>
                        <a:pt x="3382" y="6888"/>
                        <a:pt x="3394" y="6924"/>
                      </a:cubicBezTo>
                      <a:cubicBezTo>
                        <a:pt x="3358" y="6912"/>
                        <a:pt x="3322" y="6900"/>
                        <a:pt x="3275" y="6900"/>
                      </a:cubicBezTo>
                      <a:cubicBezTo>
                        <a:pt x="3298" y="6865"/>
                        <a:pt x="3310" y="6841"/>
                        <a:pt x="3310" y="6793"/>
                      </a:cubicBezTo>
                      <a:close/>
                      <a:moveTo>
                        <a:pt x="27718" y="6245"/>
                      </a:moveTo>
                      <a:cubicBezTo>
                        <a:pt x="27682" y="6531"/>
                        <a:pt x="27730" y="6793"/>
                        <a:pt x="27730" y="6877"/>
                      </a:cubicBezTo>
                      <a:cubicBezTo>
                        <a:pt x="27587" y="6900"/>
                        <a:pt x="27444" y="6924"/>
                        <a:pt x="27385" y="6960"/>
                      </a:cubicBezTo>
                      <a:cubicBezTo>
                        <a:pt x="27182" y="6817"/>
                        <a:pt x="26968" y="6674"/>
                        <a:pt x="26778" y="6579"/>
                      </a:cubicBezTo>
                      <a:cubicBezTo>
                        <a:pt x="26849" y="6519"/>
                        <a:pt x="26932" y="6472"/>
                        <a:pt x="27004" y="6412"/>
                      </a:cubicBezTo>
                      <a:cubicBezTo>
                        <a:pt x="27159" y="6376"/>
                        <a:pt x="27313" y="6329"/>
                        <a:pt x="27432" y="6257"/>
                      </a:cubicBezTo>
                      <a:cubicBezTo>
                        <a:pt x="27528" y="6257"/>
                        <a:pt x="27611" y="6245"/>
                        <a:pt x="27718" y="6245"/>
                      </a:cubicBezTo>
                      <a:close/>
                      <a:moveTo>
                        <a:pt x="30754" y="6984"/>
                      </a:moveTo>
                      <a:cubicBezTo>
                        <a:pt x="30742" y="6996"/>
                        <a:pt x="30742" y="7007"/>
                        <a:pt x="30719" y="7007"/>
                      </a:cubicBezTo>
                      <a:cubicBezTo>
                        <a:pt x="30730" y="6984"/>
                        <a:pt x="30730" y="6984"/>
                        <a:pt x="30754" y="6984"/>
                      </a:cubicBezTo>
                      <a:close/>
                      <a:moveTo>
                        <a:pt x="24980" y="6674"/>
                      </a:moveTo>
                      <a:cubicBezTo>
                        <a:pt x="25063" y="6781"/>
                        <a:pt x="25135" y="6877"/>
                        <a:pt x="25230" y="6912"/>
                      </a:cubicBezTo>
                      <a:cubicBezTo>
                        <a:pt x="25063" y="6960"/>
                        <a:pt x="24884" y="7031"/>
                        <a:pt x="24706" y="7115"/>
                      </a:cubicBezTo>
                      <a:cubicBezTo>
                        <a:pt x="24789" y="6888"/>
                        <a:pt x="24658" y="6769"/>
                        <a:pt x="24658" y="6769"/>
                      </a:cubicBezTo>
                      <a:lnTo>
                        <a:pt x="24634" y="6710"/>
                      </a:lnTo>
                      <a:lnTo>
                        <a:pt x="24634" y="6710"/>
                      </a:lnTo>
                      <a:cubicBezTo>
                        <a:pt x="24667" y="6713"/>
                        <a:pt x="24698" y="6714"/>
                        <a:pt x="24729" y="6714"/>
                      </a:cubicBezTo>
                      <a:cubicBezTo>
                        <a:pt x="24819" y="6714"/>
                        <a:pt x="24899" y="6701"/>
                        <a:pt x="24980" y="6674"/>
                      </a:cubicBezTo>
                      <a:close/>
                      <a:moveTo>
                        <a:pt x="35374" y="6626"/>
                      </a:moveTo>
                      <a:cubicBezTo>
                        <a:pt x="35398" y="6710"/>
                        <a:pt x="35422" y="6781"/>
                        <a:pt x="35469" y="6865"/>
                      </a:cubicBezTo>
                      <a:cubicBezTo>
                        <a:pt x="35493" y="6924"/>
                        <a:pt x="35541" y="6984"/>
                        <a:pt x="35588" y="7043"/>
                      </a:cubicBezTo>
                      <a:cubicBezTo>
                        <a:pt x="35493" y="7067"/>
                        <a:pt x="35422" y="7103"/>
                        <a:pt x="35350" y="7162"/>
                      </a:cubicBezTo>
                      <a:cubicBezTo>
                        <a:pt x="35279" y="7127"/>
                        <a:pt x="35219" y="7115"/>
                        <a:pt x="35160" y="7115"/>
                      </a:cubicBezTo>
                      <a:cubicBezTo>
                        <a:pt x="35160" y="7079"/>
                        <a:pt x="35160" y="7055"/>
                        <a:pt x="35148" y="7019"/>
                      </a:cubicBezTo>
                      <a:cubicBezTo>
                        <a:pt x="35029" y="7019"/>
                        <a:pt x="34910" y="7031"/>
                        <a:pt x="34814" y="7067"/>
                      </a:cubicBezTo>
                      <a:cubicBezTo>
                        <a:pt x="34796" y="7055"/>
                        <a:pt x="34782" y="7049"/>
                        <a:pt x="34768" y="7049"/>
                      </a:cubicBezTo>
                      <a:cubicBezTo>
                        <a:pt x="34755" y="7049"/>
                        <a:pt x="34743" y="7055"/>
                        <a:pt x="34731" y="7067"/>
                      </a:cubicBezTo>
                      <a:lnTo>
                        <a:pt x="34767" y="6972"/>
                      </a:lnTo>
                      <a:cubicBezTo>
                        <a:pt x="35005" y="6900"/>
                        <a:pt x="35207" y="6793"/>
                        <a:pt x="35243" y="6650"/>
                      </a:cubicBezTo>
                      <a:cubicBezTo>
                        <a:pt x="35231" y="6650"/>
                        <a:pt x="35231" y="6626"/>
                        <a:pt x="35219" y="6626"/>
                      </a:cubicBezTo>
                      <a:close/>
                      <a:moveTo>
                        <a:pt x="39017" y="6710"/>
                      </a:moveTo>
                      <a:cubicBezTo>
                        <a:pt x="39077" y="6829"/>
                        <a:pt x="39196" y="7007"/>
                        <a:pt x="39327" y="7127"/>
                      </a:cubicBezTo>
                      <a:cubicBezTo>
                        <a:pt x="39160" y="7150"/>
                        <a:pt x="38970" y="7198"/>
                        <a:pt x="38803" y="7246"/>
                      </a:cubicBezTo>
                      <a:cubicBezTo>
                        <a:pt x="38922" y="7091"/>
                        <a:pt x="38981" y="6900"/>
                        <a:pt x="39017" y="6710"/>
                      </a:cubicBezTo>
                      <a:close/>
                      <a:moveTo>
                        <a:pt x="15121" y="6079"/>
                      </a:moveTo>
                      <a:cubicBezTo>
                        <a:pt x="15157" y="6115"/>
                        <a:pt x="15181" y="6138"/>
                        <a:pt x="15217" y="6162"/>
                      </a:cubicBezTo>
                      <a:cubicBezTo>
                        <a:pt x="15229" y="6234"/>
                        <a:pt x="15229" y="6400"/>
                        <a:pt x="15276" y="6579"/>
                      </a:cubicBezTo>
                      <a:cubicBezTo>
                        <a:pt x="15121" y="6603"/>
                        <a:pt x="14943" y="6674"/>
                        <a:pt x="14764" y="6853"/>
                      </a:cubicBezTo>
                      <a:cubicBezTo>
                        <a:pt x="14645" y="6972"/>
                        <a:pt x="14574" y="7138"/>
                        <a:pt x="14514" y="7317"/>
                      </a:cubicBezTo>
                      <a:cubicBezTo>
                        <a:pt x="14467" y="7258"/>
                        <a:pt x="14407" y="7198"/>
                        <a:pt x="14347" y="7150"/>
                      </a:cubicBezTo>
                      <a:cubicBezTo>
                        <a:pt x="14347" y="6912"/>
                        <a:pt x="14336" y="6543"/>
                        <a:pt x="14133" y="6222"/>
                      </a:cubicBezTo>
                      <a:cubicBezTo>
                        <a:pt x="14347" y="6198"/>
                        <a:pt x="14764" y="6174"/>
                        <a:pt x="15121" y="6079"/>
                      </a:cubicBezTo>
                      <a:close/>
                      <a:moveTo>
                        <a:pt x="28909" y="7138"/>
                      </a:moveTo>
                      <a:lnTo>
                        <a:pt x="28980" y="7210"/>
                      </a:lnTo>
                      <a:cubicBezTo>
                        <a:pt x="29030" y="7251"/>
                        <a:pt x="29096" y="7264"/>
                        <a:pt x="29176" y="7264"/>
                      </a:cubicBezTo>
                      <a:cubicBezTo>
                        <a:pt x="29211" y="7264"/>
                        <a:pt x="29249" y="7261"/>
                        <a:pt x="29290" y="7258"/>
                      </a:cubicBezTo>
                      <a:cubicBezTo>
                        <a:pt x="29314" y="7317"/>
                        <a:pt x="29337" y="7365"/>
                        <a:pt x="29373" y="7388"/>
                      </a:cubicBezTo>
                      <a:cubicBezTo>
                        <a:pt x="29171" y="7317"/>
                        <a:pt x="28968" y="7258"/>
                        <a:pt x="28802" y="7210"/>
                      </a:cubicBezTo>
                      <a:cubicBezTo>
                        <a:pt x="28849" y="7198"/>
                        <a:pt x="28873" y="7174"/>
                        <a:pt x="28909" y="7138"/>
                      </a:cubicBezTo>
                      <a:close/>
                      <a:moveTo>
                        <a:pt x="35112" y="7365"/>
                      </a:moveTo>
                      <a:cubicBezTo>
                        <a:pt x="35112" y="7377"/>
                        <a:pt x="35124" y="7400"/>
                        <a:pt x="35148" y="7424"/>
                      </a:cubicBezTo>
                      <a:lnTo>
                        <a:pt x="35148" y="7436"/>
                      </a:lnTo>
                      <a:lnTo>
                        <a:pt x="35100" y="7388"/>
                      </a:lnTo>
                      <a:cubicBezTo>
                        <a:pt x="35100" y="7377"/>
                        <a:pt x="35112" y="7377"/>
                        <a:pt x="35112" y="7365"/>
                      </a:cubicBezTo>
                      <a:close/>
                      <a:moveTo>
                        <a:pt x="6275" y="7198"/>
                      </a:moveTo>
                      <a:cubicBezTo>
                        <a:pt x="6300" y="7239"/>
                        <a:pt x="6336" y="7252"/>
                        <a:pt x="6375" y="7252"/>
                      </a:cubicBezTo>
                      <a:cubicBezTo>
                        <a:pt x="6393" y="7252"/>
                        <a:pt x="6411" y="7249"/>
                        <a:pt x="6430" y="7246"/>
                      </a:cubicBezTo>
                      <a:cubicBezTo>
                        <a:pt x="6466" y="7317"/>
                        <a:pt x="6477" y="7388"/>
                        <a:pt x="6525" y="7472"/>
                      </a:cubicBezTo>
                      <a:cubicBezTo>
                        <a:pt x="6466" y="7496"/>
                        <a:pt x="6394" y="7519"/>
                        <a:pt x="6335" y="7567"/>
                      </a:cubicBezTo>
                      <a:cubicBezTo>
                        <a:pt x="6311" y="7448"/>
                        <a:pt x="6287" y="7317"/>
                        <a:pt x="6275" y="7198"/>
                      </a:cubicBezTo>
                      <a:close/>
                      <a:moveTo>
                        <a:pt x="19527" y="7555"/>
                      </a:moveTo>
                      <a:cubicBezTo>
                        <a:pt x="19550" y="7555"/>
                        <a:pt x="19562" y="7555"/>
                        <a:pt x="19574" y="7567"/>
                      </a:cubicBezTo>
                      <a:cubicBezTo>
                        <a:pt x="19586" y="7591"/>
                        <a:pt x="19610" y="7603"/>
                        <a:pt x="19622" y="7627"/>
                      </a:cubicBezTo>
                      <a:cubicBezTo>
                        <a:pt x="19610" y="7650"/>
                        <a:pt x="19574" y="7662"/>
                        <a:pt x="19550" y="7674"/>
                      </a:cubicBezTo>
                      <a:cubicBezTo>
                        <a:pt x="19550" y="7627"/>
                        <a:pt x="19527" y="7603"/>
                        <a:pt x="19527" y="7555"/>
                      </a:cubicBezTo>
                      <a:close/>
                      <a:moveTo>
                        <a:pt x="21289" y="7555"/>
                      </a:moveTo>
                      <a:lnTo>
                        <a:pt x="21527" y="7591"/>
                      </a:lnTo>
                      <a:cubicBezTo>
                        <a:pt x="21539" y="7615"/>
                        <a:pt x="21539" y="7650"/>
                        <a:pt x="21551" y="7674"/>
                      </a:cubicBezTo>
                      <a:cubicBezTo>
                        <a:pt x="21420" y="7579"/>
                        <a:pt x="21289" y="7555"/>
                        <a:pt x="21289" y="7555"/>
                      </a:cubicBezTo>
                      <a:close/>
                      <a:moveTo>
                        <a:pt x="18538" y="7472"/>
                      </a:moveTo>
                      <a:cubicBezTo>
                        <a:pt x="18598" y="7484"/>
                        <a:pt x="18669" y="7496"/>
                        <a:pt x="18741" y="7508"/>
                      </a:cubicBezTo>
                      <a:cubicBezTo>
                        <a:pt x="18669" y="7543"/>
                        <a:pt x="18598" y="7603"/>
                        <a:pt x="18503" y="7686"/>
                      </a:cubicBezTo>
                      <a:cubicBezTo>
                        <a:pt x="18491" y="7674"/>
                        <a:pt x="18479" y="7674"/>
                        <a:pt x="18455" y="7674"/>
                      </a:cubicBezTo>
                      <a:cubicBezTo>
                        <a:pt x="18491" y="7579"/>
                        <a:pt x="18503" y="7519"/>
                        <a:pt x="18538" y="7472"/>
                      </a:cubicBezTo>
                      <a:close/>
                      <a:moveTo>
                        <a:pt x="16185" y="7742"/>
                      </a:moveTo>
                      <a:cubicBezTo>
                        <a:pt x="16188" y="7744"/>
                        <a:pt x="16191" y="7745"/>
                        <a:pt x="16193" y="7746"/>
                      </a:cubicBezTo>
                      <a:cubicBezTo>
                        <a:pt x="16193" y="7745"/>
                        <a:pt x="16192" y="7744"/>
                        <a:pt x="16192" y="7743"/>
                      </a:cubicBezTo>
                      <a:lnTo>
                        <a:pt x="16192" y="7743"/>
                      </a:lnTo>
                      <a:lnTo>
                        <a:pt x="16185" y="7742"/>
                      </a:lnTo>
                      <a:close/>
                      <a:moveTo>
                        <a:pt x="30397" y="7079"/>
                      </a:moveTo>
                      <a:cubicBezTo>
                        <a:pt x="30397" y="7091"/>
                        <a:pt x="30409" y="7115"/>
                        <a:pt x="30409" y="7115"/>
                      </a:cubicBezTo>
                      <a:cubicBezTo>
                        <a:pt x="30445" y="7138"/>
                        <a:pt x="30469" y="7150"/>
                        <a:pt x="30480" y="7174"/>
                      </a:cubicBezTo>
                      <a:cubicBezTo>
                        <a:pt x="30469" y="7186"/>
                        <a:pt x="30457" y="7210"/>
                        <a:pt x="30457" y="7222"/>
                      </a:cubicBezTo>
                      <a:cubicBezTo>
                        <a:pt x="30421" y="7305"/>
                        <a:pt x="30409" y="7365"/>
                        <a:pt x="30409" y="7412"/>
                      </a:cubicBezTo>
                      <a:cubicBezTo>
                        <a:pt x="30385" y="7412"/>
                        <a:pt x="30361" y="7436"/>
                        <a:pt x="30338" y="7436"/>
                      </a:cubicBezTo>
                      <a:cubicBezTo>
                        <a:pt x="30338" y="7436"/>
                        <a:pt x="30230" y="7555"/>
                        <a:pt x="30147" y="7853"/>
                      </a:cubicBezTo>
                      <a:lnTo>
                        <a:pt x="30123" y="7817"/>
                      </a:lnTo>
                      <a:cubicBezTo>
                        <a:pt x="30028" y="7674"/>
                        <a:pt x="29921" y="7519"/>
                        <a:pt x="29814" y="7412"/>
                      </a:cubicBezTo>
                      <a:lnTo>
                        <a:pt x="29861" y="7317"/>
                      </a:lnTo>
                      <a:cubicBezTo>
                        <a:pt x="29992" y="7305"/>
                        <a:pt x="30207" y="7210"/>
                        <a:pt x="30397" y="7079"/>
                      </a:cubicBezTo>
                      <a:close/>
                      <a:moveTo>
                        <a:pt x="13300" y="7210"/>
                      </a:moveTo>
                      <a:lnTo>
                        <a:pt x="13300" y="7210"/>
                      </a:lnTo>
                      <a:cubicBezTo>
                        <a:pt x="13443" y="7258"/>
                        <a:pt x="13562" y="7269"/>
                        <a:pt x="13633" y="7293"/>
                      </a:cubicBezTo>
                      <a:cubicBezTo>
                        <a:pt x="13633" y="7293"/>
                        <a:pt x="13648" y="7295"/>
                        <a:pt x="13671" y="7295"/>
                      </a:cubicBezTo>
                      <a:cubicBezTo>
                        <a:pt x="13705" y="7295"/>
                        <a:pt x="13757" y="7291"/>
                        <a:pt x="13800" y="7269"/>
                      </a:cubicBezTo>
                      <a:cubicBezTo>
                        <a:pt x="13859" y="7472"/>
                        <a:pt x="13966" y="7674"/>
                        <a:pt x="14062" y="7865"/>
                      </a:cubicBezTo>
                      <a:cubicBezTo>
                        <a:pt x="13895" y="7734"/>
                        <a:pt x="13657" y="7627"/>
                        <a:pt x="13395" y="7555"/>
                      </a:cubicBezTo>
                      <a:cubicBezTo>
                        <a:pt x="13371" y="7436"/>
                        <a:pt x="13335" y="7317"/>
                        <a:pt x="13300" y="7210"/>
                      </a:cubicBezTo>
                      <a:close/>
                      <a:moveTo>
                        <a:pt x="21813" y="7627"/>
                      </a:moveTo>
                      <a:cubicBezTo>
                        <a:pt x="21813" y="7674"/>
                        <a:pt x="21813" y="7734"/>
                        <a:pt x="21825" y="7793"/>
                      </a:cubicBezTo>
                      <a:lnTo>
                        <a:pt x="21825" y="7900"/>
                      </a:lnTo>
                      <a:cubicBezTo>
                        <a:pt x="21789" y="7889"/>
                        <a:pt x="21765" y="7865"/>
                        <a:pt x="21753" y="7865"/>
                      </a:cubicBezTo>
                      <a:cubicBezTo>
                        <a:pt x="21717" y="7841"/>
                        <a:pt x="21706" y="7805"/>
                        <a:pt x="21670" y="7793"/>
                      </a:cubicBezTo>
                      <a:cubicBezTo>
                        <a:pt x="21729" y="7746"/>
                        <a:pt x="21765" y="7686"/>
                        <a:pt x="21813" y="7627"/>
                      </a:cubicBezTo>
                      <a:close/>
                      <a:moveTo>
                        <a:pt x="26909" y="7317"/>
                      </a:moveTo>
                      <a:cubicBezTo>
                        <a:pt x="27045" y="7397"/>
                        <a:pt x="27203" y="7478"/>
                        <a:pt x="27390" y="7478"/>
                      </a:cubicBezTo>
                      <a:cubicBezTo>
                        <a:pt x="27481" y="7478"/>
                        <a:pt x="27578" y="7459"/>
                        <a:pt x="27682" y="7412"/>
                      </a:cubicBezTo>
                      <a:lnTo>
                        <a:pt x="27682" y="7412"/>
                      </a:lnTo>
                      <a:cubicBezTo>
                        <a:pt x="27563" y="7555"/>
                        <a:pt x="27468" y="7722"/>
                        <a:pt x="27409" y="7841"/>
                      </a:cubicBezTo>
                      <a:cubicBezTo>
                        <a:pt x="27142" y="7673"/>
                        <a:pt x="26884" y="7569"/>
                        <a:pt x="26768" y="7569"/>
                      </a:cubicBezTo>
                      <a:cubicBezTo>
                        <a:pt x="26703" y="7569"/>
                        <a:pt x="26683" y="7602"/>
                        <a:pt x="26730" y="7674"/>
                      </a:cubicBezTo>
                      <a:cubicBezTo>
                        <a:pt x="26742" y="7710"/>
                        <a:pt x="26778" y="7781"/>
                        <a:pt x="26825" y="7865"/>
                      </a:cubicBezTo>
                      <a:cubicBezTo>
                        <a:pt x="26730" y="7877"/>
                        <a:pt x="26647" y="7912"/>
                        <a:pt x="26551" y="7960"/>
                      </a:cubicBezTo>
                      <a:cubicBezTo>
                        <a:pt x="26480" y="7805"/>
                        <a:pt x="26397" y="7674"/>
                        <a:pt x="26289" y="7567"/>
                      </a:cubicBezTo>
                      <a:cubicBezTo>
                        <a:pt x="26289" y="7508"/>
                        <a:pt x="26278" y="7424"/>
                        <a:pt x="26254" y="7329"/>
                      </a:cubicBezTo>
                      <a:lnTo>
                        <a:pt x="26254" y="7329"/>
                      </a:lnTo>
                      <a:cubicBezTo>
                        <a:pt x="26328" y="7336"/>
                        <a:pt x="26401" y="7339"/>
                        <a:pt x="26473" y="7339"/>
                      </a:cubicBezTo>
                      <a:cubicBezTo>
                        <a:pt x="26634" y="7339"/>
                        <a:pt x="26785" y="7325"/>
                        <a:pt x="26909" y="7317"/>
                      </a:cubicBezTo>
                      <a:close/>
                      <a:moveTo>
                        <a:pt x="22622" y="5424"/>
                      </a:moveTo>
                      <a:cubicBezTo>
                        <a:pt x="22682" y="5507"/>
                        <a:pt x="22741" y="5579"/>
                        <a:pt x="22825" y="5638"/>
                      </a:cubicBezTo>
                      <a:cubicBezTo>
                        <a:pt x="22646" y="5722"/>
                        <a:pt x="22468" y="5817"/>
                        <a:pt x="22325" y="5876"/>
                      </a:cubicBezTo>
                      <a:cubicBezTo>
                        <a:pt x="22491" y="6019"/>
                        <a:pt x="22646" y="6126"/>
                        <a:pt x="22789" y="6222"/>
                      </a:cubicBezTo>
                      <a:cubicBezTo>
                        <a:pt x="22801" y="6245"/>
                        <a:pt x="22837" y="6281"/>
                        <a:pt x="22849" y="6293"/>
                      </a:cubicBezTo>
                      <a:cubicBezTo>
                        <a:pt x="22825" y="6329"/>
                        <a:pt x="22706" y="6531"/>
                        <a:pt x="22622" y="6757"/>
                      </a:cubicBezTo>
                      <a:cubicBezTo>
                        <a:pt x="22539" y="6793"/>
                        <a:pt x="22491" y="6829"/>
                        <a:pt x="22468" y="6841"/>
                      </a:cubicBezTo>
                      <a:cubicBezTo>
                        <a:pt x="22503" y="6877"/>
                        <a:pt x="22539" y="6888"/>
                        <a:pt x="22587" y="6912"/>
                      </a:cubicBezTo>
                      <a:cubicBezTo>
                        <a:pt x="22551" y="7067"/>
                        <a:pt x="22551" y="7198"/>
                        <a:pt x="22622" y="7305"/>
                      </a:cubicBezTo>
                      <a:cubicBezTo>
                        <a:pt x="22659" y="7352"/>
                        <a:pt x="22709" y="7372"/>
                        <a:pt x="22771" y="7372"/>
                      </a:cubicBezTo>
                      <a:cubicBezTo>
                        <a:pt x="22851" y="7372"/>
                        <a:pt x="22949" y="7340"/>
                        <a:pt x="23063" y="7293"/>
                      </a:cubicBezTo>
                      <a:cubicBezTo>
                        <a:pt x="23122" y="7329"/>
                        <a:pt x="23182" y="7365"/>
                        <a:pt x="23218" y="7388"/>
                      </a:cubicBezTo>
                      <a:cubicBezTo>
                        <a:pt x="23241" y="7424"/>
                        <a:pt x="23265" y="7448"/>
                        <a:pt x="23277" y="7472"/>
                      </a:cubicBezTo>
                      <a:cubicBezTo>
                        <a:pt x="23253" y="7508"/>
                        <a:pt x="23134" y="7710"/>
                        <a:pt x="23063" y="7924"/>
                      </a:cubicBezTo>
                      <a:lnTo>
                        <a:pt x="22968" y="7972"/>
                      </a:lnTo>
                      <a:cubicBezTo>
                        <a:pt x="22718" y="7662"/>
                        <a:pt x="22432" y="7388"/>
                        <a:pt x="22170" y="7365"/>
                      </a:cubicBezTo>
                      <a:lnTo>
                        <a:pt x="22063" y="7365"/>
                      </a:lnTo>
                      <a:cubicBezTo>
                        <a:pt x="22146" y="7150"/>
                        <a:pt x="22146" y="6948"/>
                        <a:pt x="22075" y="6793"/>
                      </a:cubicBezTo>
                      <a:lnTo>
                        <a:pt x="22075" y="6793"/>
                      </a:lnTo>
                      <a:cubicBezTo>
                        <a:pt x="22098" y="6797"/>
                        <a:pt x="22122" y="6798"/>
                        <a:pt x="22145" y="6798"/>
                      </a:cubicBezTo>
                      <a:cubicBezTo>
                        <a:pt x="22290" y="6798"/>
                        <a:pt x="22437" y="6734"/>
                        <a:pt x="22539" y="6591"/>
                      </a:cubicBezTo>
                      <a:cubicBezTo>
                        <a:pt x="22420" y="6376"/>
                        <a:pt x="21717" y="6353"/>
                        <a:pt x="21408" y="6341"/>
                      </a:cubicBezTo>
                      <a:cubicBezTo>
                        <a:pt x="21444" y="6234"/>
                        <a:pt x="21479" y="6103"/>
                        <a:pt x="21467" y="5984"/>
                      </a:cubicBezTo>
                      <a:cubicBezTo>
                        <a:pt x="22027" y="5876"/>
                        <a:pt x="22503" y="5567"/>
                        <a:pt x="22622" y="5424"/>
                      </a:cubicBezTo>
                      <a:close/>
                      <a:moveTo>
                        <a:pt x="3906" y="7710"/>
                      </a:moveTo>
                      <a:cubicBezTo>
                        <a:pt x="3918" y="7793"/>
                        <a:pt x="3929" y="7889"/>
                        <a:pt x="3977" y="7948"/>
                      </a:cubicBezTo>
                      <a:cubicBezTo>
                        <a:pt x="4025" y="8020"/>
                        <a:pt x="4072" y="8067"/>
                        <a:pt x="4108" y="8091"/>
                      </a:cubicBezTo>
                      <a:cubicBezTo>
                        <a:pt x="4049" y="8103"/>
                        <a:pt x="3989" y="8103"/>
                        <a:pt x="3929" y="8139"/>
                      </a:cubicBezTo>
                      <a:lnTo>
                        <a:pt x="3799" y="8091"/>
                      </a:lnTo>
                      <a:cubicBezTo>
                        <a:pt x="3834" y="7972"/>
                        <a:pt x="3834" y="7865"/>
                        <a:pt x="3799" y="7781"/>
                      </a:cubicBezTo>
                      <a:lnTo>
                        <a:pt x="3799" y="7734"/>
                      </a:lnTo>
                      <a:cubicBezTo>
                        <a:pt x="3834" y="7722"/>
                        <a:pt x="3858" y="7722"/>
                        <a:pt x="3906" y="7710"/>
                      </a:cubicBezTo>
                      <a:close/>
                      <a:moveTo>
                        <a:pt x="6775" y="7865"/>
                      </a:moveTo>
                      <a:cubicBezTo>
                        <a:pt x="6775" y="7924"/>
                        <a:pt x="6787" y="7972"/>
                        <a:pt x="6787" y="8031"/>
                      </a:cubicBezTo>
                      <a:cubicBezTo>
                        <a:pt x="6763" y="8079"/>
                        <a:pt x="6716" y="8103"/>
                        <a:pt x="6692" y="8150"/>
                      </a:cubicBezTo>
                      <a:cubicBezTo>
                        <a:pt x="6727" y="8043"/>
                        <a:pt x="6763" y="7960"/>
                        <a:pt x="6775" y="7865"/>
                      </a:cubicBezTo>
                      <a:close/>
                      <a:moveTo>
                        <a:pt x="9216" y="4055"/>
                      </a:moveTo>
                      <a:cubicBezTo>
                        <a:pt x="9228" y="4138"/>
                        <a:pt x="9228" y="4221"/>
                        <a:pt x="9263" y="4317"/>
                      </a:cubicBezTo>
                      <a:lnTo>
                        <a:pt x="9442" y="4269"/>
                      </a:lnTo>
                      <a:lnTo>
                        <a:pt x="9442" y="4269"/>
                      </a:lnTo>
                      <a:cubicBezTo>
                        <a:pt x="9323" y="4579"/>
                        <a:pt x="9287" y="4936"/>
                        <a:pt x="9275" y="5245"/>
                      </a:cubicBezTo>
                      <a:cubicBezTo>
                        <a:pt x="8775" y="5293"/>
                        <a:pt x="8335" y="5781"/>
                        <a:pt x="8359" y="6115"/>
                      </a:cubicBezTo>
                      <a:cubicBezTo>
                        <a:pt x="8375" y="6369"/>
                        <a:pt x="8600" y="6408"/>
                        <a:pt x="8739" y="6408"/>
                      </a:cubicBezTo>
                      <a:cubicBezTo>
                        <a:pt x="8802" y="6408"/>
                        <a:pt x="8847" y="6400"/>
                        <a:pt x="8847" y="6400"/>
                      </a:cubicBezTo>
                      <a:cubicBezTo>
                        <a:pt x="8966" y="6317"/>
                        <a:pt x="9144" y="6126"/>
                        <a:pt x="9311" y="5924"/>
                      </a:cubicBezTo>
                      <a:cubicBezTo>
                        <a:pt x="9323" y="6019"/>
                        <a:pt x="9323" y="6103"/>
                        <a:pt x="9323" y="6103"/>
                      </a:cubicBezTo>
                      <a:cubicBezTo>
                        <a:pt x="9323" y="6103"/>
                        <a:pt x="9525" y="6079"/>
                        <a:pt x="9883" y="5603"/>
                      </a:cubicBezTo>
                      <a:cubicBezTo>
                        <a:pt x="9966" y="6067"/>
                        <a:pt x="10335" y="6412"/>
                        <a:pt x="10704" y="6543"/>
                      </a:cubicBezTo>
                      <a:cubicBezTo>
                        <a:pt x="10145" y="6615"/>
                        <a:pt x="9514" y="6877"/>
                        <a:pt x="9228" y="7079"/>
                      </a:cubicBezTo>
                      <a:cubicBezTo>
                        <a:pt x="8894" y="7127"/>
                        <a:pt x="8490" y="7615"/>
                        <a:pt x="8299" y="7948"/>
                      </a:cubicBezTo>
                      <a:cubicBezTo>
                        <a:pt x="8299" y="7948"/>
                        <a:pt x="8408" y="8102"/>
                        <a:pt x="8601" y="8102"/>
                      </a:cubicBezTo>
                      <a:cubicBezTo>
                        <a:pt x="8630" y="8102"/>
                        <a:pt x="8660" y="8099"/>
                        <a:pt x="8692" y="8091"/>
                      </a:cubicBezTo>
                      <a:cubicBezTo>
                        <a:pt x="8906" y="8043"/>
                        <a:pt x="9263" y="7924"/>
                        <a:pt x="9347" y="7412"/>
                      </a:cubicBezTo>
                      <a:cubicBezTo>
                        <a:pt x="9578" y="7637"/>
                        <a:pt x="9892" y="7722"/>
                        <a:pt x="10215" y="7722"/>
                      </a:cubicBezTo>
                      <a:cubicBezTo>
                        <a:pt x="10458" y="7722"/>
                        <a:pt x="10706" y="7674"/>
                        <a:pt x="10930" y="7603"/>
                      </a:cubicBezTo>
                      <a:cubicBezTo>
                        <a:pt x="10942" y="7603"/>
                        <a:pt x="10954" y="7615"/>
                        <a:pt x="10954" y="7615"/>
                      </a:cubicBezTo>
                      <a:lnTo>
                        <a:pt x="10918" y="7746"/>
                      </a:lnTo>
                      <a:cubicBezTo>
                        <a:pt x="10740" y="7793"/>
                        <a:pt x="10537" y="7841"/>
                        <a:pt x="10383" y="7900"/>
                      </a:cubicBezTo>
                      <a:cubicBezTo>
                        <a:pt x="10418" y="7865"/>
                        <a:pt x="10442" y="7841"/>
                        <a:pt x="10454" y="7817"/>
                      </a:cubicBezTo>
                      <a:lnTo>
                        <a:pt x="10454" y="7817"/>
                      </a:lnTo>
                      <a:cubicBezTo>
                        <a:pt x="9906" y="7912"/>
                        <a:pt x="9156" y="7972"/>
                        <a:pt x="8656" y="8270"/>
                      </a:cubicBezTo>
                      <a:cubicBezTo>
                        <a:pt x="8378" y="8022"/>
                        <a:pt x="8117" y="7856"/>
                        <a:pt x="7900" y="7856"/>
                      </a:cubicBezTo>
                      <a:cubicBezTo>
                        <a:pt x="7857" y="7856"/>
                        <a:pt x="7815" y="7863"/>
                        <a:pt x="7775" y="7877"/>
                      </a:cubicBezTo>
                      <a:cubicBezTo>
                        <a:pt x="7763" y="7877"/>
                        <a:pt x="7739" y="7900"/>
                        <a:pt x="7728" y="7900"/>
                      </a:cubicBezTo>
                      <a:cubicBezTo>
                        <a:pt x="7704" y="7841"/>
                        <a:pt x="7656" y="7781"/>
                        <a:pt x="7620" y="7722"/>
                      </a:cubicBezTo>
                      <a:lnTo>
                        <a:pt x="7716" y="7436"/>
                      </a:lnTo>
                      <a:lnTo>
                        <a:pt x="7716" y="7436"/>
                      </a:lnTo>
                      <a:cubicBezTo>
                        <a:pt x="7656" y="7448"/>
                        <a:pt x="7609" y="7472"/>
                        <a:pt x="7561" y="7496"/>
                      </a:cubicBezTo>
                      <a:cubicBezTo>
                        <a:pt x="7585" y="7460"/>
                        <a:pt x="7585" y="7436"/>
                        <a:pt x="7585" y="7436"/>
                      </a:cubicBezTo>
                      <a:cubicBezTo>
                        <a:pt x="7525" y="6984"/>
                        <a:pt x="7192" y="6507"/>
                        <a:pt x="6894" y="6174"/>
                      </a:cubicBezTo>
                      <a:cubicBezTo>
                        <a:pt x="6954" y="5888"/>
                        <a:pt x="7001" y="5603"/>
                        <a:pt x="7025" y="5412"/>
                      </a:cubicBezTo>
                      <a:cubicBezTo>
                        <a:pt x="7049" y="5436"/>
                        <a:pt x="7073" y="5472"/>
                        <a:pt x="7085" y="5483"/>
                      </a:cubicBezTo>
                      <a:lnTo>
                        <a:pt x="7085" y="5495"/>
                      </a:lnTo>
                      <a:cubicBezTo>
                        <a:pt x="7085" y="5618"/>
                        <a:pt x="7146" y="5653"/>
                        <a:pt x="7216" y="5653"/>
                      </a:cubicBezTo>
                      <a:cubicBezTo>
                        <a:pt x="7228" y="5653"/>
                        <a:pt x="7239" y="5652"/>
                        <a:pt x="7251" y="5650"/>
                      </a:cubicBezTo>
                      <a:cubicBezTo>
                        <a:pt x="7323" y="5710"/>
                        <a:pt x="7406" y="5757"/>
                        <a:pt x="7466" y="5769"/>
                      </a:cubicBezTo>
                      <a:cubicBezTo>
                        <a:pt x="7478" y="5912"/>
                        <a:pt x="7501" y="6055"/>
                        <a:pt x="7537" y="6138"/>
                      </a:cubicBezTo>
                      <a:cubicBezTo>
                        <a:pt x="7610" y="6342"/>
                        <a:pt x="7720" y="6399"/>
                        <a:pt x="7820" y="6399"/>
                      </a:cubicBezTo>
                      <a:cubicBezTo>
                        <a:pt x="7948" y="6399"/>
                        <a:pt x="8061" y="6305"/>
                        <a:pt x="8061" y="6305"/>
                      </a:cubicBezTo>
                      <a:cubicBezTo>
                        <a:pt x="8382" y="6031"/>
                        <a:pt x="8442" y="5233"/>
                        <a:pt x="8382" y="4662"/>
                      </a:cubicBezTo>
                      <a:cubicBezTo>
                        <a:pt x="8621" y="4543"/>
                        <a:pt x="8847" y="4388"/>
                        <a:pt x="8847" y="4388"/>
                      </a:cubicBezTo>
                      <a:cubicBezTo>
                        <a:pt x="8918" y="4329"/>
                        <a:pt x="8978" y="4233"/>
                        <a:pt x="9037" y="4114"/>
                      </a:cubicBezTo>
                      <a:cubicBezTo>
                        <a:pt x="9097" y="4102"/>
                        <a:pt x="9156" y="4090"/>
                        <a:pt x="9216" y="4055"/>
                      </a:cubicBezTo>
                      <a:close/>
                      <a:moveTo>
                        <a:pt x="28671" y="7269"/>
                      </a:moveTo>
                      <a:lnTo>
                        <a:pt x="28671" y="7269"/>
                      </a:lnTo>
                      <a:cubicBezTo>
                        <a:pt x="28635" y="7353"/>
                        <a:pt x="28623" y="7484"/>
                        <a:pt x="28718" y="7627"/>
                      </a:cubicBezTo>
                      <a:cubicBezTo>
                        <a:pt x="28730" y="7662"/>
                        <a:pt x="28754" y="7686"/>
                        <a:pt x="28778" y="7722"/>
                      </a:cubicBezTo>
                      <a:lnTo>
                        <a:pt x="28742" y="7746"/>
                      </a:lnTo>
                      <a:cubicBezTo>
                        <a:pt x="28635" y="7865"/>
                        <a:pt x="28683" y="7984"/>
                        <a:pt x="28742" y="8067"/>
                      </a:cubicBezTo>
                      <a:cubicBezTo>
                        <a:pt x="28623" y="8103"/>
                        <a:pt x="28504" y="8162"/>
                        <a:pt x="28397" y="8222"/>
                      </a:cubicBezTo>
                      <a:cubicBezTo>
                        <a:pt x="28397" y="8222"/>
                        <a:pt x="28361" y="8258"/>
                        <a:pt x="28313" y="8305"/>
                      </a:cubicBezTo>
                      <a:cubicBezTo>
                        <a:pt x="28230" y="8246"/>
                        <a:pt x="28147" y="8186"/>
                        <a:pt x="28063" y="8150"/>
                      </a:cubicBezTo>
                      <a:cubicBezTo>
                        <a:pt x="28242" y="7972"/>
                        <a:pt x="28385" y="7674"/>
                        <a:pt x="28385" y="7365"/>
                      </a:cubicBezTo>
                      <a:cubicBezTo>
                        <a:pt x="28492" y="7329"/>
                        <a:pt x="28575" y="7305"/>
                        <a:pt x="28671" y="7269"/>
                      </a:cubicBezTo>
                      <a:close/>
                      <a:moveTo>
                        <a:pt x="15871" y="4364"/>
                      </a:moveTo>
                      <a:cubicBezTo>
                        <a:pt x="15955" y="4388"/>
                        <a:pt x="16038" y="4400"/>
                        <a:pt x="16121" y="4400"/>
                      </a:cubicBezTo>
                      <a:cubicBezTo>
                        <a:pt x="16074" y="4995"/>
                        <a:pt x="16300" y="5483"/>
                        <a:pt x="16372" y="5579"/>
                      </a:cubicBezTo>
                      <a:cubicBezTo>
                        <a:pt x="16383" y="5590"/>
                        <a:pt x="16396" y="5595"/>
                        <a:pt x="16412" y="5595"/>
                      </a:cubicBezTo>
                      <a:cubicBezTo>
                        <a:pt x="16510" y="5595"/>
                        <a:pt x="16680" y="5376"/>
                        <a:pt x="16753" y="5067"/>
                      </a:cubicBezTo>
                      <a:cubicBezTo>
                        <a:pt x="16776" y="5091"/>
                        <a:pt x="16788" y="5102"/>
                        <a:pt x="16824" y="5102"/>
                      </a:cubicBezTo>
                      <a:cubicBezTo>
                        <a:pt x="16788" y="5162"/>
                        <a:pt x="16753" y="5233"/>
                        <a:pt x="16717" y="5293"/>
                      </a:cubicBezTo>
                      <a:cubicBezTo>
                        <a:pt x="16610" y="5531"/>
                        <a:pt x="16550" y="5769"/>
                        <a:pt x="16598" y="6007"/>
                      </a:cubicBezTo>
                      <a:cubicBezTo>
                        <a:pt x="16633" y="6237"/>
                        <a:pt x="16706" y="6310"/>
                        <a:pt x="16784" y="6310"/>
                      </a:cubicBezTo>
                      <a:cubicBezTo>
                        <a:pt x="16864" y="6310"/>
                        <a:pt x="16948" y="6234"/>
                        <a:pt x="17003" y="6174"/>
                      </a:cubicBezTo>
                      <a:cubicBezTo>
                        <a:pt x="17014" y="6388"/>
                        <a:pt x="17074" y="6853"/>
                        <a:pt x="17312" y="7138"/>
                      </a:cubicBezTo>
                      <a:cubicBezTo>
                        <a:pt x="17169" y="7031"/>
                        <a:pt x="17014" y="6960"/>
                        <a:pt x="16907" y="6924"/>
                      </a:cubicBezTo>
                      <a:lnTo>
                        <a:pt x="16907" y="6924"/>
                      </a:lnTo>
                      <a:cubicBezTo>
                        <a:pt x="16907" y="6924"/>
                        <a:pt x="16764" y="7222"/>
                        <a:pt x="16991" y="7603"/>
                      </a:cubicBezTo>
                      <a:cubicBezTo>
                        <a:pt x="17050" y="7710"/>
                        <a:pt x="17134" y="7817"/>
                        <a:pt x="17229" y="7912"/>
                      </a:cubicBezTo>
                      <a:cubicBezTo>
                        <a:pt x="17193" y="7960"/>
                        <a:pt x="17181" y="7984"/>
                        <a:pt x="17169" y="8031"/>
                      </a:cubicBezTo>
                      <a:cubicBezTo>
                        <a:pt x="17050" y="8115"/>
                        <a:pt x="16955" y="8222"/>
                        <a:pt x="16872" y="8329"/>
                      </a:cubicBezTo>
                      <a:lnTo>
                        <a:pt x="16776" y="8246"/>
                      </a:lnTo>
                      <a:cubicBezTo>
                        <a:pt x="16836" y="8139"/>
                        <a:pt x="16872" y="8020"/>
                        <a:pt x="16872" y="8020"/>
                      </a:cubicBezTo>
                      <a:cubicBezTo>
                        <a:pt x="16836" y="7710"/>
                        <a:pt x="16598" y="7377"/>
                        <a:pt x="16407" y="7138"/>
                      </a:cubicBezTo>
                      <a:cubicBezTo>
                        <a:pt x="16574" y="7031"/>
                        <a:pt x="16633" y="6531"/>
                        <a:pt x="16633" y="6531"/>
                      </a:cubicBezTo>
                      <a:cubicBezTo>
                        <a:pt x="16657" y="6293"/>
                        <a:pt x="16336" y="5805"/>
                        <a:pt x="16133" y="5603"/>
                      </a:cubicBezTo>
                      <a:cubicBezTo>
                        <a:pt x="16169" y="5472"/>
                        <a:pt x="16181" y="5353"/>
                        <a:pt x="16181" y="5353"/>
                      </a:cubicBezTo>
                      <a:cubicBezTo>
                        <a:pt x="16193" y="5162"/>
                        <a:pt x="16002" y="4805"/>
                        <a:pt x="15824" y="4579"/>
                      </a:cubicBezTo>
                      <a:cubicBezTo>
                        <a:pt x="15836" y="4507"/>
                        <a:pt x="15860" y="4448"/>
                        <a:pt x="15871" y="4364"/>
                      </a:cubicBezTo>
                      <a:close/>
                      <a:moveTo>
                        <a:pt x="2656" y="7543"/>
                      </a:moveTo>
                      <a:lnTo>
                        <a:pt x="2656" y="7543"/>
                      </a:lnTo>
                      <a:cubicBezTo>
                        <a:pt x="2727" y="7603"/>
                        <a:pt x="2834" y="7662"/>
                        <a:pt x="2929" y="7710"/>
                      </a:cubicBezTo>
                      <a:cubicBezTo>
                        <a:pt x="2989" y="7769"/>
                        <a:pt x="3037" y="7817"/>
                        <a:pt x="3096" y="7865"/>
                      </a:cubicBezTo>
                      <a:cubicBezTo>
                        <a:pt x="3084" y="7960"/>
                        <a:pt x="3060" y="8043"/>
                        <a:pt x="3037" y="8127"/>
                      </a:cubicBezTo>
                      <a:cubicBezTo>
                        <a:pt x="2965" y="8186"/>
                        <a:pt x="2906" y="8270"/>
                        <a:pt x="2906" y="8377"/>
                      </a:cubicBezTo>
                      <a:cubicBezTo>
                        <a:pt x="2858" y="8329"/>
                        <a:pt x="2798" y="8258"/>
                        <a:pt x="2739" y="8198"/>
                      </a:cubicBezTo>
                      <a:cubicBezTo>
                        <a:pt x="2727" y="8091"/>
                        <a:pt x="2727" y="7972"/>
                        <a:pt x="2715" y="7805"/>
                      </a:cubicBezTo>
                      <a:cubicBezTo>
                        <a:pt x="2691" y="7722"/>
                        <a:pt x="2679" y="7627"/>
                        <a:pt x="2656" y="7543"/>
                      </a:cubicBezTo>
                      <a:close/>
                      <a:moveTo>
                        <a:pt x="13478" y="8317"/>
                      </a:moveTo>
                      <a:cubicBezTo>
                        <a:pt x="13490" y="8317"/>
                        <a:pt x="13502" y="8329"/>
                        <a:pt x="13538" y="8329"/>
                      </a:cubicBezTo>
                      <a:cubicBezTo>
                        <a:pt x="13502" y="8365"/>
                        <a:pt x="13478" y="8401"/>
                        <a:pt x="13443" y="8460"/>
                      </a:cubicBezTo>
                      <a:cubicBezTo>
                        <a:pt x="13454" y="8424"/>
                        <a:pt x="13478" y="8365"/>
                        <a:pt x="13478" y="8317"/>
                      </a:cubicBezTo>
                      <a:close/>
                      <a:moveTo>
                        <a:pt x="3096" y="8710"/>
                      </a:moveTo>
                      <a:cubicBezTo>
                        <a:pt x="3120" y="8734"/>
                        <a:pt x="3132" y="8734"/>
                        <a:pt x="3132" y="8746"/>
                      </a:cubicBezTo>
                      <a:lnTo>
                        <a:pt x="3096" y="8746"/>
                      </a:lnTo>
                      <a:lnTo>
                        <a:pt x="3096" y="8710"/>
                      </a:lnTo>
                      <a:close/>
                      <a:moveTo>
                        <a:pt x="21217" y="8615"/>
                      </a:moveTo>
                      <a:cubicBezTo>
                        <a:pt x="21217" y="8627"/>
                        <a:pt x="21194" y="8639"/>
                        <a:pt x="21194" y="8651"/>
                      </a:cubicBezTo>
                      <a:cubicBezTo>
                        <a:pt x="21039" y="8698"/>
                        <a:pt x="20860" y="8793"/>
                        <a:pt x="20693" y="8877"/>
                      </a:cubicBezTo>
                      <a:cubicBezTo>
                        <a:pt x="20693" y="8853"/>
                        <a:pt x="20682" y="8805"/>
                        <a:pt x="20658" y="8758"/>
                      </a:cubicBezTo>
                      <a:cubicBezTo>
                        <a:pt x="20801" y="8746"/>
                        <a:pt x="20944" y="8698"/>
                        <a:pt x="21110" y="8662"/>
                      </a:cubicBezTo>
                      <a:cubicBezTo>
                        <a:pt x="21098" y="8639"/>
                        <a:pt x="21074" y="8627"/>
                        <a:pt x="21063" y="8627"/>
                      </a:cubicBezTo>
                      <a:cubicBezTo>
                        <a:pt x="21110" y="8627"/>
                        <a:pt x="21170" y="8627"/>
                        <a:pt x="21217" y="8615"/>
                      </a:cubicBezTo>
                      <a:close/>
                      <a:moveTo>
                        <a:pt x="40184" y="8281"/>
                      </a:moveTo>
                      <a:lnTo>
                        <a:pt x="40184" y="8281"/>
                      </a:lnTo>
                      <a:cubicBezTo>
                        <a:pt x="40232" y="8472"/>
                        <a:pt x="40327" y="8627"/>
                        <a:pt x="40410" y="8698"/>
                      </a:cubicBezTo>
                      <a:cubicBezTo>
                        <a:pt x="40386" y="8770"/>
                        <a:pt x="40363" y="8865"/>
                        <a:pt x="40339" y="8972"/>
                      </a:cubicBezTo>
                      <a:cubicBezTo>
                        <a:pt x="40327" y="8793"/>
                        <a:pt x="40279" y="8627"/>
                        <a:pt x="40208" y="8448"/>
                      </a:cubicBezTo>
                      <a:cubicBezTo>
                        <a:pt x="40184" y="8401"/>
                        <a:pt x="40184" y="8341"/>
                        <a:pt x="40184" y="8281"/>
                      </a:cubicBezTo>
                      <a:close/>
                      <a:moveTo>
                        <a:pt x="2120" y="8174"/>
                      </a:moveTo>
                      <a:cubicBezTo>
                        <a:pt x="2144" y="8341"/>
                        <a:pt x="2203" y="8591"/>
                        <a:pt x="2346" y="8853"/>
                      </a:cubicBezTo>
                      <a:cubicBezTo>
                        <a:pt x="2013" y="8924"/>
                        <a:pt x="1715" y="8972"/>
                        <a:pt x="1429" y="9032"/>
                      </a:cubicBezTo>
                      <a:cubicBezTo>
                        <a:pt x="1524" y="8972"/>
                        <a:pt x="1655" y="8841"/>
                        <a:pt x="1822" y="8579"/>
                      </a:cubicBezTo>
                      <a:cubicBezTo>
                        <a:pt x="1929" y="8436"/>
                        <a:pt x="2013" y="8305"/>
                        <a:pt x="2120" y="8174"/>
                      </a:cubicBezTo>
                      <a:close/>
                      <a:moveTo>
                        <a:pt x="27254" y="8281"/>
                      </a:moveTo>
                      <a:cubicBezTo>
                        <a:pt x="27413" y="8461"/>
                        <a:pt x="27637" y="8585"/>
                        <a:pt x="27953" y="8585"/>
                      </a:cubicBezTo>
                      <a:cubicBezTo>
                        <a:pt x="27993" y="8585"/>
                        <a:pt x="28033" y="8583"/>
                        <a:pt x="28075" y="8579"/>
                      </a:cubicBezTo>
                      <a:lnTo>
                        <a:pt x="28111" y="8722"/>
                      </a:lnTo>
                      <a:cubicBezTo>
                        <a:pt x="28033" y="8834"/>
                        <a:pt x="27965" y="8945"/>
                        <a:pt x="27928" y="9028"/>
                      </a:cubicBezTo>
                      <a:lnTo>
                        <a:pt x="27928" y="9028"/>
                      </a:lnTo>
                      <a:cubicBezTo>
                        <a:pt x="27926" y="9009"/>
                        <a:pt x="27924" y="8991"/>
                        <a:pt x="27921" y="8972"/>
                      </a:cubicBezTo>
                      <a:cubicBezTo>
                        <a:pt x="27848" y="8954"/>
                        <a:pt x="27772" y="8946"/>
                        <a:pt x="27693" y="8946"/>
                      </a:cubicBezTo>
                      <a:cubicBezTo>
                        <a:pt x="27511" y="8946"/>
                        <a:pt x="27317" y="8989"/>
                        <a:pt x="27135" y="9055"/>
                      </a:cubicBezTo>
                      <a:cubicBezTo>
                        <a:pt x="27075" y="8817"/>
                        <a:pt x="26980" y="8603"/>
                        <a:pt x="26909" y="8460"/>
                      </a:cubicBezTo>
                      <a:cubicBezTo>
                        <a:pt x="27028" y="8424"/>
                        <a:pt x="27147" y="8365"/>
                        <a:pt x="27254" y="8281"/>
                      </a:cubicBezTo>
                      <a:close/>
                      <a:moveTo>
                        <a:pt x="29968" y="8865"/>
                      </a:moveTo>
                      <a:cubicBezTo>
                        <a:pt x="30004" y="8924"/>
                        <a:pt x="30040" y="8972"/>
                        <a:pt x="30088" y="9032"/>
                      </a:cubicBezTo>
                      <a:cubicBezTo>
                        <a:pt x="29945" y="9043"/>
                        <a:pt x="29802" y="9067"/>
                        <a:pt x="29671" y="9103"/>
                      </a:cubicBezTo>
                      <a:cubicBezTo>
                        <a:pt x="29766" y="9008"/>
                        <a:pt x="29873" y="8936"/>
                        <a:pt x="29968" y="8865"/>
                      </a:cubicBezTo>
                      <a:close/>
                      <a:moveTo>
                        <a:pt x="22063" y="8782"/>
                      </a:moveTo>
                      <a:lnTo>
                        <a:pt x="22134" y="8793"/>
                      </a:lnTo>
                      <a:cubicBezTo>
                        <a:pt x="22182" y="8865"/>
                        <a:pt x="22229" y="8936"/>
                        <a:pt x="22265" y="8996"/>
                      </a:cubicBezTo>
                      <a:cubicBezTo>
                        <a:pt x="22265" y="9079"/>
                        <a:pt x="22289" y="9139"/>
                        <a:pt x="22289" y="9198"/>
                      </a:cubicBezTo>
                      <a:cubicBezTo>
                        <a:pt x="22241" y="9079"/>
                        <a:pt x="22170" y="8996"/>
                        <a:pt x="22075" y="8924"/>
                      </a:cubicBezTo>
                      <a:cubicBezTo>
                        <a:pt x="22075" y="8877"/>
                        <a:pt x="22063" y="8817"/>
                        <a:pt x="22063" y="8782"/>
                      </a:cubicBezTo>
                      <a:close/>
                      <a:moveTo>
                        <a:pt x="12181" y="8782"/>
                      </a:moveTo>
                      <a:cubicBezTo>
                        <a:pt x="12311" y="8924"/>
                        <a:pt x="12442" y="9079"/>
                        <a:pt x="12585" y="9163"/>
                      </a:cubicBezTo>
                      <a:cubicBezTo>
                        <a:pt x="12554" y="9161"/>
                        <a:pt x="12522" y="9161"/>
                        <a:pt x="12492" y="9161"/>
                      </a:cubicBezTo>
                      <a:cubicBezTo>
                        <a:pt x="12250" y="9161"/>
                        <a:pt x="12061" y="9198"/>
                        <a:pt x="12061" y="9198"/>
                      </a:cubicBezTo>
                      <a:cubicBezTo>
                        <a:pt x="12061" y="9198"/>
                        <a:pt x="12085" y="9258"/>
                        <a:pt x="12145" y="9329"/>
                      </a:cubicBezTo>
                      <a:cubicBezTo>
                        <a:pt x="11990" y="9329"/>
                        <a:pt x="11835" y="9341"/>
                        <a:pt x="11669" y="9353"/>
                      </a:cubicBezTo>
                      <a:cubicBezTo>
                        <a:pt x="11788" y="9163"/>
                        <a:pt x="11907" y="8996"/>
                        <a:pt x="11954" y="8817"/>
                      </a:cubicBezTo>
                      <a:cubicBezTo>
                        <a:pt x="12026" y="8805"/>
                        <a:pt x="12109" y="8805"/>
                        <a:pt x="12181" y="8782"/>
                      </a:cubicBezTo>
                      <a:close/>
                      <a:moveTo>
                        <a:pt x="41256" y="5960"/>
                      </a:moveTo>
                      <a:lnTo>
                        <a:pt x="41291" y="5995"/>
                      </a:lnTo>
                      <a:cubicBezTo>
                        <a:pt x="41494" y="6543"/>
                        <a:pt x="42006" y="7198"/>
                        <a:pt x="42006" y="7198"/>
                      </a:cubicBezTo>
                      <a:cubicBezTo>
                        <a:pt x="42160" y="7234"/>
                        <a:pt x="42405" y="7250"/>
                        <a:pt x="42666" y="7250"/>
                      </a:cubicBezTo>
                      <a:cubicBezTo>
                        <a:pt x="42747" y="7250"/>
                        <a:pt x="42829" y="7248"/>
                        <a:pt x="42911" y="7246"/>
                      </a:cubicBezTo>
                      <a:cubicBezTo>
                        <a:pt x="42994" y="7377"/>
                        <a:pt x="43673" y="7984"/>
                        <a:pt x="44625" y="8174"/>
                      </a:cubicBezTo>
                      <a:cubicBezTo>
                        <a:pt x="44482" y="8198"/>
                        <a:pt x="44399" y="8234"/>
                        <a:pt x="44399" y="8234"/>
                      </a:cubicBezTo>
                      <a:lnTo>
                        <a:pt x="44446" y="8293"/>
                      </a:lnTo>
                      <a:cubicBezTo>
                        <a:pt x="44423" y="8579"/>
                        <a:pt x="44506" y="8793"/>
                        <a:pt x="44637" y="8984"/>
                      </a:cubicBezTo>
                      <a:cubicBezTo>
                        <a:pt x="44470" y="9032"/>
                        <a:pt x="44244" y="9163"/>
                        <a:pt x="44065" y="9365"/>
                      </a:cubicBezTo>
                      <a:cubicBezTo>
                        <a:pt x="44042" y="9365"/>
                        <a:pt x="44030" y="9389"/>
                        <a:pt x="43994" y="9389"/>
                      </a:cubicBezTo>
                      <a:cubicBezTo>
                        <a:pt x="43946" y="9163"/>
                        <a:pt x="43649" y="9043"/>
                        <a:pt x="43649" y="9043"/>
                      </a:cubicBezTo>
                      <a:cubicBezTo>
                        <a:pt x="43434" y="9043"/>
                        <a:pt x="42922" y="9163"/>
                        <a:pt x="42577" y="9353"/>
                      </a:cubicBezTo>
                      <a:cubicBezTo>
                        <a:pt x="42565" y="9163"/>
                        <a:pt x="42541" y="8984"/>
                        <a:pt x="42518" y="8841"/>
                      </a:cubicBezTo>
                      <a:lnTo>
                        <a:pt x="42518" y="8841"/>
                      </a:lnTo>
                      <a:cubicBezTo>
                        <a:pt x="42526" y="8841"/>
                        <a:pt x="42534" y="8841"/>
                        <a:pt x="42542" y="8841"/>
                      </a:cubicBezTo>
                      <a:cubicBezTo>
                        <a:pt x="43438" y="8841"/>
                        <a:pt x="43649" y="8186"/>
                        <a:pt x="43649" y="8186"/>
                      </a:cubicBezTo>
                      <a:lnTo>
                        <a:pt x="43553" y="8162"/>
                      </a:lnTo>
                      <a:cubicBezTo>
                        <a:pt x="43053" y="7567"/>
                        <a:pt x="42434" y="7650"/>
                        <a:pt x="41660" y="7448"/>
                      </a:cubicBezTo>
                      <a:cubicBezTo>
                        <a:pt x="41382" y="7380"/>
                        <a:pt x="41181" y="7360"/>
                        <a:pt x="41035" y="7360"/>
                      </a:cubicBezTo>
                      <a:cubicBezTo>
                        <a:pt x="40900" y="7360"/>
                        <a:pt x="40813" y="7377"/>
                        <a:pt x="40756" y="7388"/>
                      </a:cubicBezTo>
                      <a:cubicBezTo>
                        <a:pt x="40720" y="7234"/>
                        <a:pt x="40672" y="7067"/>
                        <a:pt x="40589" y="6900"/>
                      </a:cubicBezTo>
                      <a:lnTo>
                        <a:pt x="40244" y="7531"/>
                      </a:lnTo>
                      <a:cubicBezTo>
                        <a:pt x="40172" y="7650"/>
                        <a:pt x="40136" y="7781"/>
                        <a:pt x="40124" y="7912"/>
                      </a:cubicBezTo>
                      <a:cubicBezTo>
                        <a:pt x="40124" y="7889"/>
                        <a:pt x="40113" y="7853"/>
                        <a:pt x="40113" y="7853"/>
                      </a:cubicBezTo>
                      <a:cubicBezTo>
                        <a:pt x="40113" y="7853"/>
                        <a:pt x="40041" y="7912"/>
                        <a:pt x="39922" y="8031"/>
                      </a:cubicBezTo>
                      <a:cubicBezTo>
                        <a:pt x="39803" y="7853"/>
                        <a:pt x="39660" y="7674"/>
                        <a:pt x="39529" y="7531"/>
                      </a:cubicBezTo>
                      <a:cubicBezTo>
                        <a:pt x="39589" y="7448"/>
                        <a:pt x="39636" y="7365"/>
                        <a:pt x="39684" y="7269"/>
                      </a:cubicBezTo>
                      <a:cubicBezTo>
                        <a:pt x="39934" y="7246"/>
                        <a:pt x="40208" y="6972"/>
                        <a:pt x="40434" y="6603"/>
                      </a:cubicBezTo>
                      <a:cubicBezTo>
                        <a:pt x="40458" y="6603"/>
                        <a:pt x="40482" y="6615"/>
                        <a:pt x="40505" y="6615"/>
                      </a:cubicBezTo>
                      <a:cubicBezTo>
                        <a:pt x="40520" y="6617"/>
                        <a:pt x="40534" y="6618"/>
                        <a:pt x="40548" y="6618"/>
                      </a:cubicBezTo>
                      <a:cubicBezTo>
                        <a:pt x="40785" y="6618"/>
                        <a:pt x="41031" y="6342"/>
                        <a:pt x="41256" y="5960"/>
                      </a:cubicBezTo>
                      <a:close/>
                      <a:moveTo>
                        <a:pt x="9787" y="8591"/>
                      </a:moveTo>
                      <a:cubicBezTo>
                        <a:pt x="9823" y="8639"/>
                        <a:pt x="9871" y="8686"/>
                        <a:pt x="9930" y="8710"/>
                      </a:cubicBezTo>
                      <a:cubicBezTo>
                        <a:pt x="9859" y="8865"/>
                        <a:pt x="9811" y="8996"/>
                        <a:pt x="9811" y="9127"/>
                      </a:cubicBezTo>
                      <a:lnTo>
                        <a:pt x="9811" y="9174"/>
                      </a:lnTo>
                      <a:cubicBezTo>
                        <a:pt x="9549" y="9234"/>
                        <a:pt x="9287" y="9329"/>
                        <a:pt x="9085" y="9448"/>
                      </a:cubicBezTo>
                      <a:cubicBezTo>
                        <a:pt x="8859" y="9234"/>
                        <a:pt x="8632" y="9091"/>
                        <a:pt x="8442" y="9043"/>
                      </a:cubicBezTo>
                      <a:cubicBezTo>
                        <a:pt x="8501" y="9043"/>
                        <a:pt x="8561" y="9032"/>
                        <a:pt x="8561" y="9032"/>
                      </a:cubicBezTo>
                      <a:cubicBezTo>
                        <a:pt x="8668" y="8984"/>
                        <a:pt x="8799" y="8936"/>
                        <a:pt x="8918" y="8865"/>
                      </a:cubicBezTo>
                      <a:lnTo>
                        <a:pt x="8918" y="8865"/>
                      </a:lnTo>
                      <a:cubicBezTo>
                        <a:pt x="8847" y="8948"/>
                        <a:pt x="8787" y="9055"/>
                        <a:pt x="8728" y="9127"/>
                      </a:cubicBezTo>
                      <a:cubicBezTo>
                        <a:pt x="8728" y="9127"/>
                        <a:pt x="8838" y="9292"/>
                        <a:pt x="9042" y="9292"/>
                      </a:cubicBezTo>
                      <a:cubicBezTo>
                        <a:pt x="9070" y="9292"/>
                        <a:pt x="9101" y="9289"/>
                        <a:pt x="9133" y="9282"/>
                      </a:cubicBezTo>
                      <a:cubicBezTo>
                        <a:pt x="9335" y="9234"/>
                        <a:pt x="9692" y="9115"/>
                        <a:pt x="9787" y="8591"/>
                      </a:cubicBezTo>
                      <a:close/>
                      <a:moveTo>
                        <a:pt x="29659" y="8329"/>
                      </a:moveTo>
                      <a:cubicBezTo>
                        <a:pt x="29683" y="8377"/>
                        <a:pt x="29707" y="8412"/>
                        <a:pt x="29742" y="8460"/>
                      </a:cubicBezTo>
                      <a:cubicBezTo>
                        <a:pt x="29754" y="8472"/>
                        <a:pt x="29754" y="8496"/>
                        <a:pt x="29766" y="8508"/>
                      </a:cubicBezTo>
                      <a:cubicBezTo>
                        <a:pt x="29718" y="8503"/>
                        <a:pt x="29664" y="8501"/>
                        <a:pt x="29604" y="8501"/>
                      </a:cubicBezTo>
                      <a:cubicBezTo>
                        <a:pt x="29500" y="8501"/>
                        <a:pt x="29378" y="8509"/>
                        <a:pt x="29242" y="8531"/>
                      </a:cubicBezTo>
                      <a:cubicBezTo>
                        <a:pt x="29242" y="8531"/>
                        <a:pt x="28933" y="9043"/>
                        <a:pt x="29087" y="9270"/>
                      </a:cubicBezTo>
                      <a:lnTo>
                        <a:pt x="29099" y="9270"/>
                      </a:lnTo>
                      <a:cubicBezTo>
                        <a:pt x="28992" y="9305"/>
                        <a:pt x="28921" y="9353"/>
                        <a:pt x="28849" y="9401"/>
                      </a:cubicBezTo>
                      <a:cubicBezTo>
                        <a:pt x="28849" y="9401"/>
                        <a:pt x="28814" y="9413"/>
                        <a:pt x="28790" y="9448"/>
                      </a:cubicBezTo>
                      <a:cubicBezTo>
                        <a:pt x="28778" y="9341"/>
                        <a:pt x="28778" y="9222"/>
                        <a:pt x="28754" y="9055"/>
                      </a:cubicBezTo>
                      <a:cubicBezTo>
                        <a:pt x="28754" y="9032"/>
                        <a:pt x="28742" y="8996"/>
                        <a:pt x="28742" y="8972"/>
                      </a:cubicBezTo>
                      <a:cubicBezTo>
                        <a:pt x="28802" y="8829"/>
                        <a:pt x="28825" y="8686"/>
                        <a:pt x="28825" y="8531"/>
                      </a:cubicBezTo>
                      <a:cubicBezTo>
                        <a:pt x="29123" y="8520"/>
                        <a:pt x="29409" y="8436"/>
                        <a:pt x="29659" y="8329"/>
                      </a:cubicBezTo>
                      <a:close/>
                      <a:moveTo>
                        <a:pt x="31254" y="9151"/>
                      </a:moveTo>
                      <a:lnTo>
                        <a:pt x="31254" y="9151"/>
                      </a:lnTo>
                      <a:cubicBezTo>
                        <a:pt x="31350" y="9163"/>
                        <a:pt x="31457" y="9163"/>
                        <a:pt x="31540" y="9163"/>
                      </a:cubicBezTo>
                      <a:cubicBezTo>
                        <a:pt x="31492" y="9282"/>
                        <a:pt x="31481" y="9413"/>
                        <a:pt x="31492" y="9520"/>
                      </a:cubicBezTo>
                      <a:cubicBezTo>
                        <a:pt x="31457" y="9448"/>
                        <a:pt x="31373" y="9353"/>
                        <a:pt x="31302" y="9282"/>
                      </a:cubicBezTo>
                      <a:lnTo>
                        <a:pt x="31254" y="9151"/>
                      </a:lnTo>
                      <a:close/>
                      <a:moveTo>
                        <a:pt x="22444" y="9389"/>
                      </a:moveTo>
                      <a:cubicBezTo>
                        <a:pt x="22468" y="9476"/>
                        <a:pt x="22497" y="9558"/>
                        <a:pt x="22530" y="9636"/>
                      </a:cubicBezTo>
                      <a:lnTo>
                        <a:pt x="22530" y="9636"/>
                      </a:lnTo>
                      <a:cubicBezTo>
                        <a:pt x="22503" y="9595"/>
                        <a:pt x="22464" y="9552"/>
                        <a:pt x="22420" y="9508"/>
                      </a:cubicBezTo>
                      <a:lnTo>
                        <a:pt x="22432" y="9508"/>
                      </a:lnTo>
                      <a:cubicBezTo>
                        <a:pt x="22432" y="9460"/>
                        <a:pt x="22444" y="9436"/>
                        <a:pt x="22444" y="9389"/>
                      </a:cubicBezTo>
                      <a:close/>
                      <a:moveTo>
                        <a:pt x="15901" y="7688"/>
                      </a:moveTo>
                      <a:cubicBezTo>
                        <a:pt x="15728" y="7688"/>
                        <a:pt x="15502" y="7746"/>
                        <a:pt x="15276" y="7972"/>
                      </a:cubicBezTo>
                      <a:cubicBezTo>
                        <a:pt x="14800" y="8448"/>
                        <a:pt x="14990" y="9651"/>
                        <a:pt x="14990" y="9651"/>
                      </a:cubicBezTo>
                      <a:cubicBezTo>
                        <a:pt x="14990" y="9651"/>
                        <a:pt x="15181" y="9639"/>
                        <a:pt x="15514" y="9151"/>
                      </a:cubicBezTo>
                      <a:cubicBezTo>
                        <a:pt x="15514" y="9151"/>
                        <a:pt x="15514" y="9139"/>
                        <a:pt x="15526" y="9139"/>
                      </a:cubicBezTo>
                      <a:cubicBezTo>
                        <a:pt x="15644" y="9267"/>
                        <a:pt x="15780" y="9357"/>
                        <a:pt x="15910" y="9357"/>
                      </a:cubicBezTo>
                      <a:cubicBezTo>
                        <a:pt x="15925" y="9357"/>
                        <a:pt x="15940" y="9355"/>
                        <a:pt x="15955" y="9353"/>
                      </a:cubicBezTo>
                      <a:cubicBezTo>
                        <a:pt x="16252" y="9329"/>
                        <a:pt x="16467" y="8853"/>
                        <a:pt x="16467" y="8853"/>
                      </a:cubicBezTo>
                      <a:cubicBezTo>
                        <a:pt x="16419" y="8734"/>
                        <a:pt x="16169" y="8639"/>
                        <a:pt x="15883" y="8567"/>
                      </a:cubicBezTo>
                      <a:cubicBezTo>
                        <a:pt x="16014" y="8317"/>
                        <a:pt x="16110" y="8043"/>
                        <a:pt x="16074" y="7734"/>
                      </a:cubicBezTo>
                      <a:lnTo>
                        <a:pt x="16074" y="7734"/>
                      </a:lnTo>
                      <a:lnTo>
                        <a:pt x="16185" y="7742"/>
                      </a:lnTo>
                      <a:lnTo>
                        <a:pt x="16185" y="7742"/>
                      </a:lnTo>
                      <a:cubicBezTo>
                        <a:pt x="16141" y="7724"/>
                        <a:pt x="16038" y="7688"/>
                        <a:pt x="15901" y="7688"/>
                      </a:cubicBezTo>
                      <a:close/>
                      <a:moveTo>
                        <a:pt x="40232" y="9401"/>
                      </a:moveTo>
                      <a:lnTo>
                        <a:pt x="40232" y="9401"/>
                      </a:lnTo>
                      <a:cubicBezTo>
                        <a:pt x="40196" y="9520"/>
                        <a:pt x="40184" y="9651"/>
                        <a:pt x="40172" y="9770"/>
                      </a:cubicBezTo>
                      <a:cubicBezTo>
                        <a:pt x="40113" y="9734"/>
                        <a:pt x="40053" y="9698"/>
                        <a:pt x="39982" y="9674"/>
                      </a:cubicBezTo>
                      <a:cubicBezTo>
                        <a:pt x="40005" y="9603"/>
                        <a:pt x="40041" y="9532"/>
                        <a:pt x="40065" y="9448"/>
                      </a:cubicBezTo>
                      <a:cubicBezTo>
                        <a:pt x="40087" y="9457"/>
                        <a:pt x="40109" y="9463"/>
                        <a:pt x="40130" y="9463"/>
                      </a:cubicBezTo>
                      <a:cubicBezTo>
                        <a:pt x="40166" y="9463"/>
                        <a:pt x="40201" y="9446"/>
                        <a:pt x="40232" y="9401"/>
                      </a:cubicBezTo>
                      <a:close/>
                      <a:moveTo>
                        <a:pt x="31481" y="5138"/>
                      </a:moveTo>
                      <a:cubicBezTo>
                        <a:pt x="31469" y="5162"/>
                        <a:pt x="31457" y="5174"/>
                        <a:pt x="31433" y="5198"/>
                      </a:cubicBezTo>
                      <a:cubicBezTo>
                        <a:pt x="31173" y="5559"/>
                        <a:pt x="31398" y="5612"/>
                        <a:pt x="31553" y="5612"/>
                      </a:cubicBezTo>
                      <a:cubicBezTo>
                        <a:pt x="31618" y="5612"/>
                        <a:pt x="31671" y="5603"/>
                        <a:pt x="31671" y="5603"/>
                      </a:cubicBezTo>
                      <a:lnTo>
                        <a:pt x="31897" y="5519"/>
                      </a:lnTo>
                      <a:cubicBezTo>
                        <a:pt x="32109" y="5854"/>
                        <a:pt x="32331" y="6094"/>
                        <a:pt x="32554" y="6094"/>
                      </a:cubicBezTo>
                      <a:cubicBezTo>
                        <a:pt x="32569" y="6094"/>
                        <a:pt x="32585" y="6093"/>
                        <a:pt x="32600" y="6091"/>
                      </a:cubicBezTo>
                      <a:lnTo>
                        <a:pt x="32612" y="6091"/>
                      </a:lnTo>
                      <a:cubicBezTo>
                        <a:pt x="32647" y="6234"/>
                        <a:pt x="32683" y="6317"/>
                        <a:pt x="32719" y="6365"/>
                      </a:cubicBezTo>
                      <a:cubicBezTo>
                        <a:pt x="32728" y="6384"/>
                        <a:pt x="32744" y="6391"/>
                        <a:pt x="32762" y="6391"/>
                      </a:cubicBezTo>
                      <a:cubicBezTo>
                        <a:pt x="32790" y="6391"/>
                        <a:pt x="32826" y="6374"/>
                        <a:pt x="32862" y="6353"/>
                      </a:cubicBezTo>
                      <a:cubicBezTo>
                        <a:pt x="32939" y="6388"/>
                        <a:pt x="33022" y="6397"/>
                        <a:pt x="33086" y="6397"/>
                      </a:cubicBezTo>
                      <a:cubicBezTo>
                        <a:pt x="33150" y="6397"/>
                        <a:pt x="33195" y="6388"/>
                        <a:pt x="33195" y="6388"/>
                      </a:cubicBezTo>
                      <a:cubicBezTo>
                        <a:pt x="33338" y="6317"/>
                        <a:pt x="33600" y="6115"/>
                        <a:pt x="33802" y="5888"/>
                      </a:cubicBezTo>
                      <a:cubicBezTo>
                        <a:pt x="33862" y="5888"/>
                        <a:pt x="33921" y="5888"/>
                        <a:pt x="33981" y="5876"/>
                      </a:cubicBezTo>
                      <a:lnTo>
                        <a:pt x="33981" y="5876"/>
                      </a:lnTo>
                      <a:cubicBezTo>
                        <a:pt x="33957" y="5948"/>
                        <a:pt x="33933" y="6019"/>
                        <a:pt x="33921" y="6091"/>
                      </a:cubicBezTo>
                      <a:cubicBezTo>
                        <a:pt x="33397" y="7162"/>
                        <a:pt x="33921" y="7627"/>
                        <a:pt x="34088" y="7698"/>
                      </a:cubicBezTo>
                      <a:cubicBezTo>
                        <a:pt x="34100" y="7722"/>
                        <a:pt x="34136" y="7722"/>
                        <a:pt x="34148" y="7722"/>
                      </a:cubicBezTo>
                      <a:cubicBezTo>
                        <a:pt x="34136" y="7781"/>
                        <a:pt x="34112" y="7853"/>
                        <a:pt x="34112" y="7900"/>
                      </a:cubicBezTo>
                      <a:cubicBezTo>
                        <a:pt x="34076" y="8198"/>
                        <a:pt x="34326" y="8341"/>
                        <a:pt x="34326" y="8341"/>
                      </a:cubicBezTo>
                      <a:cubicBezTo>
                        <a:pt x="34493" y="8222"/>
                        <a:pt x="34683" y="8043"/>
                        <a:pt x="34850" y="7865"/>
                      </a:cubicBezTo>
                      <a:cubicBezTo>
                        <a:pt x="34886" y="7924"/>
                        <a:pt x="34945" y="7996"/>
                        <a:pt x="35029" y="8079"/>
                      </a:cubicBezTo>
                      <a:cubicBezTo>
                        <a:pt x="35005" y="8258"/>
                        <a:pt x="35041" y="8389"/>
                        <a:pt x="35088" y="8496"/>
                      </a:cubicBezTo>
                      <a:cubicBezTo>
                        <a:pt x="35088" y="8555"/>
                        <a:pt x="35088" y="8615"/>
                        <a:pt x="35112" y="8651"/>
                      </a:cubicBezTo>
                      <a:cubicBezTo>
                        <a:pt x="35112" y="8710"/>
                        <a:pt x="35124" y="8758"/>
                        <a:pt x="35160" y="8817"/>
                      </a:cubicBezTo>
                      <a:cubicBezTo>
                        <a:pt x="35100" y="8829"/>
                        <a:pt x="35052" y="8853"/>
                        <a:pt x="35005" y="8877"/>
                      </a:cubicBezTo>
                      <a:cubicBezTo>
                        <a:pt x="34921" y="8865"/>
                        <a:pt x="34850" y="8853"/>
                        <a:pt x="34790" y="8853"/>
                      </a:cubicBezTo>
                      <a:cubicBezTo>
                        <a:pt x="34790" y="8853"/>
                        <a:pt x="34398" y="8996"/>
                        <a:pt x="34564" y="9293"/>
                      </a:cubicBezTo>
                      <a:cubicBezTo>
                        <a:pt x="34576" y="9305"/>
                        <a:pt x="34588" y="9341"/>
                        <a:pt x="34612" y="9353"/>
                      </a:cubicBezTo>
                      <a:cubicBezTo>
                        <a:pt x="34457" y="9484"/>
                        <a:pt x="34529" y="9567"/>
                        <a:pt x="34612" y="9591"/>
                      </a:cubicBezTo>
                      <a:cubicBezTo>
                        <a:pt x="34671" y="9817"/>
                        <a:pt x="34814" y="10020"/>
                        <a:pt x="34993" y="10198"/>
                      </a:cubicBezTo>
                      <a:cubicBezTo>
                        <a:pt x="34969" y="10246"/>
                        <a:pt x="34945" y="10306"/>
                        <a:pt x="34969" y="10377"/>
                      </a:cubicBezTo>
                      <a:lnTo>
                        <a:pt x="34850" y="10377"/>
                      </a:lnTo>
                      <a:lnTo>
                        <a:pt x="34933" y="10246"/>
                      </a:lnTo>
                      <a:cubicBezTo>
                        <a:pt x="34933" y="10246"/>
                        <a:pt x="34790" y="10222"/>
                        <a:pt x="34576" y="10222"/>
                      </a:cubicBezTo>
                      <a:cubicBezTo>
                        <a:pt x="34386" y="9794"/>
                        <a:pt x="34136" y="9305"/>
                        <a:pt x="33933" y="9163"/>
                      </a:cubicBezTo>
                      <a:cubicBezTo>
                        <a:pt x="34231" y="9008"/>
                        <a:pt x="34505" y="8829"/>
                        <a:pt x="34588" y="8627"/>
                      </a:cubicBezTo>
                      <a:cubicBezTo>
                        <a:pt x="34495" y="8521"/>
                        <a:pt x="34332" y="8477"/>
                        <a:pt x="34139" y="8477"/>
                      </a:cubicBezTo>
                      <a:cubicBezTo>
                        <a:pt x="33789" y="8477"/>
                        <a:pt x="33339" y="8621"/>
                        <a:pt x="33016" y="8805"/>
                      </a:cubicBezTo>
                      <a:cubicBezTo>
                        <a:pt x="33005" y="8793"/>
                        <a:pt x="32969" y="8770"/>
                        <a:pt x="32945" y="8746"/>
                      </a:cubicBezTo>
                      <a:cubicBezTo>
                        <a:pt x="33088" y="8448"/>
                        <a:pt x="33207" y="8139"/>
                        <a:pt x="33207" y="7889"/>
                      </a:cubicBezTo>
                      <a:lnTo>
                        <a:pt x="33207" y="7889"/>
                      </a:lnTo>
                      <a:cubicBezTo>
                        <a:pt x="32778" y="7972"/>
                        <a:pt x="32528" y="8162"/>
                        <a:pt x="32374" y="8401"/>
                      </a:cubicBezTo>
                      <a:cubicBezTo>
                        <a:pt x="32312" y="8375"/>
                        <a:pt x="32262" y="8361"/>
                        <a:pt x="32230" y="8361"/>
                      </a:cubicBezTo>
                      <a:cubicBezTo>
                        <a:pt x="32186" y="8361"/>
                        <a:pt x="32173" y="8387"/>
                        <a:pt x="32207" y="8448"/>
                      </a:cubicBezTo>
                      <a:cubicBezTo>
                        <a:pt x="32231" y="8460"/>
                        <a:pt x="32243" y="8520"/>
                        <a:pt x="32290" y="8603"/>
                      </a:cubicBezTo>
                      <a:cubicBezTo>
                        <a:pt x="32290" y="8615"/>
                        <a:pt x="32266" y="8627"/>
                        <a:pt x="32266" y="8639"/>
                      </a:cubicBezTo>
                      <a:cubicBezTo>
                        <a:pt x="32123" y="8639"/>
                        <a:pt x="31957" y="8662"/>
                        <a:pt x="31778" y="8686"/>
                      </a:cubicBezTo>
                      <a:cubicBezTo>
                        <a:pt x="31778" y="8686"/>
                        <a:pt x="31754" y="8746"/>
                        <a:pt x="31707" y="8817"/>
                      </a:cubicBezTo>
                      <a:cubicBezTo>
                        <a:pt x="31564" y="8674"/>
                        <a:pt x="31412" y="8584"/>
                        <a:pt x="31289" y="8584"/>
                      </a:cubicBezTo>
                      <a:cubicBezTo>
                        <a:pt x="31268" y="8584"/>
                        <a:pt x="31249" y="8586"/>
                        <a:pt x="31231" y="8591"/>
                      </a:cubicBezTo>
                      <a:lnTo>
                        <a:pt x="31171" y="8531"/>
                      </a:lnTo>
                      <a:lnTo>
                        <a:pt x="31076" y="8317"/>
                      </a:lnTo>
                      <a:cubicBezTo>
                        <a:pt x="31183" y="8234"/>
                        <a:pt x="31231" y="8043"/>
                        <a:pt x="31231" y="8043"/>
                      </a:cubicBezTo>
                      <a:cubicBezTo>
                        <a:pt x="31231" y="8031"/>
                        <a:pt x="31231" y="8008"/>
                        <a:pt x="31219" y="7984"/>
                      </a:cubicBezTo>
                      <a:cubicBezTo>
                        <a:pt x="31373" y="7984"/>
                        <a:pt x="31492" y="7972"/>
                        <a:pt x="31540" y="7960"/>
                      </a:cubicBezTo>
                      <a:cubicBezTo>
                        <a:pt x="31492" y="7912"/>
                        <a:pt x="31469" y="7853"/>
                        <a:pt x="31421" y="7805"/>
                      </a:cubicBezTo>
                      <a:cubicBezTo>
                        <a:pt x="31528" y="7698"/>
                        <a:pt x="31600" y="7615"/>
                        <a:pt x="31635" y="7567"/>
                      </a:cubicBezTo>
                      <a:cubicBezTo>
                        <a:pt x="31647" y="7543"/>
                        <a:pt x="31540" y="7460"/>
                        <a:pt x="31338" y="7400"/>
                      </a:cubicBezTo>
                      <a:cubicBezTo>
                        <a:pt x="31457" y="7317"/>
                        <a:pt x="31576" y="7246"/>
                        <a:pt x="31659" y="7162"/>
                      </a:cubicBezTo>
                      <a:cubicBezTo>
                        <a:pt x="31409" y="7007"/>
                        <a:pt x="31183" y="6948"/>
                        <a:pt x="30992" y="6948"/>
                      </a:cubicBezTo>
                      <a:cubicBezTo>
                        <a:pt x="31004" y="6924"/>
                        <a:pt x="31040" y="6924"/>
                        <a:pt x="31052" y="6912"/>
                      </a:cubicBezTo>
                      <a:cubicBezTo>
                        <a:pt x="31040" y="6829"/>
                        <a:pt x="31004" y="6734"/>
                        <a:pt x="30980" y="6650"/>
                      </a:cubicBezTo>
                      <a:lnTo>
                        <a:pt x="31100" y="6531"/>
                      </a:lnTo>
                      <a:cubicBezTo>
                        <a:pt x="31159" y="6507"/>
                        <a:pt x="31219" y="6484"/>
                        <a:pt x="31278" y="6424"/>
                      </a:cubicBezTo>
                      <a:cubicBezTo>
                        <a:pt x="31540" y="6376"/>
                        <a:pt x="31790" y="6305"/>
                        <a:pt x="31873" y="6150"/>
                      </a:cubicBezTo>
                      <a:cubicBezTo>
                        <a:pt x="31670" y="5828"/>
                        <a:pt x="31295" y="5691"/>
                        <a:pt x="30966" y="5691"/>
                      </a:cubicBezTo>
                      <a:cubicBezTo>
                        <a:pt x="30845" y="5691"/>
                        <a:pt x="30731" y="5710"/>
                        <a:pt x="30634" y="5745"/>
                      </a:cubicBezTo>
                      <a:lnTo>
                        <a:pt x="30634" y="5745"/>
                      </a:lnTo>
                      <a:cubicBezTo>
                        <a:pt x="30620" y="5643"/>
                        <a:pt x="30586" y="5551"/>
                        <a:pt x="30540" y="5460"/>
                      </a:cubicBezTo>
                      <a:cubicBezTo>
                        <a:pt x="30564" y="5436"/>
                        <a:pt x="30576" y="5436"/>
                        <a:pt x="30576" y="5424"/>
                      </a:cubicBezTo>
                      <a:cubicBezTo>
                        <a:pt x="30921" y="5400"/>
                        <a:pt x="31242" y="5257"/>
                        <a:pt x="31481" y="5138"/>
                      </a:cubicBezTo>
                      <a:close/>
                      <a:moveTo>
                        <a:pt x="26480" y="9913"/>
                      </a:moveTo>
                      <a:lnTo>
                        <a:pt x="26480" y="9913"/>
                      </a:lnTo>
                      <a:cubicBezTo>
                        <a:pt x="26551" y="9972"/>
                        <a:pt x="26647" y="10032"/>
                        <a:pt x="26742" y="10067"/>
                      </a:cubicBezTo>
                      <a:cubicBezTo>
                        <a:pt x="26706" y="10163"/>
                        <a:pt x="26659" y="10258"/>
                        <a:pt x="26635" y="10401"/>
                      </a:cubicBezTo>
                      <a:cubicBezTo>
                        <a:pt x="26599" y="10222"/>
                        <a:pt x="26539" y="10055"/>
                        <a:pt x="26480" y="9913"/>
                      </a:cubicBezTo>
                      <a:close/>
                      <a:moveTo>
                        <a:pt x="44387" y="10401"/>
                      </a:moveTo>
                      <a:cubicBezTo>
                        <a:pt x="44470" y="10520"/>
                        <a:pt x="44577" y="10651"/>
                        <a:pt x="44685" y="10806"/>
                      </a:cubicBezTo>
                      <a:cubicBezTo>
                        <a:pt x="44851" y="11056"/>
                        <a:pt x="44982" y="11187"/>
                        <a:pt x="45066" y="11246"/>
                      </a:cubicBezTo>
                      <a:cubicBezTo>
                        <a:pt x="44951" y="11221"/>
                        <a:pt x="44836" y="11210"/>
                        <a:pt x="44722" y="11210"/>
                      </a:cubicBezTo>
                      <a:cubicBezTo>
                        <a:pt x="44459" y="11210"/>
                        <a:pt x="44209" y="11270"/>
                        <a:pt x="44018" y="11353"/>
                      </a:cubicBezTo>
                      <a:cubicBezTo>
                        <a:pt x="44256" y="10996"/>
                        <a:pt x="44351" y="10627"/>
                        <a:pt x="44387" y="10401"/>
                      </a:cubicBezTo>
                      <a:close/>
                      <a:moveTo>
                        <a:pt x="10356" y="1"/>
                      </a:moveTo>
                      <a:cubicBezTo>
                        <a:pt x="10148" y="1"/>
                        <a:pt x="9871" y="72"/>
                        <a:pt x="9585" y="352"/>
                      </a:cubicBezTo>
                      <a:cubicBezTo>
                        <a:pt x="9394" y="542"/>
                        <a:pt x="9287" y="852"/>
                        <a:pt x="9228" y="1173"/>
                      </a:cubicBezTo>
                      <a:cubicBezTo>
                        <a:pt x="9073" y="959"/>
                        <a:pt x="8871" y="781"/>
                        <a:pt x="8716" y="650"/>
                      </a:cubicBezTo>
                      <a:cubicBezTo>
                        <a:pt x="8740" y="578"/>
                        <a:pt x="8752" y="483"/>
                        <a:pt x="8740" y="400"/>
                      </a:cubicBezTo>
                      <a:cubicBezTo>
                        <a:pt x="8703" y="379"/>
                        <a:pt x="8653" y="369"/>
                        <a:pt x="8597" y="369"/>
                      </a:cubicBezTo>
                      <a:cubicBezTo>
                        <a:pt x="8525" y="369"/>
                        <a:pt x="8444" y="385"/>
                        <a:pt x="8371" y="411"/>
                      </a:cubicBezTo>
                      <a:lnTo>
                        <a:pt x="8359" y="411"/>
                      </a:lnTo>
                      <a:cubicBezTo>
                        <a:pt x="8061" y="495"/>
                        <a:pt x="7775" y="697"/>
                        <a:pt x="7668" y="816"/>
                      </a:cubicBezTo>
                      <a:cubicBezTo>
                        <a:pt x="7668" y="816"/>
                        <a:pt x="7549" y="1114"/>
                        <a:pt x="7739" y="1233"/>
                      </a:cubicBezTo>
                      <a:cubicBezTo>
                        <a:pt x="7656" y="1447"/>
                        <a:pt x="7609" y="1709"/>
                        <a:pt x="7597" y="1864"/>
                      </a:cubicBezTo>
                      <a:cubicBezTo>
                        <a:pt x="7382" y="1626"/>
                        <a:pt x="7204" y="1471"/>
                        <a:pt x="7204" y="1471"/>
                      </a:cubicBezTo>
                      <a:lnTo>
                        <a:pt x="7204" y="1471"/>
                      </a:lnTo>
                      <a:cubicBezTo>
                        <a:pt x="7204" y="1471"/>
                        <a:pt x="6954" y="2840"/>
                        <a:pt x="7585" y="3495"/>
                      </a:cubicBezTo>
                      <a:cubicBezTo>
                        <a:pt x="7677" y="3590"/>
                        <a:pt x="7759" y="3627"/>
                        <a:pt x="7831" y="3627"/>
                      </a:cubicBezTo>
                      <a:cubicBezTo>
                        <a:pt x="8105" y="3627"/>
                        <a:pt x="8240" y="3090"/>
                        <a:pt x="8240" y="3090"/>
                      </a:cubicBezTo>
                      <a:cubicBezTo>
                        <a:pt x="8216" y="2936"/>
                        <a:pt x="8156" y="2793"/>
                        <a:pt x="8097" y="2638"/>
                      </a:cubicBezTo>
                      <a:lnTo>
                        <a:pt x="8097" y="2638"/>
                      </a:lnTo>
                      <a:cubicBezTo>
                        <a:pt x="8263" y="2781"/>
                        <a:pt x="8430" y="2900"/>
                        <a:pt x="8585" y="2900"/>
                      </a:cubicBezTo>
                      <a:cubicBezTo>
                        <a:pt x="8609" y="2876"/>
                        <a:pt x="8609" y="2852"/>
                        <a:pt x="8609" y="2840"/>
                      </a:cubicBezTo>
                      <a:cubicBezTo>
                        <a:pt x="8632" y="2864"/>
                        <a:pt x="8668" y="2912"/>
                        <a:pt x="8692" y="2936"/>
                      </a:cubicBezTo>
                      <a:cubicBezTo>
                        <a:pt x="8668" y="2995"/>
                        <a:pt x="8632" y="3043"/>
                        <a:pt x="8609" y="3102"/>
                      </a:cubicBezTo>
                      <a:cubicBezTo>
                        <a:pt x="8263" y="3388"/>
                        <a:pt x="8025" y="3698"/>
                        <a:pt x="7894" y="4007"/>
                      </a:cubicBezTo>
                      <a:cubicBezTo>
                        <a:pt x="7680" y="3757"/>
                        <a:pt x="7489" y="3578"/>
                        <a:pt x="7489" y="3578"/>
                      </a:cubicBezTo>
                      <a:cubicBezTo>
                        <a:pt x="7489" y="3578"/>
                        <a:pt x="7442" y="3876"/>
                        <a:pt x="7454" y="4221"/>
                      </a:cubicBezTo>
                      <a:cubicBezTo>
                        <a:pt x="7275" y="4067"/>
                        <a:pt x="6835" y="3936"/>
                        <a:pt x="6454" y="3852"/>
                      </a:cubicBezTo>
                      <a:cubicBezTo>
                        <a:pt x="6466" y="3817"/>
                        <a:pt x="6466" y="3805"/>
                        <a:pt x="6466" y="3805"/>
                      </a:cubicBezTo>
                      <a:lnTo>
                        <a:pt x="6466" y="3793"/>
                      </a:lnTo>
                      <a:cubicBezTo>
                        <a:pt x="6608" y="3698"/>
                        <a:pt x="6692" y="3400"/>
                        <a:pt x="6692" y="3400"/>
                      </a:cubicBezTo>
                      <a:cubicBezTo>
                        <a:pt x="6644" y="3102"/>
                        <a:pt x="6418" y="2638"/>
                        <a:pt x="6192" y="2281"/>
                      </a:cubicBezTo>
                      <a:cubicBezTo>
                        <a:pt x="6358" y="1959"/>
                        <a:pt x="6466" y="1614"/>
                        <a:pt x="6430" y="1185"/>
                      </a:cubicBezTo>
                      <a:lnTo>
                        <a:pt x="6430" y="1185"/>
                      </a:lnTo>
                      <a:lnTo>
                        <a:pt x="6656" y="1209"/>
                      </a:lnTo>
                      <a:cubicBezTo>
                        <a:pt x="6656" y="1209"/>
                        <a:pt x="6493" y="1121"/>
                        <a:pt x="6245" y="1121"/>
                      </a:cubicBezTo>
                      <a:cubicBezTo>
                        <a:pt x="6010" y="1121"/>
                        <a:pt x="5700" y="1200"/>
                        <a:pt x="5382" y="1507"/>
                      </a:cubicBezTo>
                      <a:cubicBezTo>
                        <a:pt x="4965" y="1912"/>
                        <a:pt x="4918" y="2733"/>
                        <a:pt x="4942" y="3269"/>
                      </a:cubicBezTo>
                      <a:cubicBezTo>
                        <a:pt x="4561" y="3328"/>
                        <a:pt x="4441" y="3578"/>
                        <a:pt x="4406" y="3805"/>
                      </a:cubicBezTo>
                      <a:cubicBezTo>
                        <a:pt x="4394" y="3507"/>
                        <a:pt x="4346" y="3043"/>
                        <a:pt x="4263" y="2543"/>
                      </a:cubicBezTo>
                      <a:cubicBezTo>
                        <a:pt x="3918" y="2674"/>
                        <a:pt x="3382" y="3317"/>
                        <a:pt x="3834" y="3971"/>
                      </a:cubicBezTo>
                      <a:cubicBezTo>
                        <a:pt x="3846" y="4043"/>
                        <a:pt x="3870" y="4150"/>
                        <a:pt x="3906" y="4245"/>
                      </a:cubicBezTo>
                      <a:cubicBezTo>
                        <a:pt x="3853" y="4240"/>
                        <a:pt x="3797" y="4237"/>
                        <a:pt x="3740" y="4237"/>
                      </a:cubicBezTo>
                      <a:cubicBezTo>
                        <a:pt x="3408" y="4237"/>
                        <a:pt x="3016" y="4343"/>
                        <a:pt x="2763" y="4769"/>
                      </a:cubicBezTo>
                      <a:cubicBezTo>
                        <a:pt x="2858" y="4924"/>
                        <a:pt x="3418" y="4960"/>
                        <a:pt x="3906" y="4960"/>
                      </a:cubicBezTo>
                      <a:cubicBezTo>
                        <a:pt x="3858" y="5650"/>
                        <a:pt x="3620" y="5781"/>
                        <a:pt x="3620" y="5781"/>
                      </a:cubicBezTo>
                      <a:cubicBezTo>
                        <a:pt x="3620" y="5781"/>
                        <a:pt x="3275" y="5757"/>
                        <a:pt x="2977" y="5734"/>
                      </a:cubicBezTo>
                      <a:cubicBezTo>
                        <a:pt x="2965" y="5793"/>
                        <a:pt x="2977" y="5853"/>
                        <a:pt x="2977" y="5912"/>
                      </a:cubicBezTo>
                      <a:cubicBezTo>
                        <a:pt x="2775" y="6126"/>
                        <a:pt x="2656" y="6603"/>
                        <a:pt x="2608" y="6912"/>
                      </a:cubicBezTo>
                      <a:cubicBezTo>
                        <a:pt x="2548" y="6972"/>
                        <a:pt x="2501" y="7031"/>
                        <a:pt x="2489" y="7103"/>
                      </a:cubicBezTo>
                      <a:cubicBezTo>
                        <a:pt x="2477" y="7103"/>
                        <a:pt x="2441" y="7091"/>
                        <a:pt x="2417" y="7091"/>
                      </a:cubicBezTo>
                      <a:cubicBezTo>
                        <a:pt x="2239" y="6888"/>
                        <a:pt x="2013" y="6746"/>
                        <a:pt x="1846" y="6710"/>
                      </a:cubicBezTo>
                      <a:cubicBezTo>
                        <a:pt x="1989" y="6507"/>
                        <a:pt x="2060" y="6305"/>
                        <a:pt x="2048" y="6019"/>
                      </a:cubicBezTo>
                      <a:lnTo>
                        <a:pt x="2084" y="5960"/>
                      </a:lnTo>
                      <a:cubicBezTo>
                        <a:pt x="2084" y="5960"/>
                        <a:pt x="1965" y="5894"/>
                        <a:pt x="1786" y="5894"/>
                      </a:cubicBezTo>
                      <a:cubicBezTo>
                        <a:pt x="1614" y="5894"/>
                        <a:pt x="1388" y="5954"/>
                        <a:pt x="1155" y="6186"/>
                      </a:cubicBezTo>
                      <a:cubicBezTo>
                        <a:pt x="679" y="6662"/>
                        <a:pt x="870" y="7865"/>
                        <a:pt x="870" y="7865"/>
                      </a:cubicBezTo>
                      <a:cubicBezTo>
                        <a:pt x="870" y="7865"/>
                        <a:pt x="1060" y="7853"/>
                        <a:pt x="1393" y="7365"/>
                      </a:cubicBezTo>
                      <a:cubicBezTo>
                        <a:pt x="1489" y="7210"/>
                        <a:pt x="1584" y="7079"/>
                        <a:pt x="1691" y="6960"/>
                      </a:cubicBezTo>
                      <a:cubicBezTo>
                        <a:pt x="1703" y="7031"/>
                        <a:pt x="1715" y="7127"/>
                        <a:pt x="1751" y="7246"/>
                      </a:cubicBezTo>
                      <a:cubicBezTo>
                        <a:pt x="1703" y="7269"/>
                        <a:pt x="1643" y="7317"/>
                        <a:pt x="1596" y="7377"/>
                      </a:cubicBezTo>
                      <a:cubicBezTo>
                        <a:pt x="1167" y="7805"/>
                        <a:pt x="1286" y="8853"/>
                        <a:pt x="1298" y="9032"/>
                      </a:cubicBezTo>
                      <a:lnTo>
                        <a:pt x="1036" y="9115"/>
                      </a:lnTo>
                      <a:cubicBezTo>
                        <a:pt x="798" y="8532"/>
                        <a:pt x="167" y="7996"/>
                        <a:pt x="167" y="7996"/>
                      </a:cubicBezTo>
                      <a:lnTo>
                        <a:pt x="167" y="7996"/>
                      </a:lnTo>
                      <a:cubicBezTo>
                        <a:pt x="167" y="7996"/>
                        <a:pt x="0" y="9032"/>
                        <a:pt x="417" y="9639"/>
                      </a:cubicBezTo>
                      <a:cubicBezTo>
                        <a:pt x="520" y="9810"/>
                        <a:pt x="797" y="10189"/>
                        <a:pt x="1438" y="10189"/>
                      </a:cubicBezTo>
                      <a:cubicBezTo>
                        <a:pt x="1466" y="10189"/>
                        <a:pt x="1495" y="10188"/>
                        <a:pt x="1524" y="10186"/>
                      </a:cubicBezTo>
                      <a:cubicBezTo>
                        <a:pt x="1989" y="10175"/>
                        <a:pt x="2465" y="9817"/>
                        <a:pt x="2798" y="9460"/>
                      </a:cubicBezTo>
                      <a:cubicBezTo>
                        <a:pt x="2917" y="9579"/>
                        <a:pt x="3060" y="9686"/>
                        <a:pt x="3215" y="9782"/>
                      </a:cubicBezTo>
                      <a:lnTo>
                        <a:pt x="3156" y="9055"/>
                      </a:lnTo>
                      <a:cubicBezTo>
                        <a:pt x="3239" y="8948"/>
                        <a:pt x="3298" y="8877"/>
                        <a:pt x="3334" y="8829"/>
                      </a:cubicBezTo>
                      <a:cubicBezTo>
                        <a:pt x="3358" y="8829"/>
                        <a:pt x="3370" y="8853"/>
                        <a:pt x="3382" y="8853"/>
                      </a:cubicBezTo>
                      <a:cubicBezTo>
                        <a:pt x="3620" y="9103"/>
                        <a:pt x="3929" y="9389"/>
                        <a:pt x="4203" y="9389"/>
                      </a:cubicBezTo>
                      <a:cubicBezTo>
                        <a:pt x="4287" y="9163"/>
                        <a:pt x="4287" y="8996"/>
                        <a:pt x="4251" y="8877"/>
                      </a:cubicBezTo>
                      <a:cubicBezTo>
                        <a:pt x="4287" y="8865"/>
                        <a:pt x="4322" y="8853"/>
                        <a:pt x="4370" y="8841"/>
                      </a:cubicBezTo>
                      <a:cubicBezTo>
                        <a:pt x="4382" y="8924"/>
                        <a:pt x="4394" y="9020"/>
                        <a:pt x="4441" y="9079"/>
                      </a:cubicBezTo>
                      <a:cubicBezTo>
                        <a:pt x="4514" y="9225"/>
                        <a:pt x="4613" y="9271"/>
                        <a:pt x="4711" y="9271"/>
                      </a:cubicBezTo>
                      <a:cubicBezTo>
                        <a:pt x="4789" y="9271"/>
                        <a:pt x="4866" y="9242"/>
                        <a:pt x="4930" y="9210"/>
                      </a:cubicBezTo>
                      <a:cubicBezTo>
                        <a:pt x="5180" y="9436"/>
                        <a:pt x="5584" y="9758"/>
                        <a:pt x="5930" y="9948"/>
                      </a:cubicBezTo>
                      <a:lnTo>
                        <a:pt x="5930" y="9996"/>
                      </a:lnTo>
                      <a:cubicBezTo>
                        <a:pt x="5716" y="9861"/>
                        <a:pt x="5374" y="9738"/>
                        <a:pt x="4996" y="9738"/>
                      </a:cubicBezTo>
                      <a:cubicBezTo>
                        <a:pt x="4743" y="9738"/>
                        <a:pt x="4473" y="9793"/>
                        <a:pt x="4215" y="9936"/>
                      </a:cubicBezTo>
                      <a:lnTo>
                        <a:pt x="3239" y="10496"/>
                      </a:lnTo>
                      <a:cubicBezTo>
                        <a:pt x="3675" y="10701"/>
                        <a:pt x="4111" y="10774"/>
                        <a:pt x="4508" y="10774"/>
                      </a:cubicBezTo>
                      <a:cubicBezTo>
                        <a:pt x="5359" y="10774"/>
                        <a:pt x="6034" y="10439"/>
                        <a:pt x="6156" y="10341"/>
                      </a:cubicBezTo>
                      <a:cubicBezTo>
                        <a:pt x="6215" y="10294"/>
                        <a:pt x="6180" y="10198"/>
                        <a:pt x="6096" y="10115"/>
                      </a:cubicBezTo>
                      <a:cubicBezTo>
                        <a:pt x="6132" y="10115"/>
                        <a:pt x="6180" y="10103"/>
                        <a:pt x="6227" y="10079"/>
                      </a:cubicBezTo>
                      <a:cubicBezTo>
                        <a:pt x="6307" y="10111"/>
                        <a:pt x="6370" y="10122"/>
                        <a:pt x="6432" y="10122"/>
                      </a:cubicBezTo>
                      <a:cubicBezTo>
                        <a:pt x="6463" y="10122"/>
                        <a:pt x="6493" y="10119"/>
                        <a:pt x="6525" y="10115"/>
                      </a:cubicBezTo>
                      <a:cubicBezTo>
                        <a:pt x="6537" y="10055"/>
                        <a:pt x="6537" y="9996"/>
                        <a:pt x="6537" y="9936"/>
                      </a:cubicBezTo>
                      <a:cubicBezTo>
                        <a:pt x="6656" y="9865"/>
                        <a:pt x="6751" y="9805"/>
                        <a:pt x="6751" y="9805"/>
                      </a:cubicBezTo>
                      <a:cubicBezTo>
                        <a:pt x="6942" y="9651"/>
                        <a:pt x="7073" y="9127"/>
                        <a:pt x="7120" y="8793"/>
                      </a:cubicBezTo>
                      <a:cubicBezTo>
                        <a:pt x="7180" y="8877"/>
                        <a:pt x="7239" y="8972"/>
                        <a:pt x="7323" y="9055"/>
                      </a:cubicBezTo>
                      <a:cubicBezTo>
                        <a:pt x="7347" y="9067"/>
                        <a:pt x="7358" y="9067"/>
                        <a:pt x="7358" y="9091"/>
                      </a:cubicBezTo>
                      <a:cubicBezTo>
                        <a:pt x="6906" y="9520"/>
                        <a:pt x="6716" y="10020"/>
                        <a:pt x="6704" y="10127"/>
                      </a:cubicBezTo>
                      <a:cubicBezTo>
                        <a:pt x="6694" y="10186"/>
                        <a:pt x="6757" y="10218"/>
                        <a:pt x="6859" y="10218"/>
                      </a:cubicBezTo>
                      <a:cubicBezTo>
                        <a:pt x="7147" y="10218"/>
                        <a:pt x="7749" y="9968"/>
                        <a:pt x="7942" y="9389"/>
                      </a:cubicBezTo>
                      <a:cubicBezTo>
                        <a:pt x="8073" y="8960"/>
                        <a:pt x="8132" y="8758"/>
                        <a:pt x="8156" y="8674"/>
                      </a:cubicBezTo>
                      <a:lnTo>
                        <a:pt x="8251" y="8674"/>
                      </a:lnTo>
                      <a:cubicBezTo>
                        <a:pt x="8132" y="8901"/>
                        <a:pt x="8216" y="8984"/>
                        <a:pt x="8359" y="9008"/>
                      </a:cubicBezTo>
                      <a:cubicBezTo>
                        <a:pt x="8323" y="9008"/>
                        <a:pt x="8275" y="9032"/>
                        <a:pt x="8251" y="9043"/>
                      </a:cubicBezTo>
                      <a:cubicBezTo>
                        <a:pt x="7942" y="9163"/>
                        <a:pt x="7882" y="9746"/>
                        <a:pt x="7882" y="9746"/>
                      </a:cubicBezTo>
                      <a:cubicBezTo>
                        <a:pt x="7950" y="9843"/>
                        <a:pt x="8206" y="9869"/>
                        <a:pt x="8491" y="9869"/>
                      </a:cubicBezTo>
                      <a:cubicBezTo>
                        <a:pt x="8557" y="9869"/>
                        <a:pt x="8625" y="9867"/>
                        <a:pt x="8692" y="9865"/>
                      </a:cubicBezTo>
                      <a:lnTo>
                        <a:pt x="8692" y="9865"/>
                      </a:lnTo>
                      <a:cubicBezTo>
                        <a:pt x="8527" y="10162"/>
                        <a:pt x="8762" y="10207"/>
                        <a:pt x="8922" y="10207"/>
                      </a:cubicBezTo>
                      <a:cubicBezTo>
                        <a:pt x="8993" y="10207"/>
                        <a:pt x="9049" y="10198"/>
                        <a:pt x="9049" y="10198"/>
                      </a:cubicBezTo>
                      <a:cubicBezTo>
                        <a:pt x="9704" y="9984"/>
                        <a:pt x="10883" y="9163"/>
                        <a:pt x="10930" y="9032"/>
                      </a:cubicBezTo>
                      <a:lnTo>
                        <a:pt x="10930" y="9032"/>
                      </a:lnTo>
                      <a:cubicBezTo>
                        <a:pt x="10799" y="9043"/>
                        <a:pt x="10633" y="9055"/>
                        <a:pt x="10478" y="9067"/>
                      </a:cubicBezTo>
                      <a:cubicBezTo>
                        <a:pt x="10526" y="9043"/>
                        <a:pt x="10561" y="9032"/>
                        <a:pt x="10561" y="9032"/>
                      </a:cubicBezTo>
                      <a:cubicBezTo>
                        <a:pt x="10585" y="8996"/>
                        <a:pt x="10621" y="8972"/>
                        <a:pt x="10645" y="8924"/>
                      </a:cubicBezTo>
                      <a:cubicBezTo>
                        <a:pt x="10669" y="8925"/>
                        <a:pt x="10694" y="8926"/>
                        <a:pt x="10718" y="8926"/>
                      </a:cubicBezTo>
                      <a:cubicBezTo>
                        <a:pt x="10979" y="8926"/>
                        <a:pt x="11239" y="8870"/>
                        <a:pt x="11478" y="8793"/>
                      </a:cubicBezTo>
                      <a:lnTo>
                        <a:pt x="11478" y="8793"/>
                      </a:lnTo>
                      <a:cubicBezTo>
                        <a:pt x="11395" y="8972"/>
                        <a:pt x="11359" y="9210"/>
                        <a:pt x="11359" y="9389"/>
                      </a:cubicBezTo>
                      <a:lnTo>
                        <a:pt x="11299" y="9389"/>
                      </a:lnTo>
                      <a:cubicBezTo>
                        <a:pt x="11311" y="9270"/>
                        <a:pt x="11311" y="9163"/>
                        <a:pt x="11311" y="9103"/>
                      </a:cubicBezTo>
                      <a:lnTo>
                        <a:pt x="11311" y="9103"/>
                      </a:lnTo>
                      <a:cubicBezTo>
                        <a:pt x="11097" y="9210"/>
                        <a:pt x="10895" y="9341"/>
                        <a:pt x="10752" y="9496"/>
                      </a:cubicBezTo>
                      <a:cubicBezTo>
                        <a:pt x="10692" y="9508"/>
                        <a:pt x="10645" y="9520"/>
                        <a:pt x="10633" y="9532"/>
                      </a:cubicBezTo>
                      <a:cubicBezTo>
                        <a:pt x="10645" y="9532"/>
                        <a:pt x="10657" y="9555"/>
                        <a:pt x="10692" y="9555"/>
                      </a:cubicBezTo>
                      <a:cubicBezTo>
                        <a:pt x="10454" y="9805"/>
                        <a:pt x="10335" y="10091"/>
                        <a:pt x="10323" y="10306"/>
                      </a:cubicBezTo>
                      <a:cubicBezTo>
                        <a:pt x="10317" y="10414"/>
                        <a:pt x="10366" y="10454"/>
                        <a:pt x="10440" y="10454"/>
                      </a:cubicBezTo>
                      <a:cubicBezTo>
                        <a:pt x="10635" y="10454"/>
                        <a:pt x="11002" y="10186"/>
                        <a:pt x="11002" y="10186"/>
                      </a:cubicBezTo>
                      <a:cubicBezTo>
                        <a:pt x="11097" y="10115"/>
                        <a:pt x="11168" y="9948"/>
                        <a:pt x="11228" y="9758"/>
                      </a:cubicBezTo>
                      <a:cubicBezTo>
                        <a:pt x="11568" y="9877"/>
                        <a:pt x="11939" y="9978"/>
                        <a:pt x="12280" y="9978"/>
                      </a:cubicBezTo>
                      <a:cubicBezTo>
                        <a:pt x="12416" y="9978"/>
                        <a:pt x="12546" y="9962"/>
                        <a:pt x="12669" y="9925"/>
                      </a:cubicBezTo>
                      <a:cubicBezTo>
                        <a:pt x="12859" y="10151"/>
                        <a:pt x="13073" y="10341"/>
                        <a:pt x="13240" y="10401"/>
                      </a:cubicBezTo>
                      <a:cubicBezTo>
                        <a:pt x="13291" y="10417"/>
                        <a:pt x="13337" y="10424"/>
                        <a:pt x="13378" y="10424"/>
                      </a:cubicBezTo>
                      <a:cubicBezTo>
                        <a:pt x="13698" y="10424"/>
                        <a:pt x="13716" y="9984"/>
                        <a:pt x="13716" y="9984"/>
                      </a:cubicBezTo>
                      <a:cubicBezTo>
                        <a:pt x="13669" y="9520"/>
                        <a:pt x="13395" y="9317"/>
                        <a:pt x="13085" y="9210"/>
                      </a:cubicBezTo>
                      <a:cubicBezTo>
                        <a:pt x="13264" y="9103"/>
                        <a:pt x="13276" y="8805"/>
                        <a:pt x="13276" y="8805"/>
                      </a:cubicBezTo>
                      <a:cubicBezTo>
                        <a:pt x="13216" y="8139"/>
                        <a:pt x="12657" y="7972"/>
                        <a:pt x="12204" y="7960"/>
                      </a:cubicBezTo>
                      <a:cubicBezTo>
                        <a:pt x="12145" y="7889"/>
                        <a:pt x="12073" y="7829"/>
                        <a:pt x="12073" y="7829"/>
                      </a:cubicBezTo>
                      <a:cubicBezTo>
                        <a:pt x="12002" y="7781"/>
                        <a:pt x="11895" y="7734"/>
                        <a:pt x="11788" y="7722"/>
                      </a:cubicBezTo>
                      <a:cubicBezTo>
                        <a:pt x="11930" y="7650"/>
                        <a:pt x="11954" y="7531"/>
                        <a:pt x="11954" y="7412"/>
                      </a:cubicBezTo>
                      <a:cubicBezTo>
                        <a:pt x="11966" y="7388"/>
                        <a:pt x="11966" y="7365"/>
                        <a:pt x="11966" y="7353"/>
                      </a:cubicBezTo>
                      <a:cubicBezTo>
                        <a:pt x="12061" y="7317"/>
                        <a:pt x="12133" y="7258"/>
                        <a:pt x="12014" y="7127"/>
                      </a:cubicBezTo>
                      <a:lnTo>
                        <a:pt x="12014" y="6972"/>
                      </a:lnTo>
                      <a:cubicBezTo>
                        <a:pt x="11990" y="6603"/>
                        <a:pt x="11835" y="6198"/>
                        <a:pt x="11573" y="6019"/>
                      </a:cubicBezTo>
                      <a:cubicBezTo>
                        <a:pt x="11585" y="5948"/>
                        <a:pt x="11585" y="5888"/>
                        <a:pt x="11585" y="5805"/>
                      </a:cubicBezTo>
                      <a:cubicBezTo>
                        <a:pt x="11585" y="5745"/>
                        <a:pt x="11573" y="5686"/>
                        <a:pt x="11573" y="5626"/>
                      </a:cubicBezTo>
                      <a:lnTo>
                        <a:pt x="11573" y="5626"/>
                      </a:lnTo>
                      <a:cubicBezTo>
                        <a:pt x="11716" y="5662"/>
                        <a:pt x="11835" y="5698"/>
                        <a:pt x="11847" y="5698"/>
                      </a:cubicBezTo>
                      <a:cubicBezTo>
                        <a:pt x="11954" y="5805"/>
                        <a:pt x="12061" y="5900"/>
                        <a:pt x="12169" y="5984"/>
                      </a:cubicBezTo>
                      <a:cubicBezTo>
                        <a:pt x="12073" y="5960"/>
                        <a:pt x="11966" y="5948"/>
                        <a:pt x="11847" y="5948"/>
                      </a:cubicBezTo>
                      <a:cubicBezTo>
                        <a:pt x="11728" y="6376"/>
                        <a:pt x="12347" y="6972"/>
                        <a:pt x="12740" y="7269"/>
                      </a:cubicBezTo>
                      <a:cubicBezTo>
                        <a:pt x="12740" y="7269"/>
                        <a:pt x="12859" y="7198"/>
                        <a:pt x="12919" y="7043"/>
                      </a:cubicBezTo>
                      <a:cubicBezTo>
                        <a:pt x="13002" y="7079"/>
                        <a:pt x="13073" y="7103"/>
                        <a:pt x="13145" y="7127"/>
                      </a:cubicBezTo>
                      <a:cubicBezTo>
                        <a:pt x="13097" y="7186"/>
                        <a:pt x="13038" y="7281"/>
                        <a:pt x="13014" y="7424"/>
                      </a:cubicBezTo>
                      <a:cubicBezTo>
                        <a:pt x="12954" y="7416"/>
                        <a:pt x="12895" y="7411"/>
                        <a:pt x="12839" y="7411"/>
                      </a:cubicBezTo>
                      <a:cubicBezTo>
                        <a:pt x="12661" y="7411"/>
                        <a:pt x="12506" y="7456"/>
                        <a:pt x="12407" y="7555"/>
                      </a:cubicBezTo>
                      <a:cubicBezTo>
                        <a:pt x="12490" y="7758"/>
                        <a:pt x="12740" y="7936"/>
                        <a:pt x="13038" y="8079"/>
                      </a:cubicBezTo>
                      <a:cubicBezTo>
                        <a:pt x="13121" y="8210"/>
                        <a:pt x="13240" y="8377"/>
                        <a:pt x="13431" y="8627"/>
                      </a:cubicBezTo>
                      <a:cubicBezTo>
                        <a:pt x="13431" y="8623"/>
                        <a:pt x="13432" y="8617"/>
                        <a:pt x="13434" y="8612"/>
                      </a:cubicBezTo>
                      <a:lnTo>
                        <a:pt x="13434" y="8612"/>
                      </a:lnTo>
                      <a:cubicBezTo>
                        <a:pt x="13429" y="8632"/>
                        <a:pt x="13427" y="8651"/>
                        <a:pt x="13419" y="8674"/>
                      </a:cubicBezTo>
                      <a:cubicBezTo>
                        <a:pt x="13335" y="9103"/>
                        <a:pt x="13383" y="9174"/>
                        <a:pt x="13859" y="9794"/>
                      </a:cubicBezTo>
                      <a:cubicBezTo>
                        <a:pt x="14050" y="9413"/>
                        <a:pt x="13978" y="8805"/>
                        <a:pt x="13788" y="8329"/>
                      </a:cubicBezTo>
                      <a:lnTo>
                        <a:pt x="13788" y="8329"/>
                      </a:lnTo>
                      <a:cubicBezTo>
                        <a:pt x="13931" y="8377"/>
                        <a:pt x="14050" y="8389"/>
                        <a:pt x="14133" y="8401"/>
                      </a:cubicBezTo>
                      <a:cubicBezTo>
                        <a:pt x="14133" y="8401"/>
                        <a:pt x="14158" y="8404"/>
                        <a:pt x="14194" y="8404"/>
                      </a:cubicBezTo>
                      <a:cubicBezTo>
                        <a:pt x="14271" y="8404"/>
                        <a:pt x="14398" y="8387"/>
                        <a:pt x="14431" y="8281"/>
                      </a:cubicBezTo>
                      <a:cubicBezTo>
                        <a:pt x="14455" y="8329"/>
                        <a:pt x="14490" y="8365"/>
                        <a:pt x="14514" y="8401"/>
                      </a:cubicBezTo>
                      <a:cubicBezTo>
                        <a:pt x="14514" y="8460"/>
                        <a:pt x="14526" y="8496"/>
                        <a:pt x="14526" y="8496"/>
                      </a:cubicBezTo>
                      <a:cubicBezTo>
                        <a:pt x="14526" y="8496"/>
                        <a:pt x="14550" y="8496"/>
                        <a:pt x="14586" y="8484"/>
                      </a:cubicBezTo>
                      <a:cubicBezTo>
                        <a:pt x="14673" y="8571"/>
                        <a:pt x="14749" y="8624"/>
                        <a:pt x="14796" y="8624"/>
                      </a:cubicBezTo>
                      <a:cubicBezTo>
                        <a:pt x="14833" y="8624"/>
                        <a:pt x="14853" y="8592"/>
                        <a:pt x="14848" y="8520"/>
                      </a:cubicBezTo>
                      <a:cubicBezTo>
                        <a:pt x="14848" y="8496"/>
                        <a:pt x="14848" y="8389"/>
                        <a:pt x="14859" y="8258"/>
                      </a:cubicBezTo>
                      <a:cubicBezTo>
                        <a:pt x="14919" y="8186"/>
                        <a:pt x="14978" y="8103"/>
                        <a:pt x="15050" y="7984"/>
                      </a:cubicBezTo>
                      <a:cubicBezTo>
                        <a:pt x="15264" y="7662"/>
                        <a:pt x="15443" y="7412"/>
                        <a:pt x="15538" y="7091"/>
                      </a:cubicBezTo>
                      <a:cubicBezTo>
                        <a:pt x="15586" y="7174"/>
                        <a:pt x="15645" y="7246"/>
                        <a:pt x="15717" y="7293"/>
                      </a:cubicBezTo>
                      <a:cubicBezTo>
                        <a:pt x="15773" y="7335"/>
                        <a:pt x="15821" y="7352"/>
                        <a:pt x="15863" y="7352"/>
                      </a:cubicBezTo>
                      <a:cubicBezTo>
                        <a:pt x="16057" y="7352"/>
                        <a:pt x="16098" y="6972"/>
                        <a:pt x="16098" y="6972"/>
                      </a:cubicBezTo>
                      <a:cubicBezTo>
                        <a:pt x="16002" y="6638"/>
                        <a:pt x="15621" y="6317"/>
                        <a:pt x="15419" y="6174"/>
                      </a:cubicBezTo>
                      <a:cubicBezTo>
                        <a:pt x="15479" y="6174"/>
                        <a:pt x="15538" y="6138"/>
                        <a:pt x="15574" y="6103"/>
                      </a:cubicBezTo>
                      <a:cubicBezTo>
                        <a:pt x="15621" y="6174"/>
                        <a:pt x="15681" y="6245"/>
                        <a:pt x="15752" y="6293"/>
                      </a:cubicBezTo>
                      <a:cubicBezTo>
                        <a:pt x="15808" y="6338"/>
                        <a:pt x="15852" y="6356"/>
                        <a:pt x="15890" y="6356"/>
                      </a:cubicBezTo>
                      <a:cubicBezTo>
                        <a:pt x="15941" y="6356"/>
                        <a:pt x="15980" y="6323"/>
                        <a:pt x="16014" y="6281"/>
                      </a:cubicBezTo>
                      <a:cubicBezTo>
                        <a:pt x="16038" y="6484"/>
                        <a:pt x="16074" y="6674"/>
                        <a:pt x="16169" y="6829"/>
                      </a:cubicBezTo>
                      <a:cubicBezTo>
                        <a:pt x="16157" y="6971"/>
                        <a:pt x="16110" y="7375"/>
                        <a:pt x="16192" y="7743"/>
                      </a:cubicBezTo>
                      <a:lnTo>
                        <a:pt x="16192" y="7743"/>
                      </a:lnTo>
                      <a:lnTo>
                        <a:pt x="16229" y="7746"/>
                      </a:lnTo>
                      <a:cubicBezTo>
                        <a:pt x="16276" y="7924"/>
                        <a:pt x="16348" y="8103"/>
                        <a:pt x="16479" y="8258"/>
                      </a:cubicBezTo>
                      <a:cubicBezTo>
                        <a:pt x="16526" y="8305"/>
                        <a:pt x="16574" y="8329"/>
                        <a:pt x="16598" y="8341"/>
                      </a:cubicBezTo>
                      <a:cubicBezTo>
                        <a:pt x="16598" y="8508"/>
                        <a:pt x="16598" y="8686"/>
                        <a:pt x="16645" y="8865"/>
                      </a:cubicBezTo>
                      <a:cubicBezTo>
                        <a:pt x="16633" y="8924"/>
                        <a:pt x="16633" y="8984"/>
                        <a:pt x="16610" y="9043"/>
                      </a:cubicBezTo>
                      <a:cubicBezTo>
                        <a:pt x="16610" y="9163"/>
                        <a:pt x="16669" y="9210"/>
                        <a:pt x="16764" y="9210"/>
                      </a:cubicBezTo>
                      <a:cubicBezTo>
                        <a:pt x="16812" y="9282"/>
                        <a:pt x="16848" y="9377"/>
                        <a:pt x="16907" y="9436"/>
                      </a:cubicBezTo>
                      <a:cubicBezTo>
                        <a:pt x="16977" y="9506"/>
                        <a:pt x="17039" y="9534"/>
                        <a:pt x="17094" y="9534"/>
                      </a:cubicBezTo>
                      <a:cubicBezTo>
                        <a:pt x="17303" y="9534"/>
                        <a:pt x="17407" y="9139"/>
                        <a:pt x="17407" y="9139"/>
                      </a:cubicBezTo>
                      <a:cubicBezTo>
                        <a:pt x="17407" y="9079"/>
                        <a:pt x="17372" y="8996"/>
                        <a:pt x="17360" y="8936"/>
                      </a:cubicBezTo>
                      <a:cubicBezTo>
                        <a:pt x="17407" y="8912"/>
                        <a:pt x="17419" y="8901"/>
                        <a:pt x="17419" y="8901"/>
                      </a:cubicBezTo>
                      <a:cubicBezTo>
                        <a:pt x="17467" y="8865"/>
                        <a:pt x="17491" y="8817"/>
                        <a:pt x="17538" y="8758"/>
                      </a:cubicBezTo>
                      <a:cubicBezTo>
                        <a:pt x="17598" y="8853"/>
                        <a:pt x="17669" y="8936"/>
                        <a:pt x="17741" y="9020"/>
                      </a:cubicBezTo>
                      <a:cubicBezTo>
                        <a:pt x="17717" y="9055"/>
                        <a:pt x="17705" y="9091"/>
                        <a:pt x="17681" y="9139"/>
                      </a:cubicBezTo>
                      <a:cubicBezTo>
                        <a:pt x="17288" y="9460"/>
                        <a:pt x="17074" y="9877"/>
                        <a:pt x="17062" y="10210"/>
                      </a:cubicBezTo>
                      <a:cubicBezTo>
                        <a:pt x="17059" y="10335"/>
                        <a:pt x="17118" y="10380"/>
                        <a:pt x="17205" y="10380"/>
                      </a:cubicBezTo>
                      <a:cubicBezTo>
                        <a:pt x="17435" y="10380"/>
                        <a:pt x="17860" y="10067"/>
                        <a:pt x="17860" y="10067"/>
                      </a:cubicBezTo>
                      <a:cubicBezTo>
                        <a:pt x="17919" y="10032"/>
                        <a:pt x="17967" y="9972"/>
                        <a:pt x="18015" y="9877"/>
                      </a:cubicBezTo>
                      <a:lnTo>
                        <a:pt x="18146" y="9829"/>
                      </a:lnTo>
                      <a:cubicBezTo>
                        <a:pt x="18146" y="9889"/>
                        <a:pt x="18157" y="9948"/>
                        <a:pt x="18181" y="10032"/>
                      </a:cubicBezTo>
                      <a:cubicBezTo>
                        <a:pt x="18336" y="9984"/>
                        <a:pt x="18538" y="9925"/>
                        <a:pt x="18717" y="9829"/>
                      </a:cubicBezTo>
                      <a:lnTo>
                        <a:pt x="18717" y="9829"/>
                      </a:lnTo>
                      <a:cubicBezTo>
                        <a:pt x="18693" y="10115"/>
                        <a:pt x="18741" y="10353"/>
                        <a:pt x="18908" y="10448"/>
                      </a:cubicBezTo>
                      <a:cubicBezTo>
                        <a:pt x="18967" y="10480"/>
                        <a:pt x="19028" y="10494"/>
                        <a:pt x="19088" y="10494"/>
                      </a:cubicBezTo>
                      <a:cubicBezTo>
                        <a:pt x="19507" y="10494"/>
                        <a:pt x="19908" y="9829"/>
                        <a:pt x="19908" y="9829"/>
                      </a:cubicBezTo>
                      <a:lnTo>
                        <a:pt x="19979" y="9520"/>
                      </a:lnTo>
                      <a:cubicBezTo>
                        <a:pt x="19943" y="9436"/>
                        <a:pt x="19848" y="9341"/>
                        <a:pt x="19741" y="9234"/>
                      </a:cubicBezTo>
                      <a:cubicBezTo>
                        <a:pt x="19884" y="9210"/>
                        <a:pt x="19991" y="9151"/>
                        <a:pt x="20051" y="9043"/>
                      </a:cubicBezTo>
                      <a:cubicBezTo>
                        <a:pt x="20110" y="8936"/>
                        <a:pt x="20110" y="8805"/>
                        <a:pt x="20086" y="8686"/>
                      </a:cubicBezTo>
                      <a:cubicBezTo>
                        <a:pt x="20098" y="8686"/>
                        <a:pt x="20110" y="8686"/>
                        <a:pt x="20122" y="8698"/>
                      </a:cubicBezTo>
                      <a:cubicBezTo>
                        <a:pt x="20217" y="8817"/>
                        <a:pt x="20324" y="8936"/>
                        <a:pt x="20479" y="9055"/>
                      </a:cubicBezTo>
                      <a:lnTo>
                        <a:pt x="20455" y="9091"/>
                      </a:lnTo>
                      <a:cubicBezTo>
                        <a:pt x="20455" y="9091"/>
                        <a:pt x="20277" y="9532"/>
                        <a:pt x="20646" y="9627"/>
                      </a:cubicBezTo>
                      <a:cubicBezTo>
                        <a:pt x="20679" y="9635"/>
                        <a:pt x="20714" y="9639"/>
                        <a:pt x="20750" y="9639"/>
                      </a:cubicBezTo>
                      <a:cubicBezTo>
                        <a:pt x="21035" y="9639"/>
                        <a:pt x="21419" y="9402"/>
                        <a:pt x="21598" y="9043"/>
                      </a:cubicBezTo>
                      <a:cubicBezTo>
                        <a:pt x="21634" y="9079"/>
                        <a:pt x="21658" y="9091"/>
                        <a:pt x="21694" y="9115"/>
                      </a:cubicBezTo>
                      <a:cubicBezTo>
                        <a:pt x="21753" y="9770"/>
                        <a:pt x="22087" y="10246"/>
                        <a:pt x="22432" y="10401"/>
                      </a:cubicBezTo>
                      <a:cubicBezTo>
                        <a:pt x="22463" y="10416"/>
                        <a:pt x="22491" y="10422"/>
                        <a:pt x="22514" y="10422"/>
                      </a:cubicBezTo>
                      <a:cubicBezTo>
                        <a:pt x="22743" y="10422"/>
                        <a:pt x="22575" y="9756"/>
                        <a:pt x="22563" y="9712"/>
                      </a:cubicBezTo>
                      <a:lnTo>
                        <a:pt x="22563" y="9712"/>
                      </a:lnTo>
                      <a:cubicBezTo>
                        <a:pt x="22762" y="10137"/>
                        <a:pt x="23059" y="10410"/>
                        <a:pt x="23146" y="10448"/>
                      </a:cubicBezTo>
                      <a:cubicBezTo>
                        <a:pt x="23154" y="10452"/>
                        <a:pt x="23161" y="10454"/>
                        <a:pt x="23168" y="10454"/>
                      </a:cubicBezTo>
                      <a:cubicBezTo>
                        <a:pt x="23232" y="10454"/>
                        <a:pt x="23292" y="10321"/>
                        <a:pt x="23313" y="10151"/>
                      </a:cubicBezTo>
                      <a:cubicBezTo>
                        <a:pt x="23431" y="10216"/>
                        <a:pt x="23566" y="10253"/>
                        <a:pt x="23712" y="10253"/>
                      </a:cubicBezTo>
                      <a:cubicBezTo>
                        <a:pt x="23832" y="10253"/>
                        <a:pt x="23958" y="10228"/>
                        <a:pt x="24087" y="10175"/>
                      </a:cubicBezTo>
                      <a:cubicBezTo>
                        <a:pt x="24063" y="9925"/>
                        <a:pt x="23813" y="9436"/>
                        <a:pt x="23503" y="9043"/>
                      </a:cubicBezTo>
                      <a:cubicBezTo>
                        <a:pt x="23551" y="9032"/>
                        <a:pt x="23587" y="9020"/>
                        <a:pt x="23646" y="8996"/>
                      </a:cubicBezTo>
                      <a:cubicBezTo>
                        <a:pt x="23634" y="8865"/>
                        <a:pt x="23563" y="8686"/>
                        <a:pt x="23456" y="8460"/>
                      </a:cubicBezTo>
                      <a:cubicBezTo>
                        <a:pt x="23551" y="8436"/>
                        <a:pt x="23634" y="8401"/>
                        <a:pt x="23741" y="8341"/>
                      </a:cubicBezTo>
                      <a:cubicBezTo>
                        <a:pt x="23789" y="8365"/>
                        <a:pt x="23813" y="8377"/>
                        <a:pt x="23849" y="8389"/>
                      </a:cubicBezTo>
                      <a:cubicBezTo>
                        <a:pt x="23884" y="8603"/>
                        <a:pt x="23980" y="8793"/>
                        <a:pt x="24051" y="8960"/>
                      </a:cubicBezTo>
                      <a:cubicBezTo>
                        <a:pt x="24027" y="9198"/>
                        <a:pt x="24015" y="9460"/>
                        <a:pt x="24039" y="9686"/>
                      </a:cubicBezTo>
                      <a:cubicBezTo>
                        <a:pt x="24039" y="9686"/>
                        <a:pt x="24072" y="9852"/>
                        <a:pt x="24158" y="9852"/>
                      </a:cubicBezTo>
                      <a:cubicBezTo>
                        <a:pt x="24197" y="9852"/>
                        <a:pt x="24249" y="9816"/>
                        <a:pt x="24313" y="9710"/>
                      </a:cubicBezTo>
                      <a:cubicBezTo>
                        <a:pt x="24349" y="9865"/>
                        <a:pt x="24408" y="10008"/>
                        <a:pt x="24492" y="10127"/>
                      </a:cubicBezTo>
                      <a:cubicBezTo>
                        <a:pt x="24456" y="10365"/>
                        <a:pt x="24444" y="10639"/>
                        <a:pt x="24468" y="10865"/>
                      </a:cubicBezTo>
                      <a:cubicBezTo>
                        <a:pt x="24468" y="10865"/>
                        <a:pt x="24506" y="11023"/>
                        <a:pt x="24592" y="11023"/>
                      </a:cubicBezTo>
                      <a:cubicBezTo>
                        <a:pt x="24641" y="11023"/>
                        <a:pt x="24707" y="10971"/>
                        <a:pt x="24789" y="10806"/>
                      </a:cubicBezTo>
                      <a:cubicBezTo>
                        <a:pt x="24813" y="10722"/>
                        <a:pt x="24849" y="10663"/>
                        <a:pt x="24861" y="10591"/>
                      </a:cubicBezTo>
                      <a:cubicBezTo>
                        <a:pt x="24902" y="10612"/>
                        <a:pt x="24941" y="10620"/>
                        <a:pt x="24977" y="10620"/>
                      </a:cubicBezTo>
                      <a:cubicBezTo>
                        <a:pt x="25151" y="10620"/>
                        <a:pt x="25265" y="10425"/>
                        <a:pt x="25265" y="10425"/>
                      </a:cubicBezTo>
                      <a:cubicBezTo>
                        <a:pt x="25468" y="10032"/>
                        <a:pt x="25182" y="9198"/>
                        <a:pt x="24884" y="8698"/>
                      </a:cubicBezTo>
                      <a:cubicBezTo>
                        <a:pt x="24849" y="8424"/>
                        <a:pt x="24742" y="8103"/>
                        <a:pt x="24623" y="7829"/>
                      </a:cubicBezTo>
                      <a:lnTo>
                        <a:pt x="24623" y="7627"/>
                      </a:lnTo>
                      <a:cubicBezTo>
                        <a:pt x="24825" y="7746"/>
                        <a:pt x="25004" y="7805"/>
                        <a:pt x="25182" y="7829"/>
                      </a:cubicBezTo>
                      <a:cubicBezTo>
                        <a:pt x="24932" y="8103"/>
                        <a:pt x="24825" y="8520"/>
                        <a:pt x="24944" y="8746"/>
                      </a:cubicBezTo>
                      <a:cubicBezTo>
                        <a:pt x="25008" y="8879"/>
                        <a:pt x="25109" y="8920"/>
                        <a:pt x="25207" y="8920"/>
                      </a:cubicBezTo>
                      <a:cubicBezTo>
                        <a:pt x="25363" y="8920"/>
                        <a:pt x="25516" y="8817"/>
                        <a:pt x="25516" y="8817"/>
                      </a:cubicBezTo>
                      <a:cubicBezTo>
                        <a:pt x="25646" y="8627"/>
                        <a:pt x="25873" y="8008"/>
                        <a:pt x="25801" y="7662"/>
                      </a:cubicBezTo>
                      <a:cubicBezTo>
                        <a:pt x="25825" y="7627"/>
                        <a:pt x="25861" y="7603"/>
                        <a:pt x="25873" y="7567"/>
                      </a:cubicBezTo>
                      <a:cubicBezTo>
                        <a:pt x="25932" y="7484"/>
                        <a:pt x="25956" y="7412"/>
                        <a:pt x="25956" y="7353"/>
                      </a:cubicBezTo>
                      <a:cubicBezTo>
                        <a:pt x="25980" y="7365"/>
                        <a:pt x="25992" y="7365"/>
                        <a:pt x="26004" y="7377"/>
                      </a:cubicBezTo>
                      <a:cubicBezTo>
                        <a:pt x="25873" y="7484"/>
                        <a:pt x="25861" y="7793"/>
                        <a:pt x="25861" y="7793"/>
                      </a:cubicBezTo>
                      <a:cubicBezTo>
                        <a:pt x="25897" y="7948"/>
                        <a:pt x="26004" y="8091"/>
                        <a:pt x="26111" y="8222"/>
                      </a:cubicBezTo>
                      <a:cubicBezTo>
                        <a:pt x="26063" y="8270"/>
                        <a:pt x="26016" y="8317"/>
                        <a:pt x="26004" y="8365"/>
                      </a:cubicBezTo>
                      <a:cubicBezTo>
                        <a:pt x="26004" y="8365"/>
                        <a:pt x="26158" y="8508"/>
                        <a:pt x="26420" y="8543"/>
                      </a:cubicBezTo>
                      <a:cubicBezTo>
                        <a:pt x="26468" y="8567"/>
                        <a:pt x="26492" y="8603"/>
                        <a:pt x="26539" y="8627"/>
                      </a:cubicBezTo>
                      <a:cubicBezTo>
                        <a:pt x="26456" y="8758"/>
                        <a:pt x="26361" y="8924"/>
                        <a:pt x="26301" y="9151"/>
                      </a:cubicBezTo>
                      <a:cubicBezTo>
                        <a:pt x="26289" y="9055"/>
                        <a:pt x="26278" y="8972"/>
                        <a:pt x="26242" y="8901"/>
                      </a:cubicBezTo>
                      <a:cubicBezTo>
                        <a:pt x="26230" y="8805"/>
                        <a:pt x="26218" y="8734"/>
                        <a:pt x="26170" y="8686"/>
                      </a:cubicBezTo>
                      <a:cubicBezTo>
                        <a:pt x="26158" y="8639"/>
                        <a:pt x="26135" y="8615"/>
                        <a:pt x="26123" y="8579"/>
                      </a:cubicBezTo>
                      <a:cubicBezTo>
                        <a:pt x="26123" y="8579"/>
                        <a:pt x="26039" y="8615"/>
                        <a:pt x="25956" y="8758"/>
                      </a:cubicBezTo>
                      <a:cubicBezTo>
                        <a:pt x="25468" y="8984"/>
                        <a:pt x="25242" y="9627"/>
                        <a:pt x="25396" y="9925"/>
                      </a:cubicBezTo>
                      <a:cubicBezTo>
                        <a:pt x="25461" y="10058"/>
                        <a:pt x="25559" y="10099"/>
                        <a:pt x="25655" y="10099"/>
                      </a:cubicBezTo>
                      <a:cubicBezTo>
                        <a:pt x="25808" y="10099"/>
                        <a:pt x="25956" y="9996"/>
                        <a:pt x="25956" y="9996"/>
                      </a:cubicBezTo>
                      <a:cubicBezTo>
                        <a:pt x="26004" y="9936"/>
                        <a:pt x="26051" y="9853"/>
                        <a:pt x="26099" y="9734"/>
                      </a:cubicBezTo>
                      <a:cubicBezTo>
                        <a:pt x="26135" y="9794"/>
                        <a:pt x="26194" y="9865"/>
                        <a:pt x="26254" y="9948"/>
                      </a:cubicBezTo>
                      <a:cubicBezTo>
                        <a:pt x="26313" y="9853"/>
                        <a:pt x="26337" y="9710"/>
                        <a:pt x="26349" y="9579"/>
                      </a:cubicBezTo>
                      <a:cubicBezTo>
                        <a:pt x="26397" y="9639"/>
                        <a:pt x="26456" y="9698"/>
                        <a:pt x="26528" y="9770"/>
                      </a:cubicBezTo>
                      <a:cubicBezTo>
                        <a:pt x="26468" y="9817"/>
                        <a:pt x="26361" y="9925"/>
                        <a:pt x="26313" y="10175"/>
                      </a:cubicBezTo>
                      <a:cubicBezTo>
                        <a:pt x="26242" y="10532"/>
                        <a:pt x="26301" y="10603"/>
                        <a:pt x="26694" y="11127"/>
                      </a:cubicBezTo>
                      <a:cubicBezTo>
                        <a:pt x="26754" y="11020"/>
                        <a:pt x="26766" y="10889"/>
                        <a:pt x="26778" y="10758"/>
                      </a:cubicBezTo>
                      <a:cubicBezTo>
                        <a:pt x="26931" y="10933"/>
                        <a:pt x="27215" y="11229"/>
                        <a:pt x="27473" y="11229"/>
                      </a:cubicBezTo>
                      <a:cubicBezTo>
                        <a:pt x="27495" y="11229"/>
                        <a:pt x="27518" y="11227"/>
                        <a:pt x="27540" y="11222"/>
                      </a:cubicBezTo>
                      <a:cubicBezTo>
                        <a:pt x="27861" y="11127"/>
                        <a:pt x="27551" y="10008"/>
                        <a:pt x="27361" y="9639"/>
                      </a:cubicBezTo>
                      <a:cubicBezTo>
                        <a:pt x="27635" y="9537"/>
                        <a:pt x="27892" y="9349"/>
                        <a:pt x="27925" y="9104"/>
                      </a:cubicBezTo>
                      <a:lnTo>
                        <a:pt x="27925" y="9104"/>
                      </a:lnTo>
                      <a:cubicBezTo>
                        <a:pt x="27938" y="9220"/>
                        <a:pt x="27994" y="9465"/>
                        <a:pt x="28228" y="9465"/>
                      </a:cubicBezTo>
                      <a:cubicBezTo>
                        <a:pt x="28248" y="9465"/>
                        <a:pt x="28268" y="9464"/>
                        <a:pt x="28290" y="9460"/>
                      </a:cubicBezTo>
                      <a:cubicBezTo>
                        <a:pt x="28337" y="9460"/>
                        <a:pt x="28373" y="9448"/>
                        <a:pt x="28409" y="9413"/>
                      </a:cubicBezTo>
                      <a:cubicBezTo>
                        <a:pt x="28456" y="9710"/>
                        <a:pt x="28671" y="10472"/>
                        <a:pt x="29361" y="10889"/>
                      </a:cubicBezTo>
                      <a:lnTo>
                        <a:pt x="29302" y="10175"/>
                      </a:lnTo>
                      <a:cubicBezTo>
                        <a:pt x="29290" y="10008"/>
                        <a:pt x="29230" y="9877"/>
                        <a:pt x="29171" y="9746"/>
                      </a:cubicBezTo>
                      <a:lnTo>
                        <a:pt x="29171" y="9746"/>
                      </a:lnTo>
                      <a:cubicBezTo>
                        <a:pt x="29337" y="9865"/>
                        <a:pt x="29480" y="9936"/>
                        <a:pt x="29635" y="9984"/>
                      </a:cubicBezTo>
                      <a:cubicBezTo>
                        <a:pt x="29587" y="10127"/>
                        <a:pt x="29564" y="10282"/>
                        <a:pt x="29635" y="10389"/>
                      </a:cubicBezTo>
                      <a:cubicBezTo>
                        <a:pt x="29657" y="10417"/>
                        <a:pt x="29690" y="10429"/>
                        <a:pt x="29733" y="10429"/>
                      </a:cubicBezTo>
                      <a:cubicBezTo>
                        <a:pt x="29924" y="10429"/>
                        <a:pt x="30292" y="10177"/>
                        <a:pt x="30516" y="9972"/>
                      </a:cubicBezTo>
                      <a:cubicBezTo>
                        <a:pt x="30576" y="10055"/>
                        <a:pt x="30659" y="10163"/>
                        <a:pt x="30730" y="10234"/>
                      </a:cubicBezTo>
                      <a:cubicBezTo>
                        <a:pt x="30724" y="10234"/>
                        <a:pt x="30718" y="10234"/>
                        <a:pt x="30712" y="10234"/>
                      </a:cubicBezTo>
                      <a:cubicBezTo>
                        <a:pt x="30342" y="10234"/>
                        <a:pt x="29748" y="10582"/>
                        <a:pt x="29397" y="10746"/>
                      </a:cubicBezTo>
                      <a:cubicBezTo>
                        <a:pt x="29776" y="11094"/>
                        <a:pt x="30145" y="11224"/>
                        <a:pt x="30440" y="11224"/>
                      </a:cubicBezTo>
                      <a:cubicBezTo>
                        <a:pt x="30711" y="11224"/>
                        <a:pt x="30919" y="11114"/>
                        <a:pt x="31016" y="10960"/>
                      </a:cubicBezTo>
                      <a:cubicBezTo>
                        <a:pt x="31195" y="10698"/>
                        <a:pt x="31111" y="10532"/>
                        <a:pt x="31076" y="10508"/>
                      </a:cubicBezTo>
                      <a:lnTo>
                        <a:pt x="31076" y="10508"/>
                      </a:lnTo>
                      <a:cubicBezTo>
                        <a:pt x="31219" y="10587"/>
                        <a:pt x="31381" y="10636"/>
                        <a:pt x="31551" y="10636"/>
                      </a:cubicBezTo>
                      <a:cubicBezTo>
                        <a:pt x="31663" y="10636"/>
                        <a:pt x="31779" y="10615"/>
                        <a:pt x="31897" y="10567"/>
                      </a:cubicBezTo>
                      <a:cubicBezTo>
                        <a:pt x="31885" y="10472"/>
                        <a:pt x="31850" y="10353"/>
                        <a:pt x="31790" y="10222"/>
                      </a:cubicBezTo>
                      <a:cubicBezTo>
                        <a:pt x="31790" y="10222"/>
                        <a:pt x="31790" y="10127"/>
                        <a:pt x="31778" y="9996"/>
                      </a:cubicBezTo>
                      <a:cubicBezTo>
                        <a:pt x="31838" y="9984"/>
                        <a:pt x="31885" y="9984"/>
                        <a:pt x="31945" y="9972"/>
                      </a:cubicBezTo>
                      <a:cubicBezTo>
                        <a:pt x="31897" y="9877"/>
                        <a:pt x="31802" y="9770"/>
                        <a:pt x="31707" y="9674"/>
                      </a:cubicBezTo>
                      <a:cubicBezTo>
                        <a:pt x="31695" y="9639"/>
                        <a:pt x="31695" y="9627"/>
                        <a:pt x="31671" y="9591"/>
                      </a:cubicBezTo>
                      <a:lnTo>
                        <a:pt x="31671" y="9591"/>
                      </a:lnTo>
                      <a:cubicBezTo>
                        <a:pt x="31702" y="9630"/>
                        <a:pt x="31749" y="9647"/>
                        <a:pt x="31808" y="9647"/>
                      </a:cubicBezTo>
                      <a:cubicBezTo>
                        <a:pt x="31929" y="9647"/>
                        <a:pt x="32098" y="9573"/>
                        <a:pt x="32266" y="9460"/>
                      </a:cubicBezTo>
                      <a:lnTo>
                        <a:pt x="32266" y="9532"/>
                      </a:lnTo>
                      <a:cubicBezTo>
                        <a:pt x="32262" y="9608"/>
                        <a:pt x="32281" y="9642"/>
                        <a:pt x="32317" y="9642"/>
                      </a:cubicBezTo>
                      <a:cubicBezTo>
                        <a:pt x="32388" y="9642"/>
                        <a:pt x="32525" y="9507"/>
                        <a:pt x="32683" y="9293"/>
                      </a:cubicBezTo>
                      <a:cubicBezTo>
                        <a:pt x="32716" y="9399"/>
                        <a:pt x="32843" y="9416"/>
                        <a:pt x="32920" y="9416"/>
                      </a:cubicBezTo>
                      <a:cubicBezTo>
                        <a:pt x="32956" y="9416"/>
                        <a:pt x="32981" y="9413"/>
                        <a:pt x="32981" y="9413"/>
                      </a:cubicBezTo>
                      <a:cubicBezTo>
                        <a:pt x="33052" y="9413"/>
                        <a:pt x="33195" y="9389"/>
                        <a:pt x="33326" y="9341"/>
                      </a:cubicBezTo>
                      <a:lnTo>
                        <a:pt x="33326" y="9341"/>
                      </a:lnTo>
                      <a:cubicBezTo>
                        <a:pt x="33266" y="9472"/>
                        <a:pt x="33219" y="9627"/>
                        <a:pt x="33195" y="9794"/>
                      </a:cubicBezTo>
                      <a:cubicBezTo>
                        <a:pt x="33074" y="9767"/>
                        <a:pt x="32926" y="9744"/>
                        <a:pt x="32754" y="9744"/>
                      </a:cubicBezTo>
                      <a:cubicBezTo>
                        <a:pt x="32622" y="9744"/>
                        <a:pt x="32475" y="9757"/>
                        <a:pt x="32314" y="9794"/>
                      </a:cubicBezTo>
                      <a:cubicBezTo>
                        <a:pt x="32314" y="9794"/>
                        <a:pt x="31897" y="10460"/>
                        <a:pt x="32100" y="10746"/>
                      </a:cubicBezTo>
                      <a:cubicBezTo>
                        <a:pt x="32129" y="10785"/>
                        <a:pt x="32174" y="10802"/>
                        <a:pt x="32231" y="10802"/>
                      </a:cubicBezTo>
                      <a:cubicBezTo>
                        <a:pt x="32454" y="10802"/>
                        <a:pt x="32853" y="10540"/>
                        <a:pt x="33147" y="10294"/>
                      </a:cubicBezTo>
                      <a:cubicBezTo>
                        <a:pt x="33147" y="10472"/>
                        <a:pt x="33171" y="10651"/>
                        <a:pt x="33255" y="10782"/>
                      </a:cubicBezTo>
                      <a:cubicBezTo>
                        <a:pt x="33707" y="10163"/>
                        <a:pt x="33767" y="10091"/>
                        <a:pt x="33695" y="9674"/>
                      </a:cubicBezTo>
                      <a:cubicBezTo>
                        <a:pt x="33671" y="9472"/>
                        <a:pt x="33588" y="9353"/>
                        <a:pt x="33528" y="9282"/>
                      </a:cubicBezTo>
                      <a:cubicBezTo>
                        <a:pt x="33624" y="9258"/>
                        <a:pt x="33707" y="9222"/>
                        <a:pt x="33814" y="9174"/>
                      </a:cubicBezTo>
                      <a:lnTo>
                        <a:pt x="33814" y="9174"/>
                      </a:lnTo>
                      <a:cubicBezTo>
                        <a:pt x="33743" y="9377"/>
                        <a:pt x="33731" y="9746"/>
                        <a:pt x="34124" y="10163"/>
                      </a:cubicBezTo>
                      <a:cubicBezTo>
                        <a:pt x="33767" y="10246"/>
                        <a:pt x="33433" y="10460"/>
                        <a:pt x="33397" y="10960"/>
                      </a:cubicBezTo>
                      <a:cubicBezTo>
                        <a:pt x="33397" y="10960"/>
                        <a:pt x="33425" y="11404"/>
                        <a:pt x="33733" y="11404"/>
                      </a:cubicBezTo>
                      <a:cubicBezTo>
                        <a:pt x="33774" y="11404"/>
                        <a:pt x="33821" y="11396"/>
                        <a:pt x="33874" y="11377"/>
                      </a:cubicBezTo>
                      <a:cubicBezTo>
                        <a:pt x="34005" y="11341"/>
                        <a:pt x="34171" y="11198"/>
                        <a:pt x="34326" y="11044"/>
                      </a:cubicBezTo>
                      <a:cubicBezTo>
                        <a:pt x="34457" y="11282"/>
                        <a:pt x="34707" y="11544"/>
                        <a:pt x="35171" y="11794"/>
                      </a:cubicBezTo>
                      <a:cubicBezTo>
                        <a:pt x="35171" y="11591"/>
                        <a:pt x="35064" y="11246"/>
                        <a:pt x="34933" y="10948"/>
                      </a:cubicBezTo>
                      <a:cubicBezTo>
                        <a:pt x="35017" y="10948"/>
                        <a:pt x="35112" y="10937"/>
                        <a:pt x="35219" y="10925"/>
                      </a:cubicBezTo>
                      <a:cubicBezTo>
                        <a:pt x="35481" y="11377"/>
                        <a:pt x="36053" y="11770"/>
                        <a:pt x="36053" y="11770"/>
                      </a:cubicBezTo>
                      <a:cubicBezTo>
                        <a:pt x="36053" y="11770"/>
                        <a:pt x="36076" y="11222"/>
                        <a:pt x="35886" y="10746"/>
                      </a:cubicBezTo>
                      <a:lnTo>
                        <a:pt x="35898" y="10746"/>
                      </a:lnTo>
                      <a:cubicBezTo>
                        <a:pt x="35957" y="10937"/>
                        <a:pt x="36029" y="11103"/>
                        <a:pt x="36124" y="11175"/>
                      </a:cubicBezTo>
                      <a:cubicBezTo>
                        <a:pt x="36037" y="11227"/>
                        <a:pt x="36390" y="11522"/>
                        <a:pt x="36581" y="11522"/>
                      </a:cubicBezTo>
                      <a:cubicBezTo>
                        <a:pt x="36651" y="11522"/>
                        <a:pt x="36699" y="11482"/>
                        <a:pt x="36695" y="11377"/>
                      </a:cubicBezTo>
                      <a:cubicBezTo>
                        <a:pt x="36672" y="11139"/>
                        <a:pt x="36553" y="10877"/>
                        <a:pt x="36314" y="10627"/>
                      </a:cubicBezTo>
                      <a:cubicBezTo>
                        <a:pt x="36338" y="10627"/>
                        <a:pt x="36350" y="10603"/>
                        <a:pt x="36374" y="10603"/>
                      </a:cubicBezTo>
                      <a:cubicBezTo>
                        <a:pt x="36362" y="10591"/>
                        <a:pt x="36314" y="10579"/>
                        <a:pt x="36255" y="10567"/>
                      </a:cubicBezTo>
                      <a:lnTo>
                        <a:pt x="36219" y="10520"/>
                      </a:lnTo>
                      <a:cubicBezTo>
                        <a:pt x="36172" y="10353"/>
                        <a:pt x="35886" y="10210"/>
                        <a:pt x="35624" y="10127"/>
                      </a:cubicBezTo>
                      <a:cubicBezTo>
                        <a:pt x="35600" y="10032"/>
                        <a:pt x="35576" y="9936"/>
                        <a:pt x="35529" y="9853"/>
                      </a:cubicBezTo>
                      <a:lnTo>
                        <a:pt x="35529" y="9853"/>
                      </a:lnTo>
                      <a:cubicBezTo>
                        <a:pt x="35764" y="9933"/>
                        <a:pt x="36030" y="9989"/>
                        <a:pt x="36289" y="9989"/>
                      </a:cubicBezTo>
                      <a:cubicBezTo>
                        <a:pt x="36608" y="9989"/>
                        <a:pt x="36918" y="9904"/>
                        <a:pt x="37148" y="9674"/>
                      </a:cubicBezTo>
                      <a:cubicBezTo>
                        <a:pt x="37231" y="10186"/>
                        <a:pt x="37588" y="10306"/>
                        <a:pt x="37803" y="10353"/>
                      </a:cubicBezTo>
                      <a:cubicBezTo>
                        <a:pt x="37836" y="10361"/>
                        <a:pt x="37868" y="10364"/>
                        <a:pt x="37898" y="10364"/>
                      </a:cubicBezTo>
                      <a:cubicBezTo>
                        <a:pt x="38099" y="10364"/>
                        <a:pt x="38208" y="10210"/>
                        <a:pt x="38208" y="10210"/>
                      </a:cubicBezTo>
                      <a:cubicBezTo>
                        <a:pt x="38017" y="9877"/>
                        <a:pt x="37612" y="9389"/>
                        <a:pt x="37267" y="9341"/>
                      </a:cubicBezTo>
                      <a:cubicBezTo>
                        <a:pt x="36993" y="9115"/>
                        <a:pt x="36362" y="8877"/>
                        <a:pt x="35803" y="8805"/>
                      </a:cubicBezTo>
                      <a:cubicBezTo>
                        <a:pt x="36184" y="8674"/>
                        <a:pt x="36588" y="8305"/>
                        <a:pt x="36636" y="7805"/>
                      </a:cubicBezTo>
                      <a:cubicBezTo>
                        <a:pt x="36575" y="7760"/>
                        <a:pt x="36490" y="7742"/>
                        <a:pt x="36392" y="7742"/>
                      </a:cubicBezTo>
                      <a:cubicBezTo>
                        <a:pt x="36204" y="7742"/>
                        <a:pt x="35967" y="7810"/>
                        <a:pt x="35755" y="7889"/>
                      </a:cubicBezTo>
                      <a:cubicBezTo>
                        <a:pt x="35755" y="7853"/>
                        <a:pt x="35767" y="7841"/>
                        <a:pt x="35767" y="7805"/>
                      </a:cubicBezTo>
                      <a:cubicBezTo>
                        <a:pt x="35886" y="7805"/>
                        <a:pt x="36041" y="7769"/>
                        <a:pt x="36219" y="7686"/>
                      </a:cubicBezTo>
                      <a:cubicBezTo>
                        <a:pt x="36184" y="7531"/>
                        <a:pt x="36017" y="7412"/>
                        <a:pt x="35814" y="7305"/>
                      </a:cubicBezTo>
                      <a:cubicBezTo>
                        <a:pt x="35814" y="7269"/>
                        <a:pt x="35814" y="7246"/>
                        <a:pt x="35803" y="7198"/>
                      </a:cubicBezTo>
                      <a:lnTo>
                        <a:pt x="35803" y="7198"/>
                      </a:lnTo>
                      <a:cubicBezTo>
                        <a:pt x="35921" y="7285"/>
                        <a:pt x="36044" y="7340"/>
                        <a:pt x="36162" y="7340"/>
                      </a:cubicBezTo>
                      <a:cubicBezTo>
                        <a:pt x="36223" y="7340"/>
                        <a:pt x="36282" y="7325"/>
                        <a:pt x="36338" y="7293"/>
                      </a:cubicBezTo>
                      <a:cubicBezTo>
                        <a:pt x="36303" y="7031"/>
                        <a:pt x="36124" y="6781"/>
                        <a:pt x="35922" y="6591"/>
                      </a:cubicBezTo>
                      <a:cubicBezTo>
                        <a:pt x="36184" y="6591"/>
                        <a:pt x="36541" y="6531"/>
                        <a:pt x="36695" y="6400"/>
                      </a:cubicBezTo>
                      <a:cubicBezTo>
                        <a:pt x="36886" y="6484"/>
                        <a:pt x="37076" y="6531"/>
                        <a:pt x="37243" y="6579"/>
                      </a:cubicBezTo>
                      <a:cubicBezTo>
                        <a:pt x="37291" y="6412"/>
                        <a:pt x="37303" y="6281"/>
                        <a:pt x="37303" y="6162"/>
                      </a:cubicBezTo>
                      <a:cubicBezTo>
                        <a:pt x="37327" y="6186"/>
                        <a:pt x="37362" y="6198"/>
                        <a:pt x="37386" y="6234"/>
                      </a:cubicBezTo>
                      <a:cubicBezTo>
                        <a:pt x="37469" y="6412"/>
                        <a:pt x="37553" y="6555"/>
                        <a:pt x="37660" y="6650"/>
                      </a:cubicBezTo>
                      <a:cubicBezTo>
                        <a:pt x="37660" y="6650"/>
                        <a:pt x="37946" y="6853"/>
                        <a:pt x="38219" y="6972"/>
                      </a:cubicBezTo>
                      <a:cubicBezTo>
                        <a:pt x="38208" y="7007"/>
                        <a:pt x="38208" y="7055"/>
                        <a:pt x="38208" y="7079"/>
                      </a:cubicBezTo>
                      <a:cubicBezTo>
                        <a:pt x="38208" y="7079"/>
                        <a:pt x="38279" y="7377"/>
                        <a:pt x="38434" y="7472"/>
                      </a:cubicBezTo>
                      <a:lnTo>
                        <a:pt x="38434" y="7484"/>
                      </a:lnTo>
                      <a:cubicBezTo>
                        <a:pt x="38434" y="7484"/>
                        <a:pt x="38624" y="7984"/>
                        <a:pt x="38934" y="8020"/>
                      </a:cubicBezTo>
                      <a:cubicBezTo>
                        <a:pt x="38948" y="8021"/>
                        <a:pt x="38963" y="8022"/>
                        <a:pt x="38978" y="8022"/>
                      </a:cubicBezTo>
                      <a:cubicBezTo>
                        <a:pt x="39164" y="8022"/>
                        <a:pt x="39340" y="7882"/>
                        <a:pt x="39505" y="7650"/>
                      </a:cubicBezTo>
                      <a:cubicBezTo>
                        <a:pt x="39517" y="7841"/>
                        <a:pt x="39565" y="8103"/>
                        <a:pt x="39636" y="8401"/>
                      </a:cubicBezTo>
                      <a:cubicBezTo>
                        <a:pt x="39339" y="8746"/>
                        <a:pt x="39029" y="9222"/>
                        <a:pt x="38958" y="9674"/>
                      </a:cubicBezTo>
                      <a:cubicBezTo>
                        <a:pt x="38958" y="9674"/>
                        <a:pt x="38958" y="9698"/>
                        <a:pt x="38970" y="9734"/>
                      </a:cubicBezTo>
                      <a:cubicBezTo>
                        <a:pt x="38922" y="9710"/>
                        <a:pt x="38862" y="9686"/>
                        <a:pt x="38815" y="9674"/>
                      </a:cubicBezTo>
                      <a:lnTo>
                        <a:pt x="38815" y="9674"/>
                      </a:lnTo>
                      <a:lnTo>
                        <a:pt x="39077" y="10460"/>
                      </a:lnTo>
                      <a:cubicBezTo>
                        <a:pt x="39261" y="11038"/>
                        <a:pt x="39857" y="11294"/>
                        <a:pt x="40145" y="11294"/>
                      </a:cubicBezTo>
                      <a:cubicBezTo>
                        <a:pt x="40249" y="11294"/>
                        <a:pt x="40313" y="11261"/>
                        <a:pt x="40303" y="11198"/>
                      </a:cubicBezTo>
                      <a:cubicBezTo>
                        <a:pt x="40291" y="11103"/>
                        <a:pt x="40101" y="10591"/>
                        <a:pt x="39648" y="10163"/>
                      </a:cubicBezTo>
                      <a:cubicBezTo>
                        <a:pt x="39672" y="10151"/>
                        <a:pt x="39684" y="10151"/>
                        <a:pt x="39684" y="10127"/>
                      </a:cubicBezTo>
                      <a:cubicBezTo>
                        <a:pt x="39755" y="10055"/>
                        <a:pt x="39827" y="9972"/>
                        <a:pt x="39886" y="9865"/>
                      </a:cubicBezTo>
                      <a:cubicBezTo>
                        <a:pt x="39934" y="10210"/>
                        <a:pt x="40065" y="10722"/>
                        <a:pt x="40267" y="10877"/>
                      </a:cubicBezTo>
                      <a:cubicBezTo>
                        <a:pt x="40267" y="10877"/>
                        <a:pt x="40686" y="11185"/>
                        <a:pt x="40917" y="11185"/>
                      </a:cubicBezTo>
                      <a:cubicBezTo>
                        <a:pt x="41007" y="11185"/>
                        <a:pt x="41068" y="11138"/>
                        <a:pt x="41065" y="11008"/>
                      </a:cubicBezTo>
                      <a:cubicBezTo>
                        <a:pt x="41065" y="10948"/>
                        <a:pt x="41053" y="10889"/>
                        <a:pt x="41041" y="10817"/>
                      </a:cubicBezTo>
                      <a:cubicBezTo>
                        <a:pt x="41291" y="10687"/>
                        <a:pt x="41529" y="10306"/>
                        <a:pt x="41756" y="9889"/>
                      </a:cubicBezTo>
                      <a:cubicBezTo>
                        <a:pt x="41742" y="9885"/>
                        <a:pt x="41719" y="9884"/>
                        <a:pt x="41688" y="9884"/>
                      </a:cubicBezTo>
                      <a:cubicBezTo>
                        <a:pt x="41510" y="9884"/>
                        <a:pt x="41079" y="9942"/>
                        <a:pt x="40744" y="10044"/>
                      </a:cubicBezTo>
                      <a:cubicBezTo>
                        <a:pt x="40803" y="9627"/>
                        <a:pt x="40684" y="9115"/>
                        <a:pt x="40565" y="8698"/>
                      </a:cubicBezTo>
                      <a:cubicBezTo>
                        <a:pt x="40625" y="8627"/>
                        <a:pt x="40863" y="8127"/>
                        <a:pt x="40815" y="7531"/>
                      </a:cubicBezTo>
                      <a:lnTo>
                        <a:pt x="40815" y="7531"/>
                      </a:lnTo>
                      <a:cubicBezTo>
                        <a:pt x="41041" y="7829"/>
                        <a:pt x="41601" y="8508"/>
                        <a:pt x="42208" y="8734"/>
                      </a:cubicBezTo>
                      <a:cubicBezTo>
                        <a:pt x="41887" y="9043"/>
                        <a:pt x="41482" y="9591"/>
                        <a:pt x="41946" y="10163"/>
                      </a:cubicBezTo>
                      <a:cubicBezTo>
                        <a:pt x="41946" y="10163"/>
                        <a:pt x="42112" y="10319"/>
                        <a:pt x="42288" y="10319"/>
                      </a:cubicBezTo>
                      <a:cubicBezTo>
                        <a:pt x="42386" y="10319"/>
                        <a:pt x="42488" y="10269"/>
                        <a:pt x="42565" y="10115"/>
                      </a:cubicBezTo>
                      <a:cubicBezTo>
                        <a:pt x="42601" y="10055"/>
                        <a:pt x="42625" y="9972"/>
                        <a:pt x="42649" y="9877"/>
                      </a:cubicBezTo>
                      <a:cubicBezTo>
                        <a:pt x="42803" y="9944"/>
                        <a:pt x="42969" y="9972"/>
                        <a:pt x="43131" y="9972"/>
                      </a:cubicBezTo>
                      <a:cubicBezTo>
                        <a:pt x="43432" y="9972"/>
                        <a:pt x="43721" y="9873"/>
                        <a:pt x="43899" y="9734"/>
                      </a:cubicBezTo>
                      <a:lnTo>
                        <a:pt x="43899" y="9734"/>
                      </a:lnTo>
                      <a:cubicBezTo>
                        <a:pt x="43863" y="9817"/>
                        <a:pt x="43851" y="9889"/>
                        <a:pt x="43839" y="9996"/>
                      </a:cubicBezTo>
                      <a:cubicBezTo>
                        <a:pt x="43815" y="10163"/>
                        <a:pt x="43804" y="10282"/>
                        <a:pt x="43804" y="10389"/>
                      </a:cubicBezTo>
                      <a:cubicBezTo>
                        <a:pt x="43613" y="10567"/>
                        <a:pt x="43434" y="10829"/>
                        <a:pt x="43399" y="11175"/>
                      </a:cubicBezTo>
                      <a:lnTo>
                        <a:pt x="43327" y="12008"/>
                      </a:lnTo>
                      <a:cubicBezTo>
                        <a:pt x="43446" y="11937"/>
                        <a:pt x="43542" y="11853"/>
                        <a:pt x="43637" y="11782"/>
                      </a:cubicBezTo>
                      <a:cubicBezTo>
                        <a:pt x="43798" y="11895"/>
                        <a:pt x="44460" y="12204"/>
                        <a:pt x="45281" y="12204"/>
                      </a:cubicBezTo>
                      <a:cubicBezTo>
                        <a:pt x="45674" y="12204"/>
                        <a:pt x="46103" y="12133"/>
                        <a:pt x="46530" y="11937"/>
                      </a:cubicBezTo>
                      <a:lnTo>
                        <a:pt x="46185" y="11734"/>
                      </a:lnTo>
                      <a:cubicBezTo>
                        <a:pt x="46340" y="11472"/>
                        <a:pt x="46375" y="11139"/>
                        <a:pt x="46399" y="10841"/>
                      </a:cubicBezTo>
                      <a:cubicBezTo>
                        <a:pt x="46411" y="10829"/>
                        <a:pt x="46423" y="10829"/>
                        <a:pt x="46423" y="10817"/>
                      </a:cubicBezTo>
                      <a:cubicBezTo>
                        <a:pt x="47006" y="10246"/>
                        <a:pt x="46792" y="9032"/>
                        <a:pt x="46792" y="9032"/>
                      </a:cubicBezTo>
                      <a:lnTo>
                        <a:pt x="46792" y="9032"/>
                      </a:lnTo>
                      <a:cubicBezTo>
                        <a:pt x="46792" y="9032"/>
                        <a:pt x="45947" y="9758"/>
                        <a:pt x="45839" y="10448"/>
                      </a:cubicBezTo>
                      <a:cubicBezTo>
                        <a:pt x="45839" y="10448"/>
                        <a:pt x="45875" y="10544"/>
                        <a:pt x="45923" y="10651"/>
                      </a:cubicBezTo>
                      <a:cubicBezTo>
                        <a:pt x="45756" y="10841"/>
                        <a:pt x="45589" y="11079"/>
                        <a:pt x="45482" y="11341"/>
                      </a:cubicBezTo>
                      <a:cubicBezTo>
                        <a:pt x="45399" y="11294"/>
                        <a:pt x="45328" y="11258"/>
                        <a:pt x="45232" y="11234"/>
                      </a:cubicBezTo>
                      <a:cubicBezTo>
                        <a:pt x="45268" y="11068"/>
                        <a:pt x="45387" y="10008"/>
                        <a:pt x="44935" y="9579"/>
                      </a:cubicBezTo>
                      <a:cubicBezTo>
                        <a:pt x="44887" y="9532"/>
                        <a:pt x="44827" y="9496"/>
                        <a:pt x="44792" y="9448"/>
                      </a:cubicBezTo>
                      <a:cubicBezTo>
                        <a:pt x="44816" y="9341"/>
                        <a:pt x="44851" y="9258"/>
                        <a:pt x="44851" y="9163"/>
                      </a:cubicBezTo>
                      <a:cubicBezTo>
                        <a:pt x="44935" y="9282"/>
                        <a:pt x="45042" y="9413"/>
                        <a:pt x="45149" y="9567"/>
                      </a:cubicBezTo>
                      <a:cubicBezTo>
                        <a:pt x="45458" y="10055"/>
                        <a:pt x="45661" y="10067"/>
                        <a:pt x="45661" y="10067"/>
                      </a:cubicBezTo>
                      <a:cubicBezTo>
                        <a:pt x="45661" y="10067"/>
                        <a:pt x="45863" y="8865"/>
                        <a:pt x="45387" y="8389"/>
                      </a:cubicBezTo>
                      <a:cubicBezTo>
                        <a:pt x="45268" y="8270"/>
                        <a:pt x="45149" y="8198"/>
                        <a:pt x="45030" y="8150"/>
                      </a:cubicBezTo>
                      <a:lnTo>
                        <a:pt x="45030" y="8150"/>
                      </a:lnTo>
                      <a:cubicBezTo>
                        <a:pt x="45104" y="8155"/>
                        <a:pt x="45181" y="8158"/>
                        <a:pt x="45261" y="8158"/>
                      </a:cubicBezTo>
                      <a:cubicBezTo>
                        <a:pt x="45398" y="8158"/>
                        <a:pt x="45541" y="8149"/>
                        <a:pt x="45685" y="8127"/>
                      </a:cubicBezTo>
                      <a:lnTo>
                        <a:pt x="44887" y="7317"/>
                      </a:lnTo>
                      <a:cubicBezTo>
                        <a:pt x="44649" y="7079"/>
                        <a:pt x="44375" y="6948"/>
                        <a:pt x="44089" y="6888"/>
                      </a:cubicBezTo>
                      <a:cubicBezTo>
                        <a:pt x="44685" y="6496"/>
                        <a:pt x="45411" y="5293"/>
                        <a:pt x="45411" y="5293"/>
                      </a:cubicBezTo>
                      <a:cubicBezTo>
                        <a:pt x="45411" y="5293"/>
                        <a:pt x="45186" y="5252"/>
                        <a:pt x="44880" y="5252"/>
                      </a:cubicBezTo>
                      <a:cubicBezTo>
                        <a:pt x="44265" y="5252"/>
                        <a:pt x="43324" y="5417"/>
                        <a:pt x="43244" y="6412"/>
                      </a:cubicBezTo>
                      <a:cubicBezTo>
                        <a:pt x="43244" y="6412"/>
                        <a:pt x="43244" y="6460"/>
                        <a:pt x="43256" y="6519"/>
                      </a:cubicBezTo>
                      <a:cubicBezTo>
                        <a:pt x="43103" y="6454"/>
                        <a:pt x="42946" y="6431"/>
                        <a:pt x="42800" y="6431"/>
                      </a:cubicBezTo>
                      <a:cubicBezTo>
                        <a:pt x="42653" y="6431"/>
                        <a:pt x="42517" y="6455"/>
                        <a:pt x="42413" y="6482"/>
                      </a:cubicBezTo>
                      <a:lnTo>
                        <a:pt x="42413" y="6482"/>
                      </a:lnTo>
                      <a:cubicBezTo>
                        <a:pt x="43326" y="5720"/>
                        <a:pt x="42672" y="4888"/>
                        <a:pt x="42268" y="4745"/>
                      </a:cubicBezTo>
                      <a:cubicBezTo>
                        <a:pt x="42184" y="5245"/>
                        <a:pt x="42137" y="5722"/>
                        <a:pt x="42125" y="6007"/>
                      </a:cubicBezTo>
                      <a:cubicBezTo>
                        <a:pt x="42089" y="5781"/>
                        <a:pt x="41994" y="5531"/>
                        <a:pt x="41589" y="5472"/>
                      </a:cubicBezTo>
                      <a:cubicBezTo>
                        <a:pt x="41601" y="4936"/>
                        <a:pt x="41553" y="4138"/>
                        <a:pt x="41160" y="3721"/>
                      </a:cubicBezTo>
                      <a:cubicBezTo>
                        <a:pt x="40845" y="3411"/>
                        <a:pt x="40534" y="3331"/>
                        <a:pt x="40298" y="3331"/>
                      </a:cubicBezTo>
                      <a:cubicBezTo>
                        <a:pt x="40044" y="3331"/>
                        <a:pt x="39874" y="3424"/>
                        <a:pt x="39874" y="3424"/>
                      </a:cubicBezTo>
                      <a:lnTo>
                        <a:pt x="40101" y="3388"/>
                      </a:lnTo>
                      <a:lnTo>
                        <a:pt x="40101" y="3388"/>
                      </a:lnTo>
                      <a:cubicBezTo>
                        <a:pt x="40065" y="3876"/>
                        <a:pt x="40208" y="4257"/>
                        <a:pt x="40422" y="4638"/>
                      </a:cubicBezTo>
                      <a:cubicBezTo>
                        <a:pt x="40208" y="4876"/>
                        <a:pt x="39910" y="5245"/>
                        <a:pt x="39863" y="5603"/>
                      </a:cubicBezTo>
                      <a:cubicBezTo>
                        <a:pt x="39863" y="5603"/>
                        <a:pt x="39934" y="5900"/>
                        <a:pt x="40089" y="5995"/>
                      </a:cubicBezTo>
                      <a:lnTo>
                        <a:pt x="40089" y="6007"/>
                      </a:lnTo>
                      <a:cubicBezTo>
                        <a:pt x="40089" y="6007"/>
                        <a:pt x="40089" y="6019"/>
                        <a:pt x="40101" y="6055"/>
                      </a:cubicBezTo>
                      <a:cubicBezTo>
                        <a:pt x="39696" y="6126"/>
                        <a:pt x="39267" y="6257"/>
                        <a:pt x="39089" y="6424"/>
                      </a:cubicBezTo>
                      <a:cubicBezTo>
                        <a:pt x="39112" y="6079"/>
                        <a:pt x="39053" y="5781"/>
                        <a:pt x="39053" y="5781"/>
                      </a:cubicBezTo>
                      <a:cubicBezTo>
                        <a:pt x="39053" y="5781"/>
                        <a:pt x="38851" y="5960"/>
                        <a:pt x="38660" y="6222"/>
                      </a:cubicBezTo>
                      <a:cubicBezTo>
                        <a:pt x="38517" y="5900"/>
                        <a:pt x="38279" y="5591"/>
                        <a:pt x="37946" y="5305"/>
                      </a:cubicBezTo>
                      <a:cubicBezTo>
                        <a:pt x="37803" y="5031"/>
                        <a:pt x="37648" y="4793"/>
                        <a:pt x="37529" y="4674"/>
                      </a:cubicBezTo>
                      <a:cubicBezTo>
                        <a:pt x="37529" y="4674"/>
                        <a:pt x="37392" y="4610"/>
                        <a:pt x="37238" y="4610"/>
                      </a:cubicBezTo>
                      <a:cubicBezTo>
                        <a:pt x="37216" y="4610"/>
                        <a:pt x="37194" y="4611"/>
                        <a:pt x="37172" y="4614"/>
                      </a:cubicBezTo>
                      <a:cubicBezTo>
                        <a:pt x="36946" y="4281"/>
                        <a:pt x="36731" y="4043"/>
                        <a:pt x="36731" y="4043"/>
                      </a:cubicBezTo>
                      <a:cubicBezTo>
                        <a:pt x="36731" y="4043"/>
                        <a:pt x="35931" y="3860"/>
                        <a:pt x="35294" y="3860"/>
                      </a:cubicBezTo>
                      <a:cubicBezTo>
                        <a:pt x="35135" y="3860"/>
                        <a:pt x="34986" y="3871"/>
                        <a:pt x="34862" y="3900"/>
                      </a:cubicBezTo>
                      <a:cubicBezTo>
                        <a:pt x="35124" y="3721"/>
                        <a:pt x="35350" y="3543"/>
                        <a:pt x="35362" y="3495"/>
                      </a:cubicBezTo>
                      <a:lnTo>
                        <a:pt x="35362" y="3495"/>
                      </a:lnTo>
                      <a:cubicBezTo>
                        <a:pt x="35183" y="3507"/>
                        <a:pt x="34993" y="3519"/>
                        <a:pt x="34802" y="3555"/>
                      </a:cubicBezTo>
                      <a:cubicBezTo>
                        <a:pt x="34862" y="3340"/>
                        <a:pt x="34874" y="3138"/>
                        <a:pt x="34862" y="3031"/>
                      </a:cubicBezTo>
                      <a:lnTo>
                        <a:pt x="34862" y="3031"/>
                      </a:lnTo>
                      <a:cubicBezTo>
                        <a:pt x="34457" y="3209"/>
                        <a:pt x="34207" y="3495"/>
                        <a:pt x="34076" y="3757"/>
                      </a:cubicBezTo>
                      <a:cubicBezTo>
                        <a:pt x="33957" y="3817"/>
                        <a:pt x="33850" y="3912"/>
                        <a:pt x="33778" y="4019"/>
                      </a:cubicBezTo>
                      <a:cubicBezTo>
                        <a:pt x="33556" y="4316"/>
                        <a:pt x="33738" y="4361"/>
                        <a:pt x="33872" y="4361"/>
                      </a:cubicBezTo>
                      <a:cubicBezTo>
                        <a:pt x="33931" y="4361"/>
                        <a:pt x="33981" y="4352"/>
                        <a:pt x="33981" y="4352"/>
                      </a:cubicBezTo>
                      <a:cubicBezTo>
                        <a:pt x="34148" y="4293"/>
                        <a:pt x="34338" y="4210"/>
                        <a:pt x="34529" y="4090"/>
                      </a:cubicBezTo>
                      <a:lnTo>
                        <a:pt x="34552" y="4102"/>
                      </a:lnTo>
                      <a:cubicBezTo>
                        <a:pt x="34279" y="4293"/>
                        <a:pt x="34052" y="4567"/>
                        <a:pt x="33969" y="4745"/>
                      </a:cubicBezTo>
                      <a:cubicBezTo>
                        <a:pt x="33898" y="4888"/>
                        <a:pt x="33909" y="4995"/>
                        <a:pt x="33969" y="5055"/>
                      </a:cubicBezTo>
                      <a:cubicBezTo>
                        <a:pt x="33910" y="5044"/>
                        <a:pt x="33851" y="5038"/>
                        <a:pt x="33792" y="5038"/>
                      </a:cubicBezTo>
                      <a:cubicBezTo>
                        <a:pt x="33599" y="5038"/>
                        <a:pt x="33410" y="5095"/>
                        <a:pt x="33255" y="5186"/>
                      </a:cubicBezTo>
                      <a:cubicBezTo>
                        <a:pt x="33243" y="5102"/>
                        <a:pt x="33219" y="4995"/>
                        <a:pt x="33183" y="4912"/>
                      </a:cubicBezTo>
                      <a:lnTo>
                        <a:pt x="33088" y="4686"/>
                      </a:lnTo>
                      <a:cubicBezTo>
                        <a:pt x="33207" y="4591"/>
                        <a:pt x="33278" y="4531"/>
                        <a:pt x="33278" y="4507"/>
                      </a:cubicBezTo>
                      <a:cubicBezTo>
                        <a:pt x="33195" y="4507"/>
                        <a:pt x="33124" y="4519"/>
                        <a:pt x="33016" y="4519"/>
                      </a:cubicBezTo>
                      <a:lnTo>
                        <a:pt x="32850" y="4138"/>
                      </a:lnTo>
                      <a:cubicBezTo>
                        <a:pt x="32766" y="4281"/>
                        <a:pt x="32683" y="4412"/>
                        <a:pt x="32647" y="4567"/>
                      </a:cubicBezTo>
                      <a:cubicBezTo>
                        <a:pt x="32374" y="4614"/>
                        <a:pt x="32088" y="4674"/>
                        <a:pt x="31873" y="4769"/>
                      </a:cubicBezTo>
                      <a:cubicBezTo>
                        <a:pt x="31885" y="4757"/>
                        <a:pt x="31897" y="4745"/>
                        <a:pt x="31885" y="4733"/>
                      </a:cubicBezTo>
                      <a:cubicBezTo>
                        <a:pt x="31862" y="4721"/>
                        <a:pt x="31790" y="4713"/>
                        <a:pt x="31684" y="4713"/>
                      </a:cubicBezTo>
                      <a:cubicBezTo>
                        <a:pt x="31579" y="4713"/>
                        <a:pt x="31439" y="4721"/>
                        <a:pt x="31278" y="4745"/>
                      </a:cubicBezTo>
                      <a:lnTo>
                        <a:pt x="31242" y="4710"/>
                      </a:lnTo>
                      <a:cubicBezTo>
                        <a:pt x="31397" y="4531"/>
                        <a:pt x="31516" y="4352"/>
                        <a:pt x="31540" y="4233"/>
                      </a:cubicBezTo>
                      <a:cubicBezTo>
                        <a:pt x="31371" y="4115"/>
                        <a:pt x="31196" y="4066"/>
                        <a:pt x="31025" y="4066"/>
                      </a:cubicBezTo>
                      <a:cubicBezTo>
                        <a:pt x="30594" y="4066"/>
                        <a:pt x="30181" y="4376"/>
                        <a:pt x="29909" y="4674"/>
                      </a:cubicBezTo>
                      <a:cubicBezTo>
                        <a:pt x="29766" y="4579"/>
                        <a:pt x="29635" y="4507"/>
                        <a:pt x="29516" y="4495"/>
                      </a:cubicBezTo>
                      <a:cubicBezTo>
                        <a:pt x="29516" y="4495"/>
                        <a:pt x="29433" y="4674"/>
                        <a:pt x="29504" y="4924"/>
                      </a:cubicBezTo>
                      <a:cubicBezTo>
                        <a:pt x="29377" y="4892"/>
                        <a:pt x="29255" y="4876"/>
                        <a:pt x="29139" y="4876"/>
                      </a:cubicBezTo>
                      <a:cubicBezTo>
                        <a:pt x="29081" y="4876"/>
                        <a:pt x="29024" y="4880"/>
                        <a:pt x="28968" y="4888"/>
                      </a:cubicBezTo>
                      <a:cubicBezTo>
                        <a:pt x="28956" y="4876"/>
                        <a:pt x="28933" y="4864"/>
                        <a:pt x="28921" y="4829"/>
                      </a:cubicBezTo>
                      <a:cubicBezTo>
                        <a:pt x="28921" y="4721"/>
                        <a:pt x="28897" y="4567"/>
                        <a:pt x="28861" y="4388"/>
                      </a:cubicBezTo>
                      <a:cubicBezTo>
                        <a:pt x="28968" y="4340"/>
                        <a:pt x="29075" y="4293"/>
                        <a:pt x="29147" y="4245"/>
                      </a:cubicBezTo>
                      <a:cubicBezTo>
                        <a:pt x="29218" y="4388"/>
                        <a:pt x="29409" y="4400"/>
                        <a:pt x="29409" y="4400"/>
                      </a:cubicBezTo>
                      <a:cubicBezTo>
                        <a:pt x="29437" y="4405"/>
                        <a:pt x="29465" y="4407"/>
                        <a:pt x="29494" y="4407"/>
                      </a:cubicBezTo>
                      <a:cubicBezTo>
                        <a:pt x="29685" y="4407"/>
                        <a:pt x="29892" y="4307"/>
                        <a:pt x="30099" y="4162"/>
                      </a:cubicBezTo>
                      <a:cubicBezTo>
                        <a:pt x="30826" y="4102"/>
                        <a:pt x="31492" y="3578"/>
                        <a:pt x="31421" y="3531"/>
                      </a:cubicBezTo>
                      <a:cubicBezTo>
                        <a:pt x="31400" y="3526"/>
                        <a:pt x="31336" y="3520"/>
                        <a:pt x="31240" y="3520"/>
                      </a:cubicBezTo>
                      <a:cubicBezTo>
                        <a:pt x="31122" y="3520"/>
                        <a:pt x="30957" y="3528"/>
                        <a:pt x="30766" y="3555"/>
                      </a:cubicBezTo>
                      <a:cubicBezTo>
                        <a:pt x="30933" y="3352"/>
                        <a:pt x="31052" y="3174"/>
                        <a:pt x="31100" y="3043"/>
                      </a:cubicBezTo>
                      <a:cubicBezTo>
                        <a:pt x="30925" y="2924"/>
                        <a:pt x="30747" y="2874"/>
                        <a:pt x="30574" y="2874"/>
                      </a:cubicBezTo>
                      <a:cubicBezTo>
                        <a:pt x="30417" y="2874"/>
                        <a:pt x="30265" y="2915"/>
                        <a:pt x="30123" y="2983"/>
                      </a:cubicBezTo>
                      <a:cubicBezTo>
                        <a:pt x="30207" y="2662"/>
                        <a:pt x="30230" y="2328"/>
                        <a:pt x="30230" y="2328"/>
                      </a:cubicBezTo>
                      <a:lnTo>
                        <a:pt x="30230" y="2328"/>
                      </a:lnTo>
                      <a:cubicBezTo>
                        <a:pt x="30230" y="2328"/>
                        <a:pt x="29528" y="2364"/>
                        <a:pt x="29052" y="2543"/>
                      </a:cubicBezTo>
                      <a:cubicBezTo>
                        <a:pt x="29052" y="2519"/>
                        <a:pt x="29075" y="2507"/>
                        <a:pt x="29075" y="2483"/>
                      </a:cubicBezTo>
                      <a:lnTo>
                        <a:pt x="29290" y="1793"/>
                      </a:lnTo>
                      <a:lnTo>
                        <a:pt x="29290" y="1793"/>
                      </a:lnTo>
                      <a:cubicBezTo>
                        <a:pt x="28373" y="2090"/>
                        <a:pt x="28016" y="2983"/>
                        <a:pt x="28004" y="3138"/>
                      </a:cubicBezTo>
                      <a:cubicBezTo>
                        <a:pt x="27994" y="3187"/>
                        <a:pt x="28048" y="3214"/>
                        <a:pt x="28135" y="3214"/>
                      </a:cubicBezTo>
                      <a:cubicBezTo>
                        <a:pt x="28259" y="3214"/>
                        <a:pt x="28449" y="3161"/>
                        <a:pt x="28623" y="3043"/>
                      </a:cubicBezTo>
                      <a:cubicBezTo>
                        <a:pt x="28623" y="3078"/>
                        <a:pt x="28635" y="3102"/>
                        <a:pt x="28659" y="3114"/>
                      </a:cubicBezTo>
                      <a:cubicBezTo>
                        <a:pt x="28325" y="3209"/>
                        <a:pt x="28016" y="3340"/>
                        <a:pt x="27837" y="3602"/>
                      </a:cubicBezTo>
                      <a:cubicBezTo>
                        <a:pt x="27583" y="3941"/>
                        <a:pt x="27790" y="3997"/>
                        <a:pt x="27948" y="3997"/>
                      </a:cubicBezTo>
                      <a:cubicBezTo>
                        <a:pt x="27968" y="3997"/>
                        <a:pt x="27987" y="3997"/>
                        <a:pt x="28004" y="3995"/>
                      </a:cubicBezTo>
                      <a:cubicBezTo>
                        <a:pt x="28004" y="4019"/>
                        <a:pt x="28004" y="4019"/>
                        <a:pt x="28016" y="4031"/>
                      </a:cubicBezTo>
                      <a:cubicBezTo>
                        <a:pt x="27897" y="4043"/>
                        <a:pt x="27730" y="4090"/>
                        <a:pt x="27587" y="4221"/>
                      </a:cubicBezTo>
                      <a:lnTo>
                        <a:pt x="27492" y="4079"/>
                      </a:lnTo>
                      <a:cubicBezTo>
                        <a:pt x="27432" y="3995"/>
                        <a:pt x="27325" y="3983"/>
                        <a:pt x="27206" y="3983"/>
                      </a:cubicBezTo>
                      <a:lnTo>
                        <a:pt x="27028" y="3876"/>
                      </a:lnTo>
                      <a:cubicBezTo>
                        <a:pt x="27008" y="3872"/>
                        <a:pt x="26988" y="3869"/>
                        <a:pt x="26967" y="3869"/>
                      </a:cubicBezTo>
                      <a:cubicBezTo>
                        <a:pt x="26827" y="3869"/>
                        <a:pt x="26668" y="3973"/>
                        <a:pt x="26492" y="4150"/>
                      </a:cubicBezTo>
                      <a:cubicBezTo>
                        <a:pt x="26337" y="4162"/>
                        <a:pt x="26182" y="4221"/>
                        <a:pt x="26099" y="4305"/>
                      </a:cubicBezTo>
                      <a:cubicBezTo>
                        <a:pt x="26063" y="4352"/>
                        <a:pt x="26039" y="4388"/>
                        <a:pt x="26016" y="4424"/>
                      </a:cubicBezTo>
                      <a:cubicBezTo>
                        <a:pt x="25944" y="4460"/>
                        <a:pt x="25873" y="4507"/>
                        <a:pt x="25813" y="4531"/>
                      </a:cubicBezTo>
                      <a:cubicBezTo>
                        <a:pt x="25837" y="4567"/>
                        <a:pt x="25873" y="4591"/>
                        <a:pt x="25897" y="4602"/>
                      </a:cubicBezTo>
                      <a:cubicBezTo>
                        <a:pt x="25777" y="4602"/>
                        <a:pt x="25682" y="4638"/>
                        <a:pt x="25587" y="4662"/>
                      </a:cubicBezTo>
                      <a:cubicBezTo>
                        <a:pt x="25623" y="4579"/>
                        <a:pt x="25646" y="4507"/>
                        <a:pt x="25646" y="4507"/>
                      </a:cubicBezTo>
                      <a:cubicBezTo>
                        <a:pt x="25575" y="3924"/>
                        <a:pt x="24849" y="3293"/>
                        <a:pt x="24849" y="3293"/>
                      </a:cubicBezTo>
                      <a:lnTo>
                        <a:pt x="24849" y="3293"/>
                      </a:lnTo>
                      <a:cubicBezTo>
                        <a:pt x="24849" y="3293"/>
                        <a:pt x="24670" y="4341"/>
                        <a:pt x="25158" y="4817"/>
                      </a:cubicBezTo>
                      <a:cubicBezTo>
                        <a:pt x="25182" y="4841"/>
                        <a:pt x="25218" y="4876"/>
                        <a:pt x="25242" y="4888"/>
                      </a:cubicBezTo>
                      <a:lnTo>
                        <a:pt x="25242" y="4936"/>
                      </a:lnTo>
                      <a:cubicBezTo>
                        <a:pt x="25230" y="4948"/>
                        <a:pt x="25230" y="4960"/>
                        <a:pt x="25218" y="4983"/>
                      </a:cubicBezTo>
                      <a:lnTo>
                        <a:pt x="25218" y="4995"/>
                      </a:lnTo>
                      <a:cubicBezTo>
                        <a:pt x="25087" y="4948"/>
                        <a:pt x="24908" y="4900"/>
                        <a:pt x="24754" y="4876"/>
                      </a:cubicBezTo>
                      <a:cubicBezTo>
                        <a:pt x="24825" y="4721"/>
                        <a:pt x="24873" y="4579"/>
                        <a:pt x="24873" y="4579"/>
                      </a:cubicBezTo>
                      <a:cubicBezTo>
                        <a:pt x="24813" y="4114"/>
                        <a:pt x="24444" y="3626"/>
                        <a:pt x="24146" y="3293"/>
                      </a:cubicBezTo>
                      <a:cubicBezTo>
                        <a:pt x="24206" y="3209"/>
                        <a:pt x="24253" y="3114"/>
                        <a:pt x="24265" y="3055"/>
                      </a:cubicBezTo>
                      <a:cubicBezTo>
                        <a:pt x="24097" y="2938"/>
                        <a:pt x="23922" y="2888"/>
                        <a:pt x="23747" y="2888"/>
                      </a:cubicBezTo>
                      <a:cubicBezTo>
                        <a:pt x="23600" y="2888"/>
                        <a:pt x="23454" y="2923"/>
                        <a:pt x="23313" y="2983"/>
                      </a:cubicBezTo>
                      <a:cubicBezTo>
                        <a:pt x="23515" y="2697"/>
                        <a:pt x="23718" y="2483"/>
                        <a:pt x="23682" y="2102"/>
                      </a:cubicBezTo>
                      <a:lnTo>
                        <a:pt x="23730" y="2043"/>
                      </a:lnTo>
                      <a:cubicBezTo>
                        <a:pt x="23730" y="2043"/>
                        <a:pt x="23625" y="1987"/>
                        <a:pt x="23469" y="1987"/>
                      </a:cubicBezTo>
                      <a:cubicBezTo>
                        <a:pt x="23316" y="1987"/>
                        <a:pt x="23113" y="2040"/>
                        <a:pt x="22908" y="2245"/>
                      </a:cubicBezTo>
                      <a:cubicBezTo>
                        <a:pt x="22610" y="2543"/>
                        <a:pt x="22610" y="3150"/>
                        <a:pt x="22646" y="3471"/>
                      </a:cubicBezTo>
                      <a:cubicBezTo>
                        <a:pt x="22491" y="3638"/>
                        <a:pt x="22372" y="3805"/>
                        <a:pt x="22313" y="3924"/>
                      </a:cubicBezTo>
                      <a:cubicBezTo>
                        <a:pt x="22087" y="4364"/>
                        <a:pt x="22551" y="4412"/>
                        <a:pt x="22551" y="4412"/>
                      </a:cubicBezTo>
                      <a:cubicBezTo>
                        <a:pt x="22570" y="4415"/>
                        <a:pt x="22591" y="4417"/>
                        <a:pt x="22613" y="4417"/>
                      </a:cubicBezTo>
                      <a:cubicBezTo>
                        <a:pt x="22672" y="4417"/>
                        <a:pt x="22740" y="4406"/>
                        <a:pt x="22801" y="4388"/>
                      </a:cubicBezTo>
                      <a:cubicBezTo>
                        <a:pt x="22860" y="4507"/>
                        <a:pt x="22944" y="4626"/>
                        <a:pt x="23003" y="4721"/>
                      </a:cubicBezTo>
                      <a:cubicBezTo>
                        <a:pt x="22968" y="4757"/>
                        <a:pt x="22956" y="4781"/>
                        <a:pt x="22920" y="4817"/>
                      </a:cubicBezTo>
                      <a:cubicBezTo>
                        <a:pt x="22765" y="4686"/>
                        <a:pt x="22587" y="4579"/>
                        <a:pt x="22432" y="4543"/>
                      </a:cubicBezTo>
                      <a:lnTo>
                        <a:pt x="22432" y="4543"/>
                      </a:lnTo>
                      <a:cubicBezTo>
                        <a:pt x="22432" y="4543"/>
                        <a:pt x="22289" y="4841"/>
                        <a:pt x="22503" y="5222"/>
                      </a:cubicBezTo>
                      <a:cubicBezTo>
                        <a:pt x="22527" y="5245"/>
                        <a:pt x="22539" y="5257"/>
                        <a:pt x="22551" y="5293"/>
                      </a:cubicBezTo>
                      <a:cubicBezTo>
                        <a:pt x="22468" y="5293"/>
                        <a:pt x="22289" y="5293"/>
                        <a:pt x="22075" y="5305"/>
                      </a:cubicBezTo>
                      <a:cubicBezTo>
                        <a:pt x="22015" y="5233"/>
                        <a:pt x="21884" y="5186"/>
                        <a:pt x="21717" y="5162"/>
                      </a:cubicBezTo>
                      <a:cubicBezTo>
                        <a:pt x="21836" y="5126"/>
                        <a:pt x="21944" y="5055"/>
                        <a:pt x="22003" y="4960"/>
                      </a:cubicBezTo>
                      <a:cubicBezTo>
                        <a:pt x="22182" y="4698"/>
                        <a:pt x="22051" y="4567"/>
                        <a:pt x="22051" y="4567"/>
                      </a:cubicBezTo>
                      <a:lnTo>
                        <a:pt x="21956" y="4412"/>
                      </a:lnTo>
                      <a:cubicBezTo>
                        <a:pt x="21944" y="4400"/>
                        <a:pt x="21932" y="4388"/>
                        <a:pt x="21896" y="4364"/>
                      </a:cubicBezTo>
                      <a:cubicBezTo>
                        <a:pt x="22087" y="4245"/>
                        <a:pt x="22206" y="4126"/>
                        <a:pt x="22182" y="4114"/>
                      </a:cubicBezTo>
                      <a:cubicBezTo>
                        <a:pt x="22167" y="4109"/>
                        <a:pt x="22111" y="4105"/>
                        <a:pt x="22026" y="4105"/>
                      </a:cubicBezTo>
                      <a:cubicBezTo>
                        <a:pt x="21709" y="4105"/>
                        <a:pt x="20987" y="4161"/>
                        <a:pt x="20479" y="4424"/>
                      </a:cubicBezTo>
                      <a:cubicBezTo>
                        <a:pt x="20503" y="4340"/>
                        <a:pt x="20515" y="4233"/>
                        <a:pt x="20515" y="4126"/>
                      </a:cubicBezTo>
                      <a:lnTo>
                        <a:pt x="20634" y="4150"/>
                      </a:lnTo>
                      <a:cubicBezTo>
                        <a:pt x="20634" y="4150"/>
                        <a:pt x="20533" y="4091"/>
                        <a:pt x="20385" y="4091"/>
                      </a:cubicBezTo>
                      <a:cubicBezTo>
                        <a:pt x="20258" y="4091"/>
                        <a:pt x="20096" y="4134"/>
                        <a:pt x="19931" y="4293"/>
                      </a:cubicBezTo>
                      <a:cubicBezTo>
                        <a:pt x="19931" y="4281"/>
                        <a:pt x="19931" y="4269"/>
                        <a:pt x="19920" y="4245"/>
                      </a:cubicBezTo>
                      <a:cubicBezTo>
                        <a:pt x="19859" y="4233"/>
                        <a:pt x="19798" y="4227"/>
                        <a:pt x="19739" y="4227"/>
                      </a:cubicBezTo>
                      <a:cubicBezTo>
                        <a:pt x="19239" y="4227"/>
                        <a:pt x="18805" y="4643"/>
                        <a:pt x="18741" y="4983"/>
                      </a:cubicBezTo>
                      <a:cubicBezTo>
                        <a:pt x="18729" y="4983"/>
                        <a:pt x="18729" y="4983"/>
                        <a:pt x="18717" y="4995"/>
                      </a:cubicBezTo>
                      <a:cubicBezTo>
                        <a:pt x="18836" y="4483"/>
                        <a:pt x="18788" y="3817"/>
                        <a:pt x="18669" y="3495"/>
                      </a:cubicBezTo>
                      <a:cubicBezTo>
                        <a:pt x="19015" y="3459"/>
                        <a:pt x="19705" y="3388"/>
                        <a:pt x="19943" y="3162"/>
                      </a:cubicBezTo>
                      <a:lnTo>
                        <a:pt x="19991" y="3209"/>
                      </a:lnTo>
                      <a:cubicBezTo>
                        <a:pt x="19705" y="3293"/>
                        <a:pt x="19384" y="3459"/>
                        <a:pt x="19169" y="3555"/>
                      </a:cubicBezTo>
                      <a:cubicBezTo>
                        <a:pt x="19498" y="3871"/>
                        <a:pt x="19821" y="3989"/>
                        <a:pt x="20077" y="3989"/>
                      </a:cubicBezTo>
                      <a:cubicBezTo>
                        <a:pt x="20304" y="3989"/>
                        <a:pt x="20479" y="3897"/>
                        <a:pt x="20563" y="3769"/>
                      </a:cubicBezTo>
                      <a:cubicBezTo>
                        <a:pt x="20741" y="3507"/>
                        <a:pt x="20598" y="3376"/>
                        <a:pt x="20598" y="3376"/>
                      </a:cubicBezTo>
                      <a:lnTo>
                        <a:pt x="20515" y="3221"/>
                      </a:lnTo>
                      <a:cubicBezTo>
                        <a:pt x="20491" y="3209"/>
                        <a:pt x="20479" y="3197"/>
                        <a:pt x="20467" y="3197"/>
                      </a:cubicBezTo>
                      <a:cubicBezTo>
                        <a:pt x="20598" y="3055"/>
                        <a:pt x="20682" y="2864"/>
                        <a:pt x="20682" y="2864"/>
                      </a:cubicBezTo>
                      <a:cubicBezTo>
                        <a:pt x="20596" y="2660"/>
                        <a:pt x="19800" y="2514"/>
                        <a:pt x="19560" y="2514"/>
                      </a:cubicBezTo>
                      <a:cubicBezTo>
                        <a:pt x="19534" y="2514"/>
                        <a:pt x="19514" y="2515"/>
                        <a:pt x="19503" y="2519"/>
                      </a:cubicBezTo>
                      <a:cubicBezTo>
                        <a:pt x="19562" y="2662"/>
                        <a:pt x="19634" y="2781"/>
                        <a:pt x="19693" y="2876"/>
                      </a:cubicBezTo>
                      <a:cubicBezTo>
                        <a:pt x="19576" y="2834"/>
                        <a:pt x="19466" y="2817"/>
                        <a:pt x="19365" y="2817"/>
                      </a:cubicBezTo>
                      <a:cubicBezTo>
                        <a:pt x="18986" y="2817"/>
                        <a:pt x="18741" y="3055"/>
                        <a:pt x="18741" y="3055"/>
                      </a:cubicBezTo>
                      <a:lnTo>
                        <a:pt x="18741" y="2388"/>
                      </a:lnTo>
                      <a:cubicBezTo>
                        <a:pt x="18693" y="2269"/>
                        <a:pt x="18622" y="2162"/>
                        <a:pt x="18538" y="2090"/>
                      </a:cubicBezTo>
                      <a:lnTo>
                        <a:pt x="18538" y="2090"/>
                      </a:lnTo>
                      <a:cubicBezTo>
                        <a:pt x="18559" y="2094"/>
                        <a:pt x="18579" y="2096"/>
                        <a:pt x="18597" y="2096"/>
                      </a:cubicBezTo>
                      <a:cubicBezTo>
                        <a:pt x="18861" y="2096"/>
                        <a:pt x="18872" y="1721"/>
                        <a:pt x="18872" y="1721"/>
                      </a:cubicBezTo>
                      <a:cubicBezTo>
                        <a:pt x="18824" y="1086"/>
                        <a:pt x="18226" y="980"/>
                        <a:pt x="17833" y="980"/>
                      </a:cubicBezTo>
                      <a:cubicBezTo>
                        <a:pt x="17636" y="980"/>
                        <a:pt x="17491" y="1007"/>
                        <a:pt x="17491" y="1007"/>
                      </a:cubicBezTo>
                      <a:cubicBezTo>
                        <a:pt x="17491" y="1007"/>
                        <a:pt x="17884" y="1626"/>
                        <a:pt x="18241" y="1924"/>
                      </a:cubicBezTo>
                      <a:cubicBezTo>
                        <a:pt x="18015" y="1852"/>
                        <a:pt x="17765" y="1852"/>
                        <a:pt x="17586" y="1852"/>
                      </a:cubicBezTo>
                      <a:cubicBezTo>
                        <a:pt x="17598" y="2185"/>
                        <a:pt x="17681" y="2376"/>
                        <a:pt x="17776" y="2495"/>
                      </a:cubicBezTo>
                      <a:cubicBezTo>
                        <a:pt x="17695" y="2459"/>
                        <a:pt x="17608" y="2423"/>
                        <a:pt x="17523" y="2423"/>
                      </a:cubicBezTo>
                      <a:cubicBezTo>
                        <a:pt x="17496" y="2423"/>
                        <a:pt x="17469" y="2427"/>
                        <a:pt x="17443" y="2436"/>
                      </a:cubicBezTo>
                      <a:cubicBezTo>
                        <a:pt x="17479" y="2602"/>
                        <a:pt x="17622" y="2793"/>
                        <a:pt x="17788" y="2971"/>
                      </a:cubicBezTo>
                      <a:cubicBezTo>
                        <a:pt x="17788" y="3233"/>
                        <a:pt x="17812" y="3590"/>
                        <a:pt x="17967" y="3876"/>
                      </a:cubicBezTo>
                      <a:cubicBezTo>
                        <a:pt x="17955" y="3912"/>
                        <a:pt x="17931" y="3924"/>
                        <a:pt x="17931" y="3948"/>
                      </a:cubicBezTo>
                      <a:cubicBezTo>
                        <a:pt x="17860" y="3924"/>
                        <a:pt x="17776" y="3912"/>
                        <a:pt x="17681" y="3888"/>
                      </a:cubicBezTo>
                      <a:cubicBezTo>
                        <a:pt x="17491" y="3614"/>
                        <a:pt x="17264" y="3328"/>
                        <a:pt x="17264" y="3328"/>
                      </a:cubicBezTo>
                      <a:cubicBezTo>
                        <a:pt x="17264" y="3328"/>
                        <a:pt x="16800" y="3852"/>
                        <a:pt x="16610" y="4305"/>
                      </a:cubicBezTo>
                      <a:cubicBezTo>
                        <a:pt x="16598" y="4293"/>
                        <a:pt x="16598" y="4281"/>
                        <a:pt x="16586" y="4269"/>
                      </a:cubicBezTo>
                      <a:lnTo>
                        <a:pt x="16538" y="4174"/>
                      </a:lnTo>
                      <a:cubicBezTo>
                        <a:pt x="16598" y="4126"/>
                        <a:pt x="16657" y="4090"/>
                        <a:pt x="16681" y="4031"/>
                      </a:cubicBezTo>
                      <a:cubicBezTo>
                        <a:pt x="16895" y="3698"/>
                        <a:pt x="16729" y="3531"/>
                        <a:pt x="16729" y="3531"/>
                      </a:cubicBezTo>
                      <a:lnTo>
                        <a:pt x="16622" y="3376"/>
                      </a:lnTo>
                      <a:cubicBezTo>
                        <a:pt x="16586" y="3328"/>
                        <a:pt x="16526" y="3293"/>
                        <a:pt x="16467" y="3293"/>
                      </a:cubicBezTo>
                      <a:cubicBezTo>
                        <a:pt x="16669" y="3150"/>
                        <a:pt x="16800" y="2817"/>
                        <a:pt x="16800" y="2817"/>
                      </a:cubicBezTo>
                      <a:lnTo>
                        <a:pt x="16800" y="2805"/>
                      </a:lnTo>
                      <a:cubicBezTo>
                        <a:pt x="16955" y="2721"/>
                        <a:pt x="17026" y="2424"/>
                        <a:pt x="17026" y="2424"/>
                      </a:cubicBezTo>
                      <a:cubicBezTo>
                        <a:pt x="16979" y="2066"/>
                        <a:pt x="16681" y="1685"/>
                        <a:pt x="16467" y="1435"/>
                      </a:cubicBezTo>
                      <a:cubicBezTo>
                        <a:pt x="16467" y="1328"/>
                        <a:pt x="16443" y="1233"/>
                        <a:pt x="16431" y="1150"/>
                      </a:cubicBezTo>
                      <a:cubicBezTo>
                        <a:pt x="16443" y="959"/>
                        <a:pt x="15931" y="697"/>
                        <a:pt x="15931" y="697"/>
                      </a:cubicBezTo>
                      <a:cubicBezTo>
                        <a:pt x="15875" y="669"/>
                        <a:pt x="15797" y="658"/>
                        <a:pt x="15708" y="658"/>
                      </a:cubicBezTo>
                      <a:cubicBezTo>
                        <a:pt x="15456" y="658"/>
                        <a:pt x="15113" y="752"/>
                        <a:pt x="14919" y="840"/>
                      </a:cubicBezTo>
                      <a:cubicBezTo>
                        <a:pt x="14602" y="654"/>
                        <a:pt x="14164" y="604"/>
                        <a:pt x="13783" y="604"/>
                      </a:cubicBezTo>
                      <a:cubicBezTo>
                        <a:pt x="13335" y="604"/>
                        <a:pt x="12966" y="673"/>
                        <a:pt x="12966" y="673"/>
                      </a:cubicBezTo>
                      <a:cubicBezTo>
                        <a:pt x="12966" y="673"/>
                        <a:pt x="13681" y="1483"/>
                        <a:pt x="14478" y="1614"/>
                      </a:cubicBezTo>
                      <a:cubicBezTo>
                        <a:pt x="14443" y="1650"/>
                        <a:pt x="14383" y="1685"/>
                        <a:pt x="14336" y="1745"/>
                      </a:cubicBezTo>
                      <a:cubicBezTo>
                        <a:pt x="14276" y="1781"/>
                        <a:pt x="14228" y="1804"/>
                        <a:pt x="14216" y="1852"/>
                      </a:cubicBezTo>
                      <a:cubicBezTo>
                        <a:pt x="14228" y="1852"/>
                        <a:pt x="14228" y="1864"/>
                        <a:pt x="14240" y="1864"/>
                      </a:cubicBezTo>
                      <a:cubicBezTo>
                        <a:pt x="13978" y="2209"/>
                        <a:pt x="13871" y="2781"/>
                        <a:pt x="14514" y="3293"/>
                      </a:cubicBezTo>
                      <a:lnTo>
                        <a:pt x="14562" y="3317"/>
                      </a:lnTo>
                      <a:cubicBezTo>
                        <a:pt x="14455" y="3281"/>
                        <a:pt x="14336" y="3269"/>
                        <a:pt x="14181" y="3257"/>
                      </a:cubicBezTo>
                      <a:cubicBezTo>
                        <a:pt x="14157" y="3197"/>
                        <a:pt x="14121" y="3150"/>
                        <a:pt x="14097" y="3090"/>
                      </a:cubicBezTo>
                      <a:lnTo>
                        <a:pt x="14038" y="3257"/>
                      </a:lnTo>
                      <a:lnTo>
                        <a:pt x="14002" y="3257"/>
                      </a:lnTo>
                      <a:cubicBezTo>
                        <a:pt x="14026" y="2852"/>
                        <a:pt x="13966" y="2376"/>
                        <a:pt x="13669" y="1912"/>
                      </a:cubicBezTo>
                      <a:lnTo>
                        <a:pt x="13466" y="2388"/>
                      </a:lnTo>
                      <a:cubicBezTo>
                        <a:pt x="13443" y="1721"/>
                        <a:pt x="13157" y="888"/>
                        <a:pt x="12335" y="828"/>
                      </a:cubicBezTo>
                      <a:lnTo>
                        <a:pt x="12335" y="828"/>
                      </a:lnTo>
                      <a:cubicBezTo>
                        <a:pt x="12192" y="1185"/>
                        <a:pt x="12240" y="2209"/>
                        <a:pt x="12538" y="2840"/>
                      </a:cubicBezTo>
                      <a:cubicBezTo>
                        <a:pt x="12490" y="2852"/>
                        <a:pt x="12442" y="2852"/>
                        <a:pt x="12395" y="2864"/>
                      </a:cubicBezTo>
                      <a:cubicBezTo>
                        <a:pt x="12371" y="3019"/>
                        <a:pt x="12478" y="3221"/>
                        <a:pt x="12633" y="3436"/>
                      </a:cubicBezTo>
                      <a:cubicBezTo>
                        <a:pt x="12359" y="3531"/>
                        <a:pt x="12073" y="3698"/>
                        <a:pt x="11859" y="3793"/>
                      </a:cubicBezTo>
                      <a:cubicBezTo>
                        <a:pt x="12085" y="3983"/>
                        <a:pt x="12300" y="4114"/>
                        <a:pt x="12490" y="4174"/>
                      </a:cubicBezTo>
                      <a:cubicBezTo>
                        <a:pt x="12424" y="4788"/>
                        <a:pt x="12490" y="5512"/>
                        <a:pt x="12695" y="5512"/>
                      </a:cubicBezTo>
                      <a:cubicBezTo>
                        <a:pt x="12713" y="5512"/>
                        <a:pt x="12732" y="5507"/>
                        <a:pt x="12752" y="5495"/>
                      </a:cubicBezTo>
                      <a:cubicBezTo>
                        <a:pt x="12895" y="5436"/>
                        <a:pt x="13324" y="5055"/>
                        <a:pt x="13050" y="4221"/>
                      </a:cubicBezTo>
                      <a:cubicBezTo>
                        <a:pt x="13169" y="4186"/>
                        <a:pt x="13276" y="4126"/>
                        <a:pt x="13347" y="4067"/>
                      </a:cubicBezTo>
                      <a:cubicBezTo>
                        <a:pt x="13347" y="4067"/>
                        <a:pt x="13371" y="4067"/>
                        <a:pt x="13371" y="4090"/>
                      </a:cubicBezTo>
                      <a:cubicBezTo>
                        <a:pt x="13371" y="4090"/>
                        <a:pt x="13386" y="4091"/>
                        <a:pt x="13410" y="4091"/>
                      </a:cubicBezTo>
                      <a:cubicBezTo>
                        <a:pt x="13470" y="4091"/>
                        <a:pt x="13591" y="4085"/>
                        <a:pt x="13693" y="4043"/>
                      </a:cubicBezTo>
                      <a:cubicBezTo>
                        <a:pt x="13705" y="4055"/>
                        <a:pt x="13728" y="4055"/>
                        <a:pt x="13752" y="4067"/>
                      </a:cubicBezTo>
                      <a:cubicBezTo>
                        <a:pt x="13705" y="4340"/>
                        <a:pt x="13740" y="4591"/>
                        <a:pt x="13824" y="4781"/>
                      </a:cubicBezTo>
                      <a:cubicBezTo>
                        <a:pt x="13705" y="4769"/>
                        <a:pt x="13550" y="4769"/>
                        <a:pt x="13395" y="4757"/>
                      </a:cubicBezTo>
                      <a:lnTo>
                        <a:pt x="13395" y="4757"/>
                      </a:lnTo>
                      <a:cubicBezTo>
                        <a:pt x="13347" y="5043"/>
                        <a:pt x="13550" y="5460"/>
                        <a:pt x="13728" y="5769"/>
                      </a:cubicBezTo>
                      <a:cubicBezTo>
                        <a:pt x="13609" y="5710"/>
                        <a:pt x="13454" y="5650"/>
                        <a:pt x="13300" y="5614"/>
                      </a:cubicBezTo>
                      <a:lnTo>
                        <a:pt x="13300" y="5614"/>
                      </a:lnTo>
                      <a:cubicBezTo>
                        <a:pt x="13300" y="5900"/>
                        <a:pt x="13454" y="6269"/>
                        <a:pt x="13633" y="6615"/>
                      </a:cubicBezTo>
                      <a:cubicBezTo>
                        <a:pt x="13383" y="6448"/>
                        <a:pt x="13026" y="6305"/>
                        <a:pt x="12669" y="6245"/>
                      </a:cubicBezTo>
                      <a:cubicBezTo>
                        <a:pt x="12573" y="6150"/>
                        <a:pt x="12478" y="6067"/>
                        <a:pt x="12311" y="6007"/>
                      </a:cubicBezTo>
                      <a:cubicBezTo>
                        <a:pt x="12383" y="5948"/>
                        <a:pt x="12490" y="5817"/>
                        <a:pt x="12454" y="5614"/>
                      </a:cubicBezTo>
                      <a:cubicBezTo>
                        <a:pt x="12442" y="5495"/>
                        <a:pt x="12419" y="5341"/>
                        <a:pt x="12323" y="5186"/>
                      </a:cubicBezTo>
                      <a:cubicBezTo>
                        <a:pt x="12431" y="4817"/>
                        <a:pt x="12454" y="4388"/>
                        <a:pt x="12454" y="4388"/>
                      </a:cubicBezTo>
                      <a:lnTo>
                        <a:pt x="12454" y="4388"/>
                      </a:lnTo>
                      <a:cubicBezTo>
                        <a:pt x="12454" y="4388"/>
                        <a:pt x="12347" y="4388"/>
                        <a:pt x="12181" y="4400"/>
                      </a:cubicBezTo>
                      <a:cubicBezTo>
                        <a:pt x="12192" y="4352"/>
                        <a:pt x="12192" y="4329"/>
                        <a:pt x="12181" y="4281"/>
                      </a:cubicBezTo>
                      <a:cubicBezTo>
                        <a:pt x="12151" y="4127"/>
                        <a:pt x="11933" y="4073"/>
                        <a:pt x="11648" y="4073"/>
                      </a:cubicBezTo>
                      <a:cubicBezTo>
                        <a:pt x="11469" y="4073"/>
                        <a:pt x="11263" y="4094"/>
                        <a:pt x="11061" y="4126"/>
                      </a:cubicBezTo>
                      <a:cubicBezTo>
                        <a:pt x="11014" y="4055"/>
                        <a:pt x="10966" y="3995"/>
                        <a:pt x="10918" y="3924"/>
                      </a:cubicBezTo>
                      <a:cubicBezTo>
                        <a:pt x="10930" y="3817"/>
                        <a:pt x="10942" y="3698"/>
                        <a:pt x="10930" y="3578"/>
                      </a:cubicBezTo>
                      <a:lnTo>
                        <a:pt x="11002" y="3495"/>
                      </a:lnTo>
                      <a:cubicBezTo>
                        <a:pt x="11002" y="3495"/>
                        <a:pt x="10841" y="3399"/>
                        <a:pt x="10602" y="3399"/>
                      </a:cubicBezTo>
                      <a:cubicBezTo>
                        <a:pt x="10589" y="3399"/>
                        <a:pt x="10575" y="3399"/>
                        <a:pt x="10561" y="3400"/>
                      </a:cubicBezTo>
                      <a:cubicBezTo>
                        <a:pt x="10573" y="3340"/>
                        <a:pt x="10585" y="3293"/>
                        <a:pt x="10585" y="3221"/>
                      </a:cubicBezTo>
                      <a:cubicBezTo>
                        <a:pt x="10725" y="3236"/>
                        <a:pt x="10859" y="3244"/>
                        <a:pt x="10984" y="3244"/>
                      </a:cubicBezTo>
                      <a:cubicBezTo>
                        <a:pt x="11370" y="3244"/>
                        <a:pt x="11671" y="3166"/>
                        <a:pt x="11788" y="2959"/>
                      </a:cubicBezTo>
                      <a:cubicBezTo>
                        <a:pt x="11942" y="2697"/>
                        <a:pt x="11823" y="2328"/>
                        <a:pt x="11728" y="2126"/>
                      </a:cubicBezTo>
                      <a:cubicBezTo>
                        <a:pt x="11823" y="2043"/>
                        <a:pt x="11907" y="1971"/>
                        <a:pt x="12002" y="1864"/>
                      </a:cubicBezTo>
                      <a:cubicBezTo>
                        <a:pt x="11914" y="1689"/>
                        <a:pt x="11606" y="1632"/>
                        <a:pt x="11246" y="1632"/>
                      </a:cubicBezTo>
                      <a:cubicBezTo>
                        <a:pt x="10822" y="1632"/>
                        <a:pt x="10327" y="1711"/>
                        <a:pt x="10037" y="1769"/>
                      </a:cubicBezTo>
                      <a:cubicBezTo>
                        <a:pt x="9990" y="1721"/>
                        <a:pt x="9942" y="1685"/>
                        <a:pt x="9918" y="1662"/>
                      </a:cubicBezTo>
                      <a:cubicBezTo>
                        <a:pt x="10276" y="1114"/>
                        <a:pt x="10561" y="697"/>
                        <a:pt x="10526" y="54"/>
                      </a:cubicBezTo>
                      <a:lnTo>
                        <a:pt x="10526" y="54"/>
                      </a:lnTo>
                      <a:lnTo>
                        <a:pt x="10716" y="78"/>
                      </a:lnTo>
                      <a:cubicBezTo>
                        <a:pt x="10716" y="78"/>
                        <a:pt x="10573" y="1"/>
                        <a:pt x="1035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3214;p69">
                  <a:extLst>
                    <a:ext uri="{FF2B5EF4-FFF2-40B4-BE49-F238E27FC236}">
                      <a16:creationId xmlns:a16="http://schemas.microsoft.com/office/drawing/2014/main" id="{903702FB-E734-A5D2-B506-E0FC515F83A1}"/>
                    </a:ext>
                  </a:extLst>
                </p:cNvPr>
                <p:cNvSpPr/>
                <p:nvPr/>
              </p:nvSpPr>
              <p:spPr>
                <a:xfrm>
                  <a:off x="4500850" y="3039800"/>
                  <a:ext cx="27700" cy="4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8" h="1708" extrusionOk="0">
                      <a:moveTo>
                        <a:pt x="1072" y="0"/>
                      </a:moveTo>
                      <a:cubicBezTo>
                        <a:pt x="1072" y="0"/>
                        <a:pt x="179" y="572"/>
                        <a:pt x="0" y="1203"/>
                      </a:cubicBezTo>
                      <a:cubicBezTo>
                        <a:pt x="0" y="1203"/>
                        <a:pt x="41" y="1707"/>
                        <a:pt x="304" y="1707"/>
                      </a:cubicBezTo>
                      <a:cubicBezTo>
                        <a:pt x="359" y="1707"/>
                        <a:pt x="424" y="1685"/>
                        <a:pt x="500" y="1631"/>
                      </a:cubicBezTo>
                      <a:cubicBezTo>
                        <a:pt x="1108" y="1167"/>
                        <a:pt x="1072" y="0"/>
                        <a:pt x="107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3215;p69">
                  <a:extLst>
                    <a:ext uri="{FF2B5EF4-FFF2-40B4-BE49-F238E27FC236}">
                      <a16:creationId xmlns:a16="http://schemas.microsoft.com/office/drawing/2014/main" id="{A1EB8F6B-8DBB-FCB2-56A1-6AECCF9D941F}"/>
                    </a:ext>
                  </a:extLst>
                </p:cNvPr>
                <p:cNvSpPr/>
                <p:nvPr/>
              </p:nvSpPr>
              <p:spPr>
                <a:xfrm>
                  <a:off x="4369575" y="3012500"/>
                  <a:ext cx="42900" cy="5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2355" extrusionOk="0">
                      <a:moveTo>
                        <a:pt x="367" y="1"/>
                      </a:moveTo>
                      <a:cubicBezTo>
                        <a:pt x="146" y="1"/>
                        <a:pt x="1" y="80"/>
                        <a:pt x="1" y="80"/>
                      </a:cubicBezTo>
                      <a:lnTo>
                        <a:pt x="191" y="44"/>
                      </a:lnTo>
                      <a:lnTo>
                        <a:pt x="191" y="44"/>
                      </a:lnTo>
                      <a:cubicBezTo>
                        <a:pt x="156" y="735"/>
                        <a:pt x="477" y="1175"/>
                        <a:pt x="870" y="1759"/>
                      </a:cubicBezTo>
                      <a:cubicBezTo>
                        <a:pt x="1239" y="2330"/>
                        <a:pt x="1477" y="2354"/>
                        <a:pt x="1477" y="2354"/>
                      </a:cubicBezTo>
                      <a:cubicBezTo>
                        <a:pt x="1477" y="2354"/>
                        <a:pt x="1715" y="902"/>
                        <a:pt x="1132" y="342"/>
                      </a:cubicBezTo>
                      <a:cubicBezTo>
                        <a:pt x="849" y="71"/>
                        <a:pt x="575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3216;p69">
                  <a:extLst>
                    <a:ext uri="{FF2B5EF4-FFF2-40B4-BE49-F238E27FC236}">
                      <a16:creationId xmlns:a16="http://schemas.microsoft.com/office/drawing/2014/main" id="{B7A026E5-4CBA-DB25-ABEF-64106ACC3162}"/>
                    </a:ext>
                  </a:extLst>
                </p:cNvPr>
                <p:cNvSpPr/>
                <p:nvPr/>
              </p:nvSpPr>
              <p:spPr>
                <a:xfrm>
                  <a:off x="4426125" y="3015075"/>
                  <a:ext cx="44375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" h="4160" extrusionOk="0">
                      <a:moveTo>
                        <a:pt x="489" y="1"/>
                      </a:moveTo>
                      <a:lnTo>
                        <a:pt x="489" y="1"/>
                      </a:lnTo>
                      <a:cubicBezTo>
                        <a:pt x="418" y="132"/>
                        <a:pt x="680" y="1763"/>
                        <a:pt x="1013" y="2489"/>
                      </a:cubicBezTo>
                      <a:cubicBezTo>
                        <a:pt x="787" y="2656"/>
                        <a:pt x="144" y="3132"/>
                        <a:pt x="1" y="3632"/>
                      </a:cubicBezTo>
                      <a:cubicBezTo>
                        <a:pt x="11" y="3642"/>
                        <a:pt x="53" y="4160"/>
                        <a:pt x="319" y="4160"/>
                      </a:cubicBezTo>
                      <a:cubicBezTo>
                        <a:pt x="374" y="4160"/>
                        <a:pt x="438" y="4138"/>
                        <a:pt x="513" y="4085"/>
                      </a:cubicBezTo>
                      <a:cubicBezTo>
                        <a:pt x="989" y="3739"/>
                        <a:pt x="1084" y="2954"/>
                        <a:pt x="1108" y="2608"/>
                      </a:cubicBezTo>
                      <a:cubicBezTo>
                        <a:pt x="1175" y="2681"/>
                        <a:pt x="1286" y="2786"/>
                        <a:pt x="1391" y="2786"/>
                      </a:cubicBezTo>
                      <a:cubicBezTo>
                        <a:pt x="1491" y="2786"/>
                        <a:pt x="1586" y="2690"/>
                        <a:pt x="1632" y="2382"/>
                      </a:cubicBezTo>
                      <a:cubicBezTo>
                        <a:pt x="1775" y="1561"/>
                        <a:pt x="1013" y="632"/>
                        <a:pt x="4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3217;p69">
                  <a:extLst>
                    <a:ext uri="{FF2B5EF4-FFF2-40B4-BE49-F238E27FC236}">
                      <a16:creationId xmlns:a16="http://schemas.microsoft.com/office/drawing/2014/main" id="{386D21BC-F056-ADDA-55AE-E53AF55CAFFA}"/>
                    </a:ext>
                  </a:extLst>
                </p:cNvPr>
                <p:cNvSpPr/>
                <p:nvPr/>
              </p:nvSpPr>
              <p:spPr>
                <a:xfrm>
                  <a:off x="4457100" y="3102900"/>
                  <a:ext cx="32750" cy="5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" h="2161" extrusionOk="0">
                      <a:moveTo>
                        <a:pt x="1036" y="0"/>
                      </a:moveTo>
                      <a:cubicBezTo>
                        <a:pt x="1036" y="0"/>
                        <a:pt x="84" y="846"/>
                        <a:pt x="0" y="1619"/>
                      </a:cubicBezTo>
                      <a:cubicBezTo>
                        <a:pt x="10" y="1619"/>
                        <a:pt x="145" y="2161"/>
                        <a:pt x="418" y="2161"/>
                      </a:cubicBezTo>
                      <a:cubicBezTo>
                        <a:pt x="491" y="2161"/>
                        <a:pt x="574" y="2122"/>
                        <a:pt x="667" y="2024"/>
                      </a:cubicBezTo>
                      <a:cubicBezTo>
                        <a:pt x="1310" y="1369"/>
                        <a:pt x="1036" y="0"/>
                        <a:pt x="103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3218;p69">
                  <a:extLst>
                    <a:ext uri="{FF2B5EF4-FFF2-40B4-BE49-F238E27FC236}">
                      <a16:creationId xmlns:a16="http://schemas.microsoft.com/office/drawing/2014/main" id="{021E365C-5EDD-A06B-13F9-9FA20A4FF7A2}"/>
                    </a:ext>
                  </a:extLst>
                </p:cNvPr>
                <p:cNvSpPr/>
                <p:nvPr/>
              </p:nvSpPr>
              <p:spPr>
                <a:xfrm>
                  <a:off x="4479425" y="3005850"/>
                  <a:ext cx="48825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" h="2744" extrusionOk="0">
                      <a:moveTo>
                        <a:pt x="1917" y="1"/>
                      </a:moveTo>
                      <a:cubicBezTo>
                        <a:pt x="1917" y="1"/>
                        <a:pt x="1215" y="441"/>
                        <a:pt x="917" y="1001"/>
                      </a:cubicBezTo>
                      <a:cubicBezTo>
                        <a:pt x="893" y="846"/>
                        <a:pt x="857" y="703"/>
                        <a:pt x="798" y="548"/>
                      </a:cubicBezTo>
                      <a:cubicBezTo>
                        <a:pt x="584" y="703"/>
                        <a:pt x="0" y="1513"/>
                        <a:pt x="48" y="1894"/>
                      </a:cubicBezTo>
                      <a:cubicBezTo>
                        <a:pt x="48" y="1894"/>
                        <a:pt x="47" y="1893"/>
                        <a:pt x="47" y="1893"/>
                      </a:cubicBezTo>
                      <a:lnTo>
                        <a:pt x="47" y="1893"/>
                      </a:lnTo>
                      <a:cubicBezTo>
                        <a:pt x="30" y="1893"/>
                        <a:pt x="151" y="2744"/>
                        <a:pt x="417" y="2744"/>
                      </a:cubicBezTo>
                      <a:cubicBezTo>
                        <a:pt x="461" y="2744"/>
                        <a:pt x="508" y="2721"/>
                        <a:pt x="560" y="2668"/>
                      </a:cubicBezTo>
                      <a:cubicBezTo>
                        <a:pt x="774" y="2442"/>
                        <a:pt x="941" y="2072"/>
                        <a:pt x="965" y="1620"/>
                      </a:cubicBezTo>
                      <a:cubicBezTo>
                        <a:pt x="1004" y="1680"/>
                        <a:pt x="1059" y="1721"/>
                        <a:pt x="1131" y="1721"/>
                      </a:cubicBezTo>
                      <a:cubicBezTo>
                        <a:pt x="1187" y="1721"/>
                        <a:pt x="1255" y="1695"/>
                        <a:pt x="1334" y="1632"/>
                      </a:cubicBezTo>
                      <a:cubicBezTo>
                        <a:pt x="1953" y="1179"/>
                        <a:pt x="1917" y="1"/>
                        <a:pt x="191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3219;p69">
                  <a:extLst>
                    <a:ext uri="{FF2B5EF4-FFF2-40B4-BE49-F238E27FC236}">
                      <a16:creationId xmlns:a16="http://schemas.microsoft.com/office/drawing/2014/main" id="{E43FCD4E-52C1-FDA0-A059-7060DCF197CA}"/>
                    </a:ext>
                  </a:extLst>
                </p:cNvPr>
                <p:cNvSpPr/>
                <p:nvPr/>
              </p:nvSpPr>
              <p:spPr>
                <a:xfrm>
                  <a:off x="4621100" y="2997825"/>
                  <a:ext cx="250950" cy="2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8" h="9226" extrusionOk="0">
                      <a:moveTo>
                        <a:pt x="4120" y="1584"/>
                      </a:moveTo>
                      <a:lnTo>
                        <a:pt x="4084" y="1810"/>
                      </a:lnTo>
                      <a:lnTo>
                        <a:pt x="4025" y="1751"/>
                      </a:lnTo>
                      <a:lnTo>
                        <a:pt x="3977" y="1703"/>
                      </a:lnTo>
                      <a:cubicBezTo>
                        <a:pt x="4025" y="1643"/>
                        <a:pt x="4084" y="1620"/>
                        <a:pt x="4120" y="1584"/>
                      </a:cubicBezTo>
                      <a:close/>
                      <a:moveTo>
                        <a:pt x="3263" y="2072"/>
                      </a:moveTo>
                      <a:cubicBezTo>
                        <a:pt x="3441" y="2965"/>
                        <a:pt x="3989" y="3608"/>
                        <a:pt x="4108" y="3703"/>
                      </a:cubicBezTo>
                      <a:cubicBezTo>
                        <a:pt x="4124" y="3714"/>
                        <a:pt x="4141" y="3719"/>
                        <a:pt x="4158" y="3719"/>
                      </a:cubicBezTo>
                      <a:cubicBezTo>
                        <a:pt x="4316" y="3719"/>
                        <a:pt x="4496" y="3290"/>
                        <a:pt x="4453" y="2774"/>
                      </a:cubicBezTo>
                      <a:lnTo>
                        <a:pt x="4453" y="2774"/>
                      </a:lnTo>
                      <a:cubicBezTo>
                        <a:pt x="4501" y="2786"/>
                        <a:pt x="4537" y="2786"/>
                        <a:pt x="4584" y="2810"/>
                      </a:cubicBezTo>
                      <a:cubicBezTo>
                        <a:pt x="4477" y="3215"/>
                        <a:pt x="4442" y="3644"/>
                        <a:pt x="4525" y="4013"/>
                      </a:cubicBezTo>
                      <a:cubicBezTo>
                        <a:pt x="4239" y="4239"/>
                        <a:pt x="3989" y="4477"/>
                        <a:pt x="3882" y="4691"/>
                      </a:cubicBezTo>
                      <a:cubicBezTo>
                        <a:pt x="3561" y="4382"/>
                        <a:pt x="2620" y="4001"/>
                        <a:pt x="1786" y="3882"/>
                      </a:cubicBezTo>
                      <a:cubicBezTo>
                        <a:pt x="2084" y="3775"/>
                        <a:pt x="2382" y="3560"/>
                        <a:pt x="2608" y="3286"/>
                      </a:cubicBezTo>
                      <a:cubicBezTo>
                        <a:pt x="2727" y="3429"/>
                        <a:pt x="2858" y="3548"/>
                        <a:pt x="2989" y="3620"/>
                      </a:cubicBezTo>
                      <a:cubicBezTo>
                        <a:pt x="3046" y="3654"/>
                        <a:pt x="3094" y="3669"/>
                        <a:pt x="3136" y="3669"/>
                      </a:cubicBezTo>
                      <a:cubicBezTo>
                        <a:pt x="3489" y="3669"/>
                        <a:pt x="3346" y="2584"/>
                        <a:pt x="3346" y="2584"/>
                      </a:cubicBezTo>
                      <a:cubicBezTo>
                        <a:pt x="3322" y="2453"/>
                        <a:pt x="3215" y="2286"/>
                        <a:pt x="3084" y="2120"/>
                      </a:cubicBezTo>
                      <a:lnTo>
                        <a:pt x="3263" y="2072"/>
                      </a:lnTo>
                      <a:close/>
                      <a:moveTo>
                        <a:pt x="6835" y="0"/>
                      </a:moveTo>
                      <a:cubicBezTo>
                        <a:pt x="6311" y="262"/>
                        <a:pt x="6073" y="715"/>
                        <a:pt x="6025" y="1227"/>
                      </a:cubicBezTo>
                      <a:cubicBezTo>
                        <a:pt x="5668" y="715"/>
                        <a:pt x="4692" y="60"/>
                        <a:pt x="4692" y="60"/>
                      </a:cubicBezTo>
                      <a:cubicBezTo>
                        <a:pt x="4692" y="60"/>
                        <a:pt x="4513" y="417"/>
                        <a:pt x="4346" y="881"/>
                      </a:cubicBezTo>
                      <a:cubicBezTo>
                        <a:pt x="4265" y="878"/>
                        <a:pt x="4175" y="876"/>
                        <a:pt x="4080" y="876"/>
                      </a:cubicBezTo>
                      <a:cubicBezTo>
                        <a:pt x="3828" y="876"/>
                        <a:pt x="3539" y="892"/>
                        <a:pt x="3263" y="953"/>
                      </a:cubicBezTo>
                      <a:lnTo>
                        <a:pt x="3251" y="941"/>
                      </a:lnTo>
                      <a:lnTo>
                        <a:pt x="3251" y="953"/>
                      </a:lnTo>
                      <a:cubicBezTo>
                        <a:pt x="2953" y="1036"/>
                        <a:pt x="2656" y="1155"/>
                        <a:pt x="2429" y="1370"/>
                      </a:cubicBezTo>
                      <a:cubicBezTo>
                        <a:pt x="2382" y="1405"/>
                        <a:pt x="2358" y="1453"/>
                        <a:pt x="2334" y="1477"/>
                      </a:cubicBezTo>
                      <a:cubicBezTo>
                        <a:pt x="2239" y="1405"/>
                        <a:pt x="2144" y="1358"/>
                        <a:pt x="2084" y="1346"/>
                      </a:cubicBezTo>
                      <a:lnTo>
                        <a:pt x="2084" y="1346"/>
                      </a:lnTo>
                      <a:cubicBezTo>
                        <a:pt x="2060" y="1774"/>
                        <a:pt x="2096" y="2167"/>
                        <a:pt x="2203" y="2501"/>
                      </a:cubicBezTo>
                      <a:cubicBezTo>
                        <a:pt x="2060" y="2536"/>
                        <a:pt x="1894" y="2596"/>
                        <a:pt x="1727" y="2655"/>
                      </a:cubicBezTo>
                      <a:cubicBezTo>
                        <a:pt x="1834" y="2251"/>
                        <a:pt x="1846" y="1834"/>
                        <a:pt x="1727" y="1489"/>
                      </a:cubicBezTo>
                      <a:cubicBezTo>
                        <a:pt x="1705" y="1486"/>
                        <a:pt x="1684" y="1485"/>
                        <a:pt x="1663" y="1485"/>
                      </a:cubicBezTo>
                      <a:cubicBezTo>
                        <a:pt x="1094" y="1485"/>
                        <a:pt x="749" y="2251"/>
                        <a:pt x="703" y="2905"/>
                      </a:cubicBezTo>
                      <a:cubicBezTo>
                        <a:pt x="667" y="3108"/>
                        <a:pt x="715" y="3298"/>
                        <a:pt x="774" y="3441"/>
                      </a:cubicBezTo>
                      <a:cubicBezTo>
                        <a:pt x="774" y="3596"/>
                        <a:pt x="822" y="3763"/>
                        <a:pt x="1001" y="3858"/>
                      </a:cubicBezTo>
                      <a:cubicBezTo>
                        <a:pt x="846" y="3894"/>
                        <a:pt x="715" y="3929"/>
                        <a:pt x="608" y="4013"/>
                      </a:cubicBezTo>
                      <a:cubicBezTo>
                        <a:pt x="608" y="4013"/>
                        <a:pt x="1" y="4406"/>
                        <a:pt x="632" y="4870"/>
                      </a:cubicBezTo>
                      <a:cubicBezTo>
                        <a:pt x="929" y="5096"/>
                        <a:pt x="1501" y="5358"/>
                        <a:pt x="2132" y="5453"/>
                      </a:cubicBezTo>
                      <a:lnTo>
                        <a:pt x="1965" y="5513"/>
                      </a:lnTo>
                      <a:cubicBezTo>
                        <a:pt x="1965" y="5513"/>
                        <a:pt x="691" y="6453"/>
                        <a:pt x="1144" y="7168"/>
                      </a:cubicBezTo>
                      <a:cubicBezTo>
                        <a:pt x="1262" y="7346"/>
                        <a:pt x="1502" y="7409"/>
                        <a:pt x="1786" y="7409"/>
                      </a:cubicBezTo>
                      <a:cubicBezTo>
                        <a:pt x="1900" y="7409"/>
                        <a:pt x="2021" y="7399"/>
                        <a:pt x="2144" y="7382"/>
                      </a:cubicBezTo>
                      <a:lnTo>
                        <a:pt x="2144" y="7382"/>
                      </a:lnTo>
                      <a:cubicBezTo>
                        <a:pt x="2037" y="7525"/>
                        <a:pt x="1953" y="7680"/>
                        <a:pt x="1917" y="7835"/>
                      </a:cubicBezTo>
                      <a:cubicBezTo>
                        <a:pt x="1786" y="8073"/>
                        <a:pt x="1667" y="8323"/>
                        <a:pt x="1644" y="8561"/>
                      </a:cubicBezTo>
                      <a:cubicBezTo>
                        <a:pt x="1644" y="8561"/>
                        <a:pt x="1787" y="9225"/>
                        <a:pt x="2128" y="9225"/>
                      </a:cubicBezTo>
                      <a:cubicBezTo>
                        <a:pt x="2215" y="9225"/>
                        <a:pt x="2315" y="9182"/>
                        <a:pt x="2429" y="9073"/>
                      </a:cubicBezTo>
                      <a:cubicBezTo>
                        <a:pt x="2632" y="8859"/>
                        <a:pt x="2763" y="8597"/>
                        <a:pt x="2858" y="8311"/>
                      </a:cubicBezTo>
                      <a:cubicBezTo>
                        <a:pt x="3394" y="8204"/>
                        <a:pt x="3942" y="7954"/>
                        <a:pt x="3942" y="7954"/>
                      </a:cubicBezTo>
                      <a:cubicBezTo>
                        <a:pt x="3942" y="7954"/>
                        <a:pt x="3608" y="7406"/>
                        <a:pt x="3275" y="7084"/>
                      </a:cubicBezTo>
                      <a:cubicBezTo>
                        <a:pt x="3584" y="6965"/>
                        <a:pt x="3799" y="6882"/>
                        <a:pt x="3799" y="6882"/>
                      </a:cubicBezTo>
                      <a:cubicBezTo>
                        <a:pt x="3799" y="6882"/>
                        <a:pt x="3191" y="5882"/>
                        <a:pt x="2679" y="5513"/>
                      </a:cubicBezTo>
                      <a:cubicBezTo>
                        <a:pt x="3144" y="5477"/>
                        <a:pt x="3572" y="5299"/>
                        <a:pt x="3858" y="4870"/>
                      </a:cubicBezTo>
                      <a:lnTo>
                        <a:pt x="3858" y="4870"/>
                      </a:lnTo>
                      <a:cubicBezTo>
                        <a:pt x="3703" y="5406"/>
                        <a:pt x="4406" y="5465"/>
                        <a:pt x="4406" y="5465"/>
                      </a:cubicBezTo>
                      <a:cubicBezTo>
                        <a:pt x="5906" y="5394"/>
                        <a:pt x="5597" y="3334"/>
                        <a:pt x="5596" y="3334"/>
                      </a:cubicBezTo>
                      <a:lnTo>
                        <a:pt x="5596" y="3334"/>
                      </a:lnTo>
                      <a:cubicBezTo>
                        <a:pt x="5596" y="3334"/>
                        <a:pt x="5525" y="3382"/>
                        <a:pt x="5406" y="3453"/>
                      </a:cubicBezTo>
                      <a:cubicBezTo>
                        <a:pt x="5406" y="3155"/>
                        <a:pt x="5394" y="2834"/>
                        <a:pt x="5370" y="2536"/>
                      </a:cubicBezTo>
                      <a:cubicBezTo>
                        <a:pt x="5716" y="2286"/>
                        <a:pt x="5966" y="1953"/>
                        <a:pt x="5966" y="1953"/>
                      </a:cubicBezTo>
                      <a:lnTo>
                        <a:pt x="6025" y="1786"/>
                      </a:lnTo>
                      <a:cubicBezTo>
                        <a:pt x="6085" y="2310"/>
                        <a:pt x="6263" y="2822"/>
                        <a:pt x="6466" y="3144"/>
                      </a:cubicBezTo>
                      <a:cubicBezTo>
                        <a:pt x="6442" y="3310"/>
                        <a:pt x="6430" y="3477"/>
                        <a:pt x="6430" y="3620"/>
                      </a:cubicBezTo>
                      <a:cubicBezTo>
                        <a:pt x="6430" y="3620"/>
                        <a:pt x="6456" y="3904"/>
                        <a:pt x="6603" y="3904"/>
                      </a:cubicBezTo>
                      <a:cubicBezTo>
                        <a:pt x="6679" y="3904"/>
                        <a:pt x="6787" y="3828"/>
                        <a:pt x="6942" y="3596"/>
                      </a:cubicBezTo>
                      <a:lnTo>
                        <a:pt x="6942" y="3572"/>
                      </a:lnTo>
                      <a:cubicBezTo>
                        <a:pt x="6957" y="3574"/>
                        <a:pt x="6973" y="3575"/>
                        <a:pt x="6988" y="3575"/>
                      </a:cubicBezTo>
                      <a:cubicBezTo>
                        <a:pt x="7228" y="3575"/>
                        <a:pt x="7418" y="3322"/>
                        <a:pt x="7418" y="3322"/>
                      </a:cubicBezTo>
                      <a:cubicBezTo>
                        <a:pt x="7490" y="3215"/>
                        <a:pt x="7537" y="3084"/>
                        <a:pt x="7561" y="2941"/>
                      </a:cubicBezTo>
                      <a:cubicBezTo>
                        <a:pt x="7653" y="3095"/>
                        <a:pt x="7790" y="3160"/>
                        <a:pt x="7917" y="3160"/>
                      </a:cubicBezTo>
                      <a:cubicBezTo>
                        <a:pt x="7938" y="3160"/>
                        <a:pt x="7958" y="3159"/>
                        <a:pt x="7978" y="3155"/>
                      </a:cubicBezTo>
                      <a:cubicBezTo>
                        <a:pt x="8119" y="3210"/>
                        <a:pt x="8290" y="3264"/>
                        <a:pt x="8500" y="3264"/>
                      </a:cubicBezTo>
                      <a:cubicBezTo>
                        <a:pt x="8520" y="3264"/>
                        <a:pt x="8540" y="3264"/>
                        <a:pt x="8561" y="3263"/>
                      </a:cubicBezTo>
                      <a:cubicBezTo>
                        <a:pt x="9240" y="3251"/>
                        <a:pt x="10038" y="2894"/>
                        <a:pt x="10002" y="2286"/>
                      </a:cubicBezTo>
                      <a:cubicBezTo>
                        <a:pt x="9825" y="2213"/>
                        <a:pt x="9629" y="2184"/>
                        <a:pt x="9427" y="2184"/>
                      </a:cubicBezTo>
                      <a:cubicBezTo>
                        <a:pt x="9235" y="2184"/>
                        <a:pt x="9038" y="2210"/>
                        <a:pt x="8847" y="2251"/>
                      </a:cubicBezTo>
                      <a:cubicBezTo>
                        <a:pt x="9037" y="1810"/>
                        <a:pt x="9156" y="1298"/>
                        <a:pt x="8990" y="1060"/>
                      </a:cubicBezTo>
                      <a:lnTo>
                        <a:pt x="8990" y="1060"/>
                      </a:lnTo>
                      <a:cubicBezTo>
                        <a:pt x="8323" y="1096"/>
                        <a:pt x="7799" y="1631"/>
                        <a:pt x="7597" y="2143"/>
                      </a:cubicBezTo>
                      <a:cubicBezTo>
                        <a:pt x="7501" y="1298"/>
                        <a:pt x="7132" y="322"/>
                        <a:pt x="68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3220;p69">
                  <a:extLst>
                    <a:ext uri="{FF2B5EF4-FFF2-40B4-BE49-F238E27FC236}">
                      <a16:creationId xmlns:a16="http://schemas.microsoft.com/office/drawing/2014/main" id="{5ED345E2-CBBD-55A1-3C6E-E694FFD8B53A}"/>
                    </a:ext>
                  </a:extLst>
                </p:cNvPr>
                <p:cNvSpPr/>
                <p:nvPr/>
              </p:nvSpPr>
              <p:spPr>
                <a:xfrm>
                  <a:off x="4535975" y="3064500"/>
                  <a:ext cx="89925" cy="10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7" h="4049" extrusionOk="0">
                      <a:moveTo>
                        <a:pt x="1727" y="0"/>
                      </a:moveTo>
                      <a:lnTo>
                        <a:pt x="1727" y="0"/>
                      </a:lnTo>
                      <a:cubicBezTo>
                        <a:pt x="0" y="334"/>
                        <a:pt x="298" y="2084"/>
                        <a:pt x="286" y="2310"/>
                      </a:cubicBezTo>
                      <a:cubicBezTo>
                        <a:pt x="278" y="2414"/>
                        <a:pt x="304" y="2460"/>
                        <a:pt x="353" y="2460"/>
                      </a:cubicBezTo>
                      <a:cubicBezTo>
                        <a:pt x="450" y="2460"/>
                        <a:pt x="640" y="2278"/>
                        <a:pt x="846" y="2001"/>
                      </a:cubicBezTo>
                      <a:cubicBezTo>
                        <a:pt x="890" y="2150"/>
                        <a:pt x="1090" y="2170"/>
                        <a:pt x="1191" y="2170"/>
                      </a:cubicBezTo>
                      <a:cubicBezTo>
                        <a:pt x="1227" y="2170"/>
                        <a:pt x="1251" y="2167"/>
                        <a:pt x="1251" y="2167"/>
                      </a:cubicBezTo>
                      <a:cubicBezTo>
                        <a:pt x="1358" y="2143"/>
                        <a:pt x="1512" y="2120"/>
                        <a:pt x="1727" y="2072"/>
                      </a:cubicBezTo>
                      <a:lnTo>
                        <a:pt x="1727" y="2072"/>
                      </a:lnTo>
                      <a:cubicBezTo>
                        <a:pt x="1453" y="2727"/>
                        <a:pt x="1370" y="3548"/>
                        <a:pt x="1620" y="4048"/>
                      </a:cubicBezTo>
                      <a:cubicBezTo>
                        <a:pt x="2263" y="3203"/>
                        <a:pt x="2334" y="3120"/>
                        <a:pt x="2227" y="2536"/>
                      </a:cubicBezTo>
                      <a:cubicBezTo>
                        <a:pt x="2191" y="2262"/>
                        <a:pt x="2096" y="2096"/>
                        <a:pt x="2001" y="2001"/>
                      </a:cubicBezTo>
                      <a:cubicBezTo>
                        <a:pt x="2632" y="1798"/>
                        <a:pt x="3406" y="1441"/>
                        <a:pt x="3596" y="1000"/>
                      </a:cubicBezTo>
                      <a:cubicBezTo>
                        <a:pt x="3467" y="864"/>
                        <a:pt x="3249" y="807"/>
                        <a:pt x="2992" y="807"/>
                      </a:cubicBezTo>
                      <a:cubicBezTo>
                        <a:pt x="2441" y="807"/>
                        <a:pt x="1708" y="1066"/>
                        <a:pt x="1262" y="1358"/>
                      </a:cubicBezTo>
                      <a:cubicBezTo>
                        <a:pt x="1512" y="893"/>
                        <a:pt x="1727" y="393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3221;p69">
                  <a:extLst>
                    <a:ext uri="{FF2B5EF4-FFF2-40B4-BE49-F238E27FC236}">
                      <a16:creationId xmlns:a16="http://schemas.microsoft.com/office/drawing/2014/main" id="{D85CB534-C24D-4AED-21C9-74EFCB437EB7}"/>
                    </a:ext>
                  </a:extLst>
                </p:cNvPr>
                <p:cNvSpPr/>
                <p:nvPr/>
              </p:nvSpPr>
              <p:spPr>
                <a:xfrm>
                  <a:off x="4605925" y="3034425"/>
                  <a:ext cx="42875" cy="4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" h="1787" extrusionOk="0">
                      <a:moveTo>
                        <a:pt x="1548" y="1"/>
                      </a:moveTo>
                      <a:cubicBezTo>
                        <a:pt x="262" y="48"/>
                        <a:pt x="96" y="787"/>
                        <a:pt x="60" y="1191"/>
                      </a:cubicBezTo>
                      <a:cubicBezTo>
                        <a:pt x="0" y="1584"/>
                        <a:pt x="346" y="1787"/>
                        <a:pt x="346" y="1787"/>
                      </a:cubicBezTo>
                      <a:cubicBezTo>
                        <a:pt x="881" y="1382"/>
                        <a:pt x="1715" y="560"/>
                        <a:pt x="1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3222;p69">
                  <a:extLst>
                    <a:ext uri="{FF2B5EF4-FFF2-40B4-BE49-F238E27FC236}">
                      <a16:creationId xmlns:a16="http://schemas.microsoft.com/office/drawing/2014/main" id="{67CFBB0B-C8A1-2CE2-84FD-6BB84C1980AE}"/>
                    </a:ext>
                  </a:extLst>
                </p:cNvPr>
                <p:cNvSpPr/>
                <p:nvPr/>
              </p:nvSpPr>
              <p:spPr>
                <a:xfrm>
                  <a:off x="4421675" y="3196775"/>
                  <a:ext cx="33000" cy="2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171" extrusionOk="0">
                      <a:moveTo>
                        <a:pt x="285" y="1"/>
                      </a:moveTo>
                      <a:cubicBezTo>
                        <a:pt x="226" y="1"/>
                        <a:pt x="167" y="7"/>
                        <a:pt x="108" y="19"/>
                      </a:cubicBezTo>
                      <a:cubicBezTo>
                        <a:pt x="0" y="341"/>
                        <a:pt x="584" y="996"/>
                        <a:pt x="810" y="1162"/>
                      </a:cubicBezTo>
                      <a:cubicBezTo>
                        <a:pt x="810" y="1162"/>
                        <a:pt x="854" y="1171"/>
                        <a:pt x="915" y="1171"/>
                      </a:cubicBezTo>
                      <a:cubicBezTo>
                        <a:pt x="1051" y="1171"/>
                        <a:pt x="1274" y="1131"/>
                        <a:pt x="1298" y="877"/>
                      </a:cubicBezTo>
                      <a:cubicBezTo>
                        <a:pt x="1320" y="522"/>
                        <a:pt x="835" y="1"/>
                        <a:pt x="28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3223;p69">
                  <a:extLst>
                    <a:ext uri="{FF2B5EF4-FFF2-40B4-BE49-F238E27FC236}">
                      <a16:creationId xmlns:a16="http://schemas.microsoft.com/office/drawing/2014/main" id="{FB975935-C8AC-409B-4276-76B6CB7B584B}"/>
                    </a:ext>
                  </a:extLst>
                </p:cNvPr>
                <p:cNvSpPr/>
                <p:nvPr/>
              </p:nvSpPr>
              <p:spPr>
                <a:xfrm>
                  <a:off x="4554125" y="3411650"/>
                  <a:ext cx="81875" cy="7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5" h="2843" extrusionOk="0">
                      <a:moveTo>
                        <a:pt x="342" y="1"/>
                      </a:moveTo>
                      <a:cubicBezTo>
                        <a:pt x="83" y="1"/>
                        <a:pt x="1" y="68"/>
                        <a:pt x="1" y="68"/>
                      </a:cubicBezTo>
                      <a:cubicBezTo>
                        <a:pt x="1" y="68"/>
                        <a:pt x="929" y="1450"/>
                        <a:pt x="1846" y="1473"/>
                      </a:cubicBezTo>
                      <a:cubicBezTo>
                        <a:pt x="2025" y="1473"/>
                        <a:pt x="2179" y="1461"/>
                        <a:pt x="2310" y="1414"/>
                      </a:cubicBezTo>
                      <a:lnTo>
                        <a:pt x="2310" y="1414"/>
                      </a:lnTo>
                      <a:cubicBezTo>
                        <a:pt x="2299" y="2128"/>
                        <a:pt x="3013" y="2843"/>
                        <a:pt x="3013" y="2843"/>
                      </a:cubicBezTo>
                      <a:cubicBezTo>
                        <a:pt x="3013" y="2843"/>
                        <a:pt x="3275" y="1807"/>
                        <a:pt x="2977" y="1223"/>
                      </a:cubicBezTo>
                      <a:cubicBezTo>
                        <a:pt x="2976" y="1224"/>
                        <a:pt x="2975" y="1225"/>
                        <a:pt x="2974" y="1225"/>
                      </a:cubicBezTo>
                      <a:cubicBezTo>
                        <a:pt x="2954" y="1225"/>
                        <a:pt x="2887" y="1160"/>
                        <a:pt x="2799" y="1116"/>
                      </a:cubicBezTo>
                      <a:cubicBezTo>
                        <a:pt x="2930" y="973"/>
                        <a:pt x="2977" y="842"/>
                        <a:pt x="2977" y="842"/>
                      </a:cubicBezTo>
                      <a:lnTo>
                        <a:pt x="2977" y="842"/>
                      </a:lnTo>
                      <a:lnTo>
                        <a:pt x="2846" y="997"/>
                      </a:lnTo>
                      <a:cubicBezTo>
                        <a:pt x="2358" y="402"/>
                        <a:pt x="1763" y="283"/>
                        <a:pt x="977" y="92"/>
                      </a:cubicBezTo>
                      <a:cubicBezTo>
                        <a:pt x="696" y="23"/>
                        <a:pt x="490" y="1"/>
                        <a:pt x="34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3224;p69">
                  <a:extLst>
                    <a:ext uri="{FF2B5EF4-FFF2-40B4-BE49-F238E27FC236}">
                      <a16:creationId xmlns:a16="http://schemas.microsoft.com/office/drawing/2014/main" id="{3C9B68A9-D396-9508-B7E5-B3DB4757F193}"/>
                    </a:ext>
                  </a:extLst>
                </p:cNvPr>
                <p:cNvSpPr/>
                <p:nvPr/>
              </p:nvSpPr>
              <p:spPr>
                <a:xfrm>
                  <a:off x="4629725" y="3431950"/>
                  <a:ext cx="27125" cy="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841" extrusionOk="0">
                      <a:moveTo>
                        <a:pt x="353" y="0"/>
                      </a:moveTo>
                      <a:cubicBezTo>
                        <a:pt x="252" y="0"/>
                        <a:pt x="165" y="61"/>
                        <a:pt x="132" y="245"/>
                      </a:cubicBezTo>
                      <a:cubicBezTo>
                        <a:pt x="1" y="1007"/>
                        <a:pt x="822" y="1840"/>
                        <a:pt x="822" y="1840"/>
                      </a:cubicBezTo>
                      <a:cubicBezTo>
                        <a:pt x="822" y="1840"/>
                        <a:pt x="1084" y="804"/>
                        <a:pt x="787" y="221"/>
                      </a:cubicBezTo>
                      <a:cubicBezTo>
                        <a:pt x="787" y="221"/>
                        <a:pt x="545" y="0"/>
                        <a:pt x="35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3225;p69">
                  <a:extLst>
                    <a:ext uri="{FF2B5EF4-FFF2-40B4-BE49-F238E27FC236}">
                      <a16:creationId xmlns:a16="http://schemas.microsoft.com/office/drawing/2014/main" id="{37A8D25B-AC61-8A48-97B1-2F7BC56F5979}"/>
                    </a:ext>
                  </a:extLst>
                </p:cNvPr>
                <p:cNvSpPr/>
                <p:nvPr/>
              </p:nvSpPr>
              <p:spPr>
                <a:xfrm>
                  <a:off x="4605625" y="3312075"/>
                  <a:ext cx="1155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1" h="4254" extrusionOk="0">
                      <a:moveTo>
                        <a:pt x="3373" y="0"/>
                      </a:moveTo>
                      <a:cubicBezTo>
                        <a:pt x="2989" y="0"/>
                        <a:pt x="2529" y="457"/>
                        <a:pt x="2108" y="1051"/>
                      </a:cubicBezTo>
                      <a:cubicBezTo>
                        <a:pt x="2163" y="1082"/>
                        <a:pt x="2383" y="1103"/>
                        <a:pt x="2656" y="1103"/>
                      </a:cubicBezTo>
                      <a:cubicBezTo>
                        <a:pt x="2908" y="1103"/>
                        <a:pt x="3207" y="1085"/>
                        <a:pt x="3465" y="1039"/>
                      </a:cubicBezTo>
                      <a:lnTo>
                        <a:pt x="3465" y="1039"/>
                      </a:lnTo>
                      <a:cubicBezTo>
                        <a:pt x="3251" y="1277"/>
                        <a:pt x="3132" y="1587"/>
                        <a:pt x="3060" y="1896"/>
                      </a:cubicBezTo>
                      <a:cubicBezTo>
                        <a:pt x="2848" y="1855"/>
                        <a:pt x="2632" y="1834"/>
                        <a:pt x="2439" y="1834"/>
                      </a:cubicBezTo>
                      <a:cubicBezTo>
                        <a:pt x="2186" y="1834"/>
                        <a:pt x="1972" y="1870"/>
                        <a:pt x="1858" y="1944"/>
                      </a:cubicBezTo>
                      <a:cubicBezTo>
                        <a:pt x="1453" y="2230"/>
                        <a:pt x="1917" y="2432"/>
                        <a:pt x="1917" y="2432"/>
                      </a:cubicBezTo>
                      <a:cubicBezTo>
                        <a:pt x="1965" y="2456"/>
                        <a:pt x="2024" y="2480"/>
                        <a:pt x="2096" y="2515"/>
                      </a:cubicBezTo>
                      <a:cubicBezTo>
                        <a:pt x="2084" y="2539"/>
                        <a:pt x="2060" y="2575"/>
                        <a:pt x="2060" y="2611"/>
                      </a:cubicBezTo>
                      <a:cubicBezTo>
                        <a:pt x="2048" y="2694"/>
                        <a:pt x="2048" y="2777"/>
                        <a:pt x="2048" y="2849"/>
                      </a:cubicBezTo>
                      <a:cubicBezTo>
                        <a:pt x="1691" y="2599"/>
                        <a:pt x="1310" y="2373"/>
                        <a:pt x="1012" y="2254"/>
                      </a:cubicBezTo>
                      <a:cubicBezTo>
                        <a:pt x="1012" y="2254"/>
                        <a:pt x="930" y="2233"/>
                        <a:pt x="831" y="2233"/>
                      </a:cubicBezTo>
                      <a:cubicBezTo>
                        <a:pt x="761" y="2233"/>
                        <a:pt x="683" y="2243"/>
                        <a:pt x="620" y="2277"/>
                      </a:cubicBezTo>
                      <a:cubicBezTo>
                        <a:pt x="522" y="2231"/>
                        <a:pt x="401" y="2187"/>
                        <a:pt x="293" y="2187"/>
                      </a:cubicBezTo>
                      <a:cubicBezTo>
                        <a:pt x="150" y="2187"/>
                        <a:pt x="31" y="2264"/>
                        <a:pt x="24" y="2515"/>
                      </a:cubicBezTo>
                      <a:cubicBezTo>
                        <a:pt x="0" y="3420"/>
                        <a:pt x="1132" y="4254"/>
                        <a:pt x="1132" y="4254"/>
                      </a:cubicBezTo>
                      <a:cubicBezTo>
                        <a:pt x="1132" y="4254"/>
                        <a:pt x="1167" y="3730"/>
                        <a:pt x="1084" y="3182"/>
                      </a:cubicBezTo>
                      <a:lnTo>
                        <a:pt x="1084" y="3182"/>
                      </a:lnTo>
                      <a:cubicBezTo>
                        <a:pt x="1429" y="3385"/>
                        <a:pt x="1846" y="3528"/>
                        <a:pt x="2275" y="3599"/>
                      </a:cubicBezTo>
                      <a:cubicBezTo>
                        <a:pt x="2465" y="3956"/>
                        <a:pt x="2715" y="4218"/>
                        <a:pt x="2715" y="4218"/>
                      </a:cubicBezTo>
                      <a:cubicBezTo>
                        <a:pt x="2715" y="4218"/>
                        <a:pt x="2775" y="4004"/>
                        <a:pt x="2810" y="3682"/>
                      </a:cubicBezTo>
                      <a:cubicBezTo>
                        <a:pt x="2917" y="3706"/>
                        <a:pt x="3001" y="3718"/>
                        <a:pt x="3096" y="3730"/>
                      </a:cubicBezTo>
                      <a:cubicBezTo>
                        <a:pt x="3072" y="3682"/>
                        <a:pt x="2989" y="3599"/>
                        <a:pt x="2822" y="3468"/>
                      </a:cubicBezTo>
                      <a:lnTo>
                        <a:pt x="2822" y="3075"/>
                      </a:lnTo>
                      <a:cubicBezTo>
                        <a:pt x="3072" y="3266"/>
                        <a:pt x="3346" y="3420"/>
                        <a:pt x="3632" y="3432"/>
                      </a:cubicBezTo>
                      <a:cubicBezTo>
                        <a:pt x="3654" y="3433"/>
                        <a:pt x="3676" y="3434"/>
                        <a:pt x="3697" y="3434"/>
                      </a:cubicBezTo>
                      <a:cubicBezTo>
                        <a:pt x="4440" y="3434"/>
                        <a:pt x="4620" y="2849"/>
                        <a:pt x="4620" y="2849"/>
                      </a:cubicBezTo>
                      <a:lnTo>
                        <a:pt x="4620" y="2849"/>
                      </a:lnTo>
                      <a:lnTo>
                        <a:pt x="4501" y="3004"/>
                      </a:lnTo>
                      <a:cubicBezTo>
                        <a:pt x="4406" y="2861"/>
                        <a:pt x="4263" y="2742"/>
                        <a:pt x="4108" y="2635"/>
                      </a:cubicBezTo>
                      <a:cubicBezTo>
                        <a:pt x="4132" y="2623"/>
                        <a:pt x="4168" y="2599"/>
                        <a:pt x="4180" y="2587"/>
                      </a:cubicBezTo>
                      <a:cubicBezTo>
                        <a:pt x="4132" y="2420"/>
                        <a:pt x="3989" y="2277"/>
                        <a:pt x="3775" y="2158"/>
                      </a:cubicBezTo>
                      <a:cubicBezTo>
                        <a:pt x="4001" y="1932"/>
                        <a:pt x="4191" y="1670"/>
                        <a:pt x="4263" y="1384"/>
                      </a:cubicBezTo>
                      <a:cubicBezTo>
                        <a:pt x="4263" y="1384"/>
                        <a:pt x="4239" y="980"/>
                        <a:pt x="4060" y="837"/>
                      </a:cubicBezTo>
                      <a:cubicBezTo>
                        <a:pt x="4060" y="837"/>
                        <a:pt x="3894" y="134"/>
                        <a:pt x="3489" y="15"/>
                      </a:cubicBezTo>
                      <a:cubicBezTo>
                        <a:pt x="3451" y="5"/>
                        <a:pt x="3413" y="0"/>
                        <a:pt x="337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3226;p69">
                  <a:extLst>
                    <a:ext uri="{FF2B5EF4-FFF2-40B4-BE49-F238E27FC236}">
                      <a16:creationId xmlns:a16="http://schemas.microsoft.com/office/drawing/2014/main" id="{879B5B35-27A9-DFD1-C2F5-7B2202259EE1}"/>
                    </a:ext>
                  </a:extLst>
                </p:cNvPr>
                <p:cNvSpPr/>
                <p:nvPr/>
              </p:nvSpPr>
              <p:spPr>
                <a:xfrm>
                  <a:off x="4542825" y="3312400"/>
                  <a:ext cx="95850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4" h="2170" extrusionOk="0">
                      <a:moveTo>
                        <a:pt x="1403" y="1"/>
                      </a:moveTo>
                      <a:cubicBezTo>
                        <a:pt x="1392" y="1"/>
                        <a:pt x="1380" y="1"/>
                        <a:pt x="1369" y="2"/>
                      </a:cubicBezTo>
                      <a:cubicBezTo>
                        <a:pt x="1369" y="2"/>
                        <a:pt x="0" y="169"/>
                        <a:pt x="441" y="609"/>
                      </a:cubicBezTo>
                      <a:cubicBezTo>
                        <a:pt x="729" y="886"/>
                        <a:pt x="1223" y="1101"/>
                        <a:pt x="1827" y="1101"/>
                      </a:cubicBezTo>
                      <a:cubicBezTo>
                        <a:pt x="1872" y="1101"/>
                        <a:pt x="1918" y="1100"/>
                        <a:pt x="1965" y="1098"/>
                      </a:cubicBezTo>
                      <a:lnTo>
                        <a:pt x="1965" y="1098"/>
                      </a:lnTo>
                      <a:cubicBezTo>
                        <a:pt x="1834" y="1157"/>
                        <a:pt x="1715" y="1229"/>
                        <a:pt x="1596" y="1336"/>
                      </a:cubicBezTo>
                      <a:cubicBezTo>
                        <a:pt x="1691" y="1776"/>
                        <a:pt x="2834" y="2145"/>
                        <a:pt x="3215" y="2169"/>
                      </a:cubicBezTo>
                      <a:cubicBezTo>
                        <a:pt x="3215" y="2169"/>
                        <a:pt x="3834" y="1955"/>
                        <a:pt x="3596" y="1490"/>
                      </a:cubicBezTo>
                      <a:cubicBezTo>
                        <a:pt x="3453" y="1229"/>
                        <a:pt x="3072" y="1038"/>
                        <a:pt x="2655" y="1002"/>
                      </a:cubicBezTo>
                      <a:cubicBezTo>
                        <a:pt x="2739" y="978"/>
                        <a:pt x="2834" y="955"/>
                        <a:pt x="2917" y="919"/>
                      </a:cubicBezTo>
                      <a:cubicBezTo>
                        <a:pt x="2743" y="664"/>
                        <a:pt x="1856" y="1"/>
                        <a:pt x="140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3227;p69">
                  <a:extLst>
                    <a:ext uri="{FF2B5EF4-FFF2-40B4-BE49-F238E27FC236}">
                      <a16:creationId xmlns:a16="http://schemas.microsoft.com/office/drawing/2014/main" id="{773B1738-2471-E96B-0FA2-45963A9C531C}"/>
                    </a:ext>
                  </a:extLst>
                </p:cNvPr>
                <p:cNvSpPr/>
                <p:nvPr/>
              </p:nvSpPr>
              <p:spPr>
                <a:xfrm>
                  <a:off x="4635675" y="3398050"/>
                  <a:ext cx="33975" cy="4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" h="1899" extrusionOk="0">
                      <a:moveTo>
                        <a:pt x="180" y="1"/>
                      </a:moveTo>
                      <a:cubicBezTo>
                        <a:pt x="83" y="1"/>
                        <a:pt x="16" y="53"/>
                        <a:pt x="13" y="196"/>
                      </a:cubicBezTo>
                      <a:cubicBezTo>
                        <a:pt x="1" y="731"/>
                        <a:pt x="430" y="1458"/>
                        <a:pt x="1287" y="1898"/>
                      </a:cubicBezTo>
                      <a:cubicBezTo>
                        <a:pt x="1358" y="1636"/>
                        <a:pt x="1215" y="648"/>
                        <a:pt x="930" y="398"/>
                      </a:cubicBezTo>
                      <a:cubicBezTo>
                        <a:pt x="938" y="398"/>
                        <a:pt x="447" y="1"/>
                        <a:pt x="18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3228;p69">
                  <a:extLst>
                    <a:ext uri="{FF2B5EF4-FFF2-40B4-BE49-F238E27FC236}">
                      <a16:creationId xmlns:a16="http://schemas.microsoft.com/office/drawing/2014/main" id="{D9E1F98A-D454-F268-7DA9-CCB2EE352528}"/>
                    </a:ext>
                  </a:extLst>
                </p:cNvPr>
                <p:cNvSpPr/>
                <p:nvPr/>
              </p:nvSpPr>
              <p:spPr>
                <a:xfrm>
                  <a:off x="4405600" y="3454850"/>
                  <a:ext cx="131700" cy="9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8" h="3639" extrusionOk="0">
                      <a:moveTo>
                        <a:pt x="367" y="0"/>
                      </a:moveTo>
                      <a:cubicBezTo>
                        <a:pt x="198" y="0"/>
                        <a:pt x="55" y="91"/>
                        <a:pt x="36" y="388"/>
                      </a:cubicBezTo>
                      <a:cubicBezTo>
                        <a:pt x="0" y="1091"/>
                        <a:pt x="524" y="1757"/>
                        <a:pt x="917" y="2150"/>
                      </a:cubicBezTo>
                      <a:cubicBezTo>
                        <a:pt x="679" y="2579"/>
                        <a:pt x="524" y="2948"/>
                        <a:pt x="524" y="2948"/>
                      </a:cubicBezTo>
                      <a:cubicBezTo>
                        <a:pt x="524" y="2948"/>
                        <a:pt x="1410" y="3201"/>
                        <a:pt x="2050" y="3201"/>
                      </a:cubicBezTo>
                      <a:cubicBezTo>
                        <a:pt x="2090" y="3201"/>
                        <a:pt x="2130" y="3200"/>
                        <a:pt x="2167" y="3198"/>
                      </a:cubicBezTo>
                      <a:cubicBezTo>
                        <a:pt x="2167" y="3341"/>
                        <a:pt x="2179" y="3484"/>
                        <a:pt x="2203" y="3639"/>
                      </a:cubicBezTo>
                      <a:cubicBezTo>
                        <a:pt x="2208" y="3639"/>
                        <a:pt x="2213" y="3639"/>
                        <a:pt x="2218" y="3639"/>
                      </a:cubicBezTo>
                      <a:cubicBezTo>
                        <a:pt x="2932" y="3639"/>
                        <a:pt x="4884" y="2775"/>
                        <a:pt x="5108" y="1877"/>
                      </a:cubicBezTo>
                      <a:cubicBezTo>
                        <a:pt x="5108" y="1877"/>
                        <a:pt x="5267" y="1251"/>
                        <a:pt x="4634" y="1251"/>
                      </a:cubicBezTo>
                      <a:cubicBezTo>
                        <a:pt x="4597" y="1251"/>
                        <a:pt x="4556" y="1253"/>
                        <a:pt x="4513" y="1257"/>
                      </a:cubicBezTo>
                      <a:cubicBezTo>
                        <a:pt x="4096" y="1293"/>
                        <a:pt x="3370" y="1555"/>
                        <a:pt x="2834" y="1996"/>
                      </a:cubicBezTo>
                      <a:cubicBezTo>
                        <a:pt x="2822" y="1555"/>
                        <a:pt x="2715" y="1031"/>
                        <a:pt x="2263" y="912"/>
                      </a:cubicBezTo>
                      <a:cubicBezTo>
                        <a:pt x="2229" y="904"/>
                        <a:pt x="2196" y="901"/>
                        <a:pt x="2162" y="901"/>
                      </a:cubicBezTo>
                      <a:cubicBezTo>
                        <a:pt x="1880" y="901"/>
                        <a:pt x="1578" y="1157"/>
                        <a:pt x="1334" y="1507"/>
                      </a:cubicBezTo>
                      <a:cubicBezTo>
                        <a:pt x="1298" y="1055"/>
                        <a:pt x="1191" y="567"/>
                        <a:pt x="953" y="222"/>
                      </a:cubicBezTo>
                      <a:cubicBezTo>
                        <a:pt x="953" y="222"/>
                        <a:pt x="630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3229;p69">
                  <a:extLst>
                    <a:ext uri="{FF2B5EF4-FFF2-40B4-BE49-F238E27FC236}">
                      <a16:creationId xmlns:a16="http://schemas.microsoft.com/office/drawing/2014/main" id="{0F1424A3-B3F4-8D9E-100F-2697E5E6D06C}"/>
                    </a:ext>
                  </a:extLst>
                </p:cNvPr>
                <p:cNvSpPr/>
                <p:nvPr/>
              </p:nvSpPr>
              <p:spPr>
                <a:xfrm>
                  <a:off x="4426425" y="3420375"/>
                  <a:ext cx="73700" cy="3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8" h="1233" extrusionOk="0">
                      <a:moveTo>
                        <a:pt x="2454" y="0"/>
                      </a:moveTo>
                      <a:cubicBezTo>
                        <a:pt x="1961" y="0"/>
                        <a:pt x="777" y="187"/>
                        <a:pt x="1" y="1172"/>
                      </a:cubicBezTo>
                      <a:lnTo>
                        <a:pt x="1132" y="1231"/>
                      </a:lnTo>
                      <a:cubicBezTo>
                        <a:pt x="1154" y="1232"/>
                        <a:pt x="1176" y="1233"/>
                        <a:pt x="1197" y="1233"/>
                      </a:cubicBezTo>
                      <a:cubicBezTo>
                        <a:pt x="2278" y="1233"/>
                        <a:pt x="2948" y="87"/>
                        <a:pt x="2656" y="17"/>
                      </a:cubicBezTo>
                      <a:cubicBezTo>
                        <a:pt x="2621" y="7"/>
                        <a:pt x="2551" y="0"/>
                        <a:pt x="245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3230;p69">
                  <a:extLst>
                    <a:ext uri="{FF2B5EF4-FFF2-40B4-BE49-F238E27FC236}">
                      <a16:creationId xmlns:a16="http://schemas.microsoft.com/office/drawing/2014/main" id="{3D2E4EFA-6FF0-4BBC-A118-0D5B6D2387A8}"/>
                    </a:ext>
                  </a:extLst>
                </p:cNvPr>
                <p:cNvSpPr/>
                <p:nvPr/>
              </p:nvSpPr>
              <p:spPr>
                <a:xfrm>
                  <a:off x="4457100" y="3339775"/>
                  <a:ext cx="91400" cy="7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6" h="3199" extrusionOk="0">
                      <a:moveTo>
                        <a:pt x="2508" y="1"/>
                      </a:moveTo>
                      <a:cubicBezTo>
                        <a:pt x="2376" y="1"/>
                        <a:pt x="2239" y="66"/>
                        <a:pt x="2131" y="264"/>
                      </a:cubicBezTo>
                      <a:cubicBezTo>
                        <a:pt x="1917" y="645"/>
                        <a:pt x="2012" y="1527"/>
                        <a:pt x="2084" y="2062"/>
                      </a:cubicBezTo>
                      <a:cubicBezTo>
                        <a:pt x="2039" y="2059"/>
                        <a:pt x="1993" y="2057"/>
                        <a:pt x="1945" y="2057"/>
                      </a:cubicBezTo>
                      <a:cubicBezTo>
                        <a:pt x="1384" y="2057"/>
                        <a:pt x="637" y="2320"/>
                        <a:pt x="0" y="2967"/>
                      </a:cubicBezTo>
                      <a:cubicBezTo>
                        <a:pt x="189" y="3078"/>
                        <a:pt x="749" y="3198"/>
                        <a:pt x="1213" y="3198"/>
                      </a:cubicBezTo>
                      <a:cubicBezTo>
                        <a:pt x="1449" y="3198"/>
                        <a:pt x="1661" y="3167"/>
                        <a:pt x="1786" y="3086"/>
                      </a:cubicBezTo>
                      <a:cubicBezTo>
                        <a:pt x="1786" y="3086"/>
                        <a:pt x="2560" y="2562"/>
                        <a:pt x="2501" y="2289"/>
                      </a:cubicBezTo>
                      <a:cubicBezTo>
                        <a:pt x="2965" y="1884"/>
                        <a:pt x="3655" y="1074"/>
                        <a:pt x="2989" y="229"/>
                      </a:cubicBezTo>
                      <a:cubicBezTo>
                        <a:pt x="2989" y="229"/>
                        <a:pt x="2756" y="1"/>
                        <a:pt x="250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3231;p69">
                  <a:extLst>
                    <a:ext uri="{FF2B5EF4-FFF2-40B4-BE49-F238E27FC236}">
                      <a16:creationId xmlns:a16="http://schemas.microsoft.com/office/drawing/2014/main" id="{889CB9FA-AFCE-A488-5F92-CC4916F0F9C5}"/>
                    </a:ext>
                  </a:extLst>
                </p:cNvPr>
                <p:cNvSpPr/>
                <p:nvPr/>
              </p:nvSpPr>
              <p:spPr>
                <a:xfrm>
                  <a:off x="4491625" y="3389650"/>
                  <a:ext cx="68025" cy="6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1" h="2449" extrusionOk="0">
                      <a:moveTo>
                        <a:pt x="2232" y="0"/>
                      </a:moveTo>
                      <a:cubicBezTo>
                        <a:pt x="2151" y="0"/>
                        <a:pt x="2048" y="17"/>
                        <a:pt x="1917" y="55"/>
                      </a:cubicBezTo>
                      <a:cubicBezTo>
                        <a:pt x="989" y="317"/>
                        <a:pt x="405" y="1579"/>
                        <a:pt x="0" y="2449"/>
                      </a:cubicBezTo>
                      <a:cubicBezTo>
                        <a:pt x="179" y="2437"/>
                        <a:pt x="1786" y="1329"/>
                        <a:pt x="2370" y="615"/>
                      </a:cubicBezTo>
                      <a:cubicBezTo>
                        <a:pt x="2370" y="615"/>
                        <a:pt x="2721" y="0"/>
                        <a:pt x="223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3232;p69">
                  <a:extLst>
                    <a:ext uri="{FF2B5EF4-FFF2-40B4-BE49-F238E27FC236}">
                      <a16:creationId xmlns:a16="http://schemas.microsoft.com/office/drawing/2014/main" id="{DDE66FD2-E97F-F487-49AB-A5609F8A5AB2}"/>
                    </a:ext>
                  </a:extLst>
                </p:cNvPr>
                <p:cNvSpPr/>
                <p:nvPr/>
              </p:nvSpPr>
              <p:spPr>
                <a:xfrm>
                  <a:off x="4524075" y="3435675"/>
                  <a:ext cx="92300" cy="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2" h="3049" extrusionOk="0">
                      <a:moveTo>
                        <a:pt x="0" y="0"/>
                      </a:moveTo>
                      <a:cubicBezTo>
                        <a:pt x="95" y="1048"/>
                        <a:pt x="119" y="1167"/>
                        <a:pt x="595" y="1524"/>
                      </a:cubicBezTo>
                      <a:cubicBezTo>
                        <a:pt x="679" y="1584"/>
                        <a:pt x="750" y="1632"/>
                        <a:pt x="810" y="1679"/>
                      </a:cubicBezTo>
                      <a:cubicBezTo>
                        <a:pt x="607" y="2143"/>
                        <a:pt x="476" y="2644"/>
                        <a:pt x="595" y="2977"/>
                      </a:cubicBezTo>
                      <a:cubicBezTo>
                        <a:pt x="605" y="2978"/>
                        <a:pt x="616" y="2978"/>
                        <a:pt x="626" y="2978"/>
                      </a:cubicBezTo>
                      <a:cubicBezTo>
                        <a:pt x="1154" y="2978"/>
                        <a:pt x="1755" y="2070"/>
                        <a:pt x="2000" y="1334"/>
                      </a:cubicBezTo>
                      <a:cubicBezTo>
                        <a:pt x="2108" y="1965"/>
                        <a:pt x="2346" y="2691"/>
                        <a:pt x="2667" y="3048"/>
                      </a:cubicBezTo>
                      <a:cubicBezTo>
                        <a:pt x="3691" y="1632"/>
                        <a:pt x="2274" y="548"/>
                        <a:pt x="2143" y="381"/>
                      </a:cubicBezTo>
                      <a:cubicBezTo>
                        <a:pt x="2101" y="328"/>
                        <a:pt x="2063" y="306"/>
                        <a:pt x="2032" y="306"/>
                      </a:cubicBezTo>
                      <a:cubicBezTo>
                        <a:pt x="1994" y="306"/>
                        <a:pt x="1966" y="340"/>
                        <a:pt x="1953" y="393"/>
                      </a:cubicBezTo>
                      <a:cubicBezTo>
                        <a:pt x="1908" y="359"/>
                        <a:pt x="1862" y="346"/>
                        <a:pt x="1817" y="346"/>
                      </a:cubicBezTo>
                      <a:cubicBezTo>
                        <a:pt x="1657" y="346"/>
                        <a:pt x="1512" y="512"/>
                        <a:pt x="1512" y="512"/>
                      </a:cubicBezTo>
                      <a:cubicBezTo>
                        <a:pt x="1405" y="619"/>
                        <a:pt x="1250" y="858"/>
                        <a:pt x="1084" y="1143"/>
                      </a:cubicBezTo>
                      <a:cubicBezTo>
                        <a:pt x="810" y="619"/>
                        <a:pt x="417" y="15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3233;p69">
                  <a:extLst>
                    <a:ext uri="{FF2B5EF4-FFF2-40B4-BE49-F238E27FC236}">
                      <a16:creationId xmlns:a16="http://schemas.microsoft.com/office/drawing/2014/main" id="{DD716255-CCA2-DDB0-7E6D-EDA6EF23E49A}"/>
                    </a:ext>
                  </a:extLst>
                </p:cNvPr>
                <p:cNvSpPr/>
                <p:nvPr/>
              </p:nvSpPr>
              <p:spPr>
                <a:xfrm>
                  <a:off x="4550850" y="3504475"/>
                  <a:ext cx="35750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" h="2142" extrusionOk="0">
                      <a:moveTo>
                        <a:pt x="292" y="1"/>
                      </a:moveTo>
                      <a:cubicBezTo>
                        <a:pt x="224" y="1"/>
                        <a:pt x="179" y="11"/>
                        <a:pt x="179" y="11"/>
                      </a:cubicBezTo>
                      <a:cubicBezTo>
                        <a:pt x="60" y="665"/>
                        <a:pt x="1" y="1832"/>
                        <a:pt x="513" y="2142"/>
                      </a:cubicBezTo>
                      <a:cubicBezTo>
                        <a:pt x="1429" y="1225"/>
                        <a:pt x="1037" y="594"/>
                        <a:pt x="798" y="249"/>
                      </a:cubicBezTo>
                      <a:cubicBezTo>
                        <a:pt x="642" y="37"/>
                        <a:pt x="423" y="1"/>
                        <a:pt x="29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96" name="Google Shape;3234;p69">
                <a:extLst>
                  <a:ext uri="{FF2B5EF4-FFF2-40B4-BE49-F238E27FC236}">
                    <a16:creationId xmlns:a16="http://schemas.microsoft.com/office/drawing/2014/main" id="{F5DC191E-510E-0377-952C-C891B897681B}"/>
                  </a:ext>
                </a:extLst>
              </p:cNvPr>
              <p:cNvSpPr/>
              <p:nvPr/>
            </p:nvSpPr>
            <p:spPr>
              <a:xfrm>
                <a:off x="13712086" y="3776249"/>
                <a:ext cx="320073" cy="69924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1756" extrusionOk="0">
                    <a:moveTo>
                      <a:pt x="156" y="0"/>
                    </a:moveTo>
                    <a:lnTo>
                      <a:pt x="1" y="595"/>
                    </a:lnTo>
                    <a:cubicBezTo>
                      <a:pt x="1" y="595"/>
                      <a:pt x="2100" y="1756"/>
                      <a:pt x="6511" y="1756"/>
                    </a:cubicBezTo>
                    <a:cubicBezTo>
                      <a:pt x="6679" y="1756"/>
                      <a:pt x="6851" y="1754"/>
                      <a:pt x="7025" y="1750"/>
                    </a:cubicBezTo>
                    <a:cubicBezTo>
                      <a:pt x="8037" y="1727"/>
                      <a:pt x="6728" y="1095"/>
                      <a:pt x="6728" y="1095"/>
                    </a:cubicBezTo>
                    <a:cubicBezTo>
                      <a:pt x="6686" y="1110"/>
                      <a:pt x="6600" y="1117"/>
                      <a:pt x="6478" y="1117"/>
                    </a:cubicBezTo>
                    <a:cubicBezTo>
                      <a:pt x="5306" y="1117"/>
                      <a:pt x="802" y="485"/>
                      <a:pt x="1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3235;p69">
                <a:extLst>
                  <a:ext uri="{FF2B5EF4-FFF2-40B4-BE49-F238E27FC236}">
                    <a16:creationId xmlns:a16="http://schemas.microsoft.com/office/drawing/2014/main" id="{14DB4519-8F23-ECF5-3C46-D32B314C957B}"/>
                  </a:ext>
                </a:extLst>
              </p:cNvPr>
              <p:cNvSpPr/>
              <p:nvPr/>
            </p:nvSpPr>
            <p:spPr>
              <a:xfrm>
                <a:off x="13540462" y="3661487"/>
                <a:ext cx="828774" cy="939274"/>
              </a:xfrm>
              <a:custGeom>
                <a:avLst/>
                <a:gdLst/>
                <a:ahLst/>
                <a:cxnLst/>
                <a:rect l="l" t="t" r="r" b="b"/>
                <a:pathLst>
                  <a:path w="20813" h="23588" extrusionOk="0">
                    <a:moveTo>
                      <a:pt x="1632" y="1"/>
                    </a:moveTo>
                    <a:cubicBezTo>
                      <a:pt x="1251" y="1"/>
                      <a:pt x="870" y="25"/>
                      <a:pt x="453" y="84"/>
                    </a:cubicBezTo>
                    <a:cubicBezTo>
                      <a:pt x="179" y="120"/>
                      <a:pt x="1" y="370"/>
                      <a:pt x="48" y="644"/>
                    </a:cubicBezTo>
                    <a:cubicBezTo>
                      <a:pt x="70" y="877"/>
                      <a:pt x="280" y="1044"/>
                      <a:pt x="511" y="1044"/>
                    </a:cubicBezTo>
                    <a:cubicBezTo>
                      <a:pt x="539" y="1044"/>
                      <a:pt x="567" y="1042"/>
                      <a:pt x="596" y="1037"/>
                    </a:cubicBezTo>
                    <a:cubicBezTo>
                      <a:pt x="953" y="977"/>
                      <a:pt x="1298" y="953"/>
                      <a:pt x="1632" y="953"/>
                    </a:cubicBezTo>
                    <a:cubicBezTo>
                      <a:pt x="1659" y="953"/>
                      <a:pt x="1686" y="953"/>
                      <a:pt x="1713" y="953"/>
                    </a:cubicBezTo>
                    <a:cubicBezTo>
                      <a:pt x="4170" y="953"/>
                      <a:pt x="5925" y="2550"/>
                      <a:pt x="8752" y="2704"/>
                    </a:cubicBezTo>
                    <a:cubicBezTo>
                      <a:pt x="9252" y="2739"/>
                      <a:pt x="9728" y="2989"/>
                      <a:pt x="10216" y="3501"/>
                    </a:cubicBezTo>
                    <a:cubicBezTo>
                      <a:pt x="11966" y="5287"/>
                      <a:pt x="13360" y="10109"/>
                      <a:pt x="14741" y="14514"/>
                    </a:cubicBezTo>
                    <a:cubicBezTo>
                      <a:pt x="15443" y="16729"/>
                      <a:pt x="16169" y="18836"/>
                      <a:pt x="17015" y="20480"/>
                    </a:cubicBezTo>
                    <a:cubicBezTo>
                      <a:pt x="17860" y="22099"/>
                      <a:pt x="18836" y="23349"/>
                      <a:pt x="20229" y="23575"/>
                    </a:cubicBezTo>
                    <a:cubicBezTo>
                      <a:pt x="20265" y="23575"/>
                      <a:pt x="20277" y="23575"/>
                      <a:pt x="20289" y="23587"/>
                    </a:cubicBezTo>
                    <a:cubicBezTo>
                      <a:pt x="20527" y="23587"/>
                      <a:pt x="20741" y="23408"/>
                      <a:pt x="20765" y="23170"/>
                    </a:cubicBezTo>
                    <a:cubicBezTo>
                      <a:pt x="20813" y="22896"/>
                      <a:pt x="20634" y="22658"/>
                      <a:pt x="20360" y="22623"/>
                    </a:cubicBezTo>
                    <a:cubicBezTo>
                      <a:pt x="19432" y="22504"/>
                      <a:pt x="18420" y="21289"/>
                      <a:pt x="17539" y="19348"/>
                    </a:cubicBezTo>
                    <a:cubicBezTo>
                      <a:pt x="16193" y="16455"/>
                      <a:pt x="15098" y="12169"/>
                      <a:pt x="13848" y="8585"/>
                    </a:cubicBezTo>
                    <a:cubicBezTo>
                      <a:pt x="13217" y="6787"/>
                      <a:pt x="12550" y="5156"/>
                      <a:pt x="11764" y="3930"/>
                    </a:cubicBezTo>
                    <a:cubicBezTo>
                      <a:pt x="10966" y="2704"/>
                      <a:pt x="10038" y="1811"/>
                      <a:pt x="8799" y="1751"/>
                    </a:cubicBezTo>
                    <a:cubicBezTo>
                      <a:pt x="6359" y="1680"/>
                      <a:pt x="4561" y="25"/>
                      <a:pt x="1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3236;p69">
                <a:extLst>
                  <a:ext uri="{FF2B5EF4-FFF2-40B4-BE49-F238E27FC236}">
                    <a16:creationId xmlns:a16="http://schemas.microsoft.com/office/drawing/2014/main" id="{D03650A9-6FD4-99AD-0473-D9102D7476FA}"/>
                  </a:ext>
                </a:extLst>
              </p:cNvPr>
              <p:cNvSpPr/>
              <p:nvPr/>
            </p:nvSpPr>
            <p:spPr>
              <a:xfrm>
                <a:off x="13398225" y="3668177"/>
                <a:ext cx="42727" cy="74543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872" extrusionOk="0">
                    <a:moveTo>
                      <a:pt x="495" y="0"/>
                    </a:moveTo>
                    <a:cubicBezTo>
                      <a:pt x="462" y="0"/>
                      <a:pt x="428" y="4"/>
                      <a:pt x="394" y="11"/>
                    </a:cubicBezTo>
                    <a:lnTo>
                      <a:pt x="334" y="23"/>
                    </a:lnTo>
                    <a:cubicBezTo>
                      <a:pt x="108" y="71"/>
                      <a:pt x="1" y="380"/>
                      <a:pt x="37" y="559"/>
                    </a:cubicBezTo>
                    <a:lnTo>
                      <a:pt x="251" y="1762"/>
                    </a:lnTo>
                    <a:cubicBezTo>
                      <a:pt x="269" y="1845"/>
                      <a:pt x="316" y="1872"/>
                      <a:pt x="385" y="1872"/>
                    </a:cubicBezTo>
                    <a:cubicBezTo>
                      <a:pt x="453" y="1872"/>
                      <a:pt x="543" y="1845"/>
                      <a:pt x="644" y="1821"/>
                    </a:cubicBezTo>
                    <a:lnTo>
                      <a:pt x="703" y="1809"/>
                    </a:lnTo>
                    <a:cubicBezTo>
                      <a:pt x="930" y="1774"/>
                      <a:pt x="1072" y="1607"/>
                      <a:pt x="1049" y="1440"/>
                    </a:cubicBezTo>
                    <a:lnTo>
                      <a:pt x="834" y="250"/>
                    </a:lnTo>
                    <a:cubicBezTo>
                      <a:pt x="814" y="100"/>
                      <a:pt x="669" y="0"/>
                      <a:pt x="4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3237;p69">
                <a:extLst>
                  <a:ext uri="{FF2B5EF4-FFF2-40B4-BE49-F238E27FC236}">
                    <a16:creationId xmlns:a16="http://schemas.microsoft.com/office/drawing/2014/main" id="{A29D7E90-94E0-9F66-BE50-FEEB209E439A}"/>
                  </a:ext>
                </a:extLst>
              </p:cNvPr>
              <p:cNvSpPr/>
              <p:nvPr/>
            </p:nvSpPr>
            <p:spPr>
              <a:xfrm>
                <a:off x="13535245" y="3660014"/>
                <a:ext cx="28949" cy="4770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198" extrusionOk="0">
                    <a:moveTo>
                      <a:pt x="318" y="1"/>
                    </a:moveTo>
                    <a:cubicBezTo>
                      <a:pt x="307" y="1"/>
                      <a:pt x="297" y="1"/>
                      <a:pt x="286" y="2"/>
                    </a:cubicBezTo>
                    <a:lnTo>
                      <a:pt x="239" y="26"/>
                    </a:lnTo>
                    <a:cubicBezTo>
                      <a:pt x="108" y="50"/>
                      <a:pt x="1" y="157"/>
                      <a:pt x="13" y="276"/>
                    </a:cubicBezTo>
                    <a:lnTo>
                      <a:pt x="156" y="1038"/>
                    </a:lnTo>
                    <a:cubicBezTo>
                      <a:pt x="166" y="1140"/>
                      <a:pt x="263" y="1198"/>
                      <a:pt x="387" y="1198"/>
                    </a:cubicBezTo>
                    <a:cubicBezTo>
                      <a:pt x="409" y="1198"/>
                      <a:pt x="431" y="1196"/>
                      <a:pt x="453" y="1193"/>
                    </a:cubicBezTo>
                    <a:lnTo>
                      <a:pt x="489" y="1193"/>
                    </a:lnTo>
                    <a:cubicBezTo>
                      <a:pt x="644" y="1169"/>
                      <a:pt x="727" y="1062"/>
                      <a:pt x="715" y="943"/>
                    </a:cubicBezTo>
                    <a:lnTo>
                      <a:pt x="584" y="169"/>
                    </a:lnTo>
                    <a:cubicBezTo>
                      <a:pt x="573" y="69"/>
                      <a:pt x="449" y="1"/>
                      <a:pt x="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3238;p69">
                <a:extLst>
                  <a:ext uri="{FF2B5EF4-FFF2-40B4-BE49-F238E27FC236}">
                    <a16:creationId xmlns:a16="http://schemas.microsoft.com/office/drawing/2014/main" id="{5357A07A-CC71-4CEC-83BE-B400A6A941D9}"/>
                  </a:ext>
                </a:extLst>
              </p:cNvPr>
              <p:cNvSpPr/>
              <p:nvPr/>
            </p:nvSpPr>
            <p:spPr>
              <a:xfrm>
                <a:off x="13429045" y="3673354"/>
                <a:ext cx="59292" cy="57898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54" extrusionOk="0">
                    <a:moveTo>
                      <a:pt x="252" y="1"/>
                    </a:moveTo>
                    <a:cubicBezTo>
                      <a:pt x="152" y="1"/>
                      <a:pt x="63" y="5"/>
                      <a:pt x="1" y="12"/>
                    </a:cubicBezTo>
                    <a:cubicBezTo>
                      <a:pt x="1" y="12"/>
                      <a:pt x="36" y="1454"/>
                      <a:pt x="94" y="1454"/>
                    </a:cubicBezTo>
                    <a:cubicBezTo>
                      <a:pt x="95" y="1454"/>
                      <a:pt x="95" y="1453"/>
                      <a:pt x="96" y="1453"/>
                    </a:cubicBezTo>
                    <a:cubicBezTo>
                      <a:pt x="1489" y="1143"/>
                      <a:pt x="1108" y="953"/>
                      <a:pt x="1108" y="953"/>
                    </a:cubicBezTo>
                    <a:cubicBezTo>
                      <a:pt x="1108" y="953"/>
                      <a:pt x="1072" y="762"/>
                      <a:pt x="965" y="131"/>
                    </a:cubicBezTo>
                    <a:cubicBezTo>
                      <a:pt x="813" y="30"/>
                      <a:pt x="499" y="1"/>
                      <a:pt x="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3239;p69">
                <a:extLst>
                  <a:ext uri="{FF2B5EF4-FFF2-40B4-BE49-F238E27FC236}">
                    <a16:creationId xmlns:a16="http://schemas.microsoft.com/office/drawing/2014/main" id="{26793188-E45A-4C3D-55E7-CFD07B5DE897}"/>
                  </a:ext>
                </a:extLst>
              </p:cNvPr>
              <p:cNvSpPr/>
              <p:nvPr/>
            </p:nvSpPr>
            <p:spPr>
              <a:xfrm>
                <a:off x="13442345" y="3664832"/>
                <a:ext cx="110978" cy="51686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1298" extrusionOk="0">
                    <a:moveTo>
                      <a:pt x="2524" y="0"/>
                    </a:moveTo>
                    <a:lnTo>
                      <a:pt x="0" y="441"/>
                    </a:lnTo>
                    <a:lnTo>
                      <a:pt x="429" y="1298"/>
                    </a:lnTo>
                    <a:lnTo>
                      <a:pt x="2786" y="929"/>
                    </a:lnTo>
                    <a:lnTo>
                      <a:pt x="25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3240;p69">
                <a:extLst>
                  <a:ext uri="{FF2B5EF4-FFF2-40B4-BE49-F238E27FC236}">
                    <a16:creationId xmlns:a16="http://schemas.microsoft.com/office/drawing/2014/main" id="{C42C8073-374E-E0F7-7F21-DC664C154241}"/>
                  </a:ext>
                </a:extLst>
              </p:cNvPr>
              <p:cNvSpPr/>
              <p:nvPr/>
            </p:nvSpPr>
            <p:spPr>
              <a:xfrm>
                <a:off x="13397309" y="3658780"/>
                <a:ext cx="163581" cy="45435"/>
              </a:xfrm>
              <a:custGeom>
                <a:avLst/>
                <a:gdLst/>
                <a:ahLst/>
                <a:cxnLst/>
                <a:rect l="l" t="t" r="r" b="b"/>
                <a:pathLst>
                  <a:path w="4108" h="1141" extrusionOk="0">
                    <a:moveTo>
                      <a:pt x="3817" y="1"/>
                    </a:moveTo>
                    <a:cubicBezTo>
                      <a:pt x="3795" y="1"/>
                      <a:pt x="3773" y="4"/>
                      <a:pt x="3750" y="9"/>
                    </a:cubicBezTo>
                    <a:lnTo>
                      <a:pt x="3703" y="9"/>
                    </a:lnTo>
                    <a:cubicBezTo>
                      <a:pt x="3584" y="33"/>
                      <a:pt x="3489" y="116"/>
                      <a:pt x="3477" y="200"/>
                    </a:cubicBezTo>
                    <a:lnTo>
                      <a:pt x="1726" y="474"/>
                    </a:lnTo>
                    <a:cubicBezTo>
                      <a:pt x="1560" y="378"/>
                      <a:pt x="1319" y="347"/>
                      <a:pt x="1106" y="347"/>
                    </a:cubicBezTo>
                    <a:cubicBezTo>
                      <a:pt x="1000" y="347"/>
                      <a:pt x="901" y="355"/>
                      <a:pt x="822" y="366"/>
                    </a:cubicBezTo>
                    <a:cubicBezTo>
                      <a:pt x="755" y="290"/>
                      <a:pt x="650" y="237"/>
                      <a:pt x="526" y="237"/>
                    </a:cubicBezTo>
                    <a:cubicBezTo>
                      <a:pt x="494" y="237"/>
                      <a:pt x="462" y="240"/>
                      <a:pt x="429" y="247"/>
                    </a:cubicBezTo>
                    <a:lnTo>
                      <a:pt x="369" y="259"/>
                    </a:lnTo>
                    <a:cubicBezTo>
                      <a:pt x="143" y="307"/>
                      <a:pt x="0" y="235"/>
                      <a:pt x="48" y="390"/>
                    </a:cubicBezTo>
                    <a:lnTo>
                      <a:pt x="143" y="1140"/>
                    </a:lnTo>
                    <a:lnTo>
                      <a:pt x="4108" y="486"/>
                    </a:lnTo>
                    <a:lnTo>
                      <a:pt x="4048" y="176"/>
                    </a:lnTo>
                    <a:cubicBezTo>
                      <a:pt x="4018" y="76"/>
                      <a:pt x="3929" y="1"/>
                      <a:pt x="38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3241;p69">
                <a:extLst>
                  <a:ext uri="{FF2B5EF4-FFF2-40B4-BE49-F238E27FC236}">
                    <a16:creationId xmlns:a16="http://schemas.microsoft.com/office/drawing/2014/main" id="{6A44E4EB-8B16-CA8F-95BE-F6FD7B352A39}"/>
                  </a:ext>
                </a:extLst>
              </p:cNvPr>
              <p:cNvSpPr/>
              <p:nvPr/>
            </p:nvSpPr>
            <p:spPr>
              <a:xfrm>
                <a:off x="13651878" y="3654081"/>
                <a:ext cx="143710" cy="105881"/>
              </a:xfrm>
              <a:custGeom>
                <a:avLst/>
                <a:gdLst/>
                <a:ahLst/>
                <a:cxnLst/>
                <a:rect l="l" t="t" r="r" b="b"/>
                <a:pathLst>
                  <a:path w="3609" h="2659" extrusionOk="0">
                    <a:moveTo>
                      <a:pt x="938" y="1"/>
                    </a:moveTo>
                    <a:cubicBezTo>
                      <a:pt x="881" y="1"/>
                      <a:pt x="859" y="58"/>
                      <a:pt x="917" y="234"/>
                    </a:cubicBezTo>
                    <a:cubicBezTo>
                      <a:pt x="1013" y="604"/>
                      <a:pt x="1537" y="770"/>
                      <a:pt x="1537" y="770"/>
                    </a:cubicBezTo>
                    <a:cubicBezTo>
                      <a:pt x="1537" y="770"/>
                      <a:pt x="1298" y="1127"/>
                      <a:pt x="894" y="1318"/>
                    </a:cubicBezTo>
                    <a:cubicBezTo>
                      <a:pt x="536" y="1485"/>
                      <a:pt x="405" y="1449"/>
                      <a:pt x="167" y="1461"/>
                    </a:cubicBezTo>
                    <a:cubicBezTo>
                      <a:pt x="1" y="1485"/>
                      <a:pt x="513" y="2556"/>
                      <a:pt x="1548" y="2651"/>
                    </a:cubicBezTo>
                    <a:cubicBezTo>
                      <a:pt x="1586" y="2656"/>
                      <a:pt x="1628" y="2658"/>
                      <a:pt x="1674" y="2658"/>
                    </a:cubicBezTo>
                    <a:cubicBezTo>
                      <a:pt x="1968" y="2658"/>
                      <a:pt x="2418" y="2569"/>
                      <a:pt x="2727" y="2497"/>
                    </a:cubicBezTo>
                    <a:cubicBezTo>
                      <a:pt x="2745" y="2492"/>
                      <a:pt x="2762" y="2490"/>
                      <a:pt x="2780" y="2490"/>
                    </a:cubicBezTo>
                    <a:cubicBezTo>
                      <a:pt x="2883" y="2490"/>
                      <a:pt x="2992" y="2559"/>
                      <a:pt x="3096" y="2559"/>
                    </a:cubicBezTo>
                    <a:cubicBezTo>
                      <a:pt x="3108" y="2559"/>
                      <a:pt x="3120" y="2558"/>
                      <a:pt x="3132" y="2556"/>
                    </a:cubicBezTo>
                    <a:cubicBezTo>
                      <a:pt x="3608" y="2449"/>
                      <a:pt x="3144" y="413"/>
                      <a:pt x="3144" y="413"/>
                    </a:cubicBezTo>
                    <a:lnTo>
                      <a:pt x="3144" y="413"/>
                    </a:lnTo>
                    <a:lnTo>
                      <a:pt x="2799" y="508"/>
                    </a:lnTo>
                    <a:cubicBezTo>
                      <a:pt x="2513" y="496"/>
                      <a:pt x="2060" y="365"/>
                      <a:pt x="1846" y="306"/>
                    </a:cubicBezTo>
                    <a:cubicBezTo>
                      <a:pt x="1644" y="258"/>
                      <a:pt x="1322" y="211"/>
                      <a:pt x="1167" y="115"/>
                    </a:cubicBezTo>
                    <a:cubicBezTo>
                      <a:pt x="1089" y="61"/>
                      <a:pt x="995" y="1"/>
                      <a:pt x="9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3242;p69">
                <a:extLst>
                  <a:ext uri="{FF2B5EF4-FFF2-40B4-BE49-F238E27FC236}">
                    <a16:creationId xmlns:a16="http://schemas.microsoft.com/office/drawing/2014/main" id="{5F0AE058-731F-9BFB-53E3-80175993AAA3}"/>
                  </a:ext>
                </a:extLst>
              </p:cNvPr>
              <p:cNvSpPr/>
              <p:nvPr/>
            </p:nvSpPr>
            <p:spPr>
              <a:xfrm>
                <a:off x="13758078" y="3532789"/>
                <a:ext cx="333333" cy="254967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6403" extrusionOk="0">
                    <a:moveTo>
                      <a:pt x="6637" y="0"/>
                    </a:moveTo>
                    <a:cubicBezTo>
                      <a:pt x="6263" y="0"/>
                      <a:pt x="5707" y="163"/>
                      <a:pt x="5192" y="613"/>
                    </a:cubicBezTo>
                    <a:cubicBezTo>
                      <a:pt x="3680" y="1840"/>
                      <a:pt x="3323" y="2792"/>
                      <a:pt x="2727" y="3126"/>
                    </a:cubicBezTo>
                    <a:cubicBezTo>
                      <a:pt x="2132" y="3435"/>
                      <a:pt x="1548" y="3316"/>
                      <a:pt x="346" y="3435"/>
                    </a:cubicBezTo>
                    <a:cubicBezTo>
                      <a:pt x="453" y="4173"/>
                      <a:pt x="394" y="5138"/>
                      <a:pt x="1" y="5995"/>
                    </a:cubicBezTo>
                    <a:cubicBezTo>
                      <a:pt x="946" y="6258"/>
                      <a:pt x="1832" y="6402"/>
                      <a:pt x="2640" y="6402"/>
                    </a:cubicBezTo>
                    <a:cubicBezTo>
                      <a:pt x="3368" y="6402"/>
                      <a:pt x="4033" y="6285"/>
                      <a:pt x="4620" y="6031"/>
                    </a:cubicBezTo>
                    <a:cubicBezTo>
                      <a:pt x="5894" y="5269"/>
                      <a:pt x="6787" y="3626"/>
                      <a:pt x="6787" y="3626"/>
                    </a:cubicBezTo>
                    <a:cubicBezTo>
                      <a:pt x="8371" y="1137"/>
                      <a:pt x="7383" y="375"/>
                      <a:pt x="7013" y="90"/>
                    </a:cubicBezTo>
                    <a:cubicBezTo>
                      <a:pt x="6939" y="34"/>
                      <a:pt x="6806" y="0"/>
                      <a:pt x="66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3243;p69">
                <a:extLst>
                  <a:ext uri="{FF2B5EF4-FFF2-40B4-BE49-F238E27FC236}">
                    <a16:creationId xmlns:a16="http://schemas.microsoft.com/office/drawing/2014/main" id="{A8B35606-B8B0-8D07-22AB-E7DD856D84D0}"/>
                  </a:ext>
                </a:extLst>
              </p:cNvPr>
              <p:cNvSpPr/>
              <p:nvPr/>
            </p:nvSpPr>
            <p:spPr>
              <a:xfrm>
                <a:off x="13900793" y="3588019"/>
                <a:ext cx="131366" cy="134671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382" extrusionOk="0">
                    <a:moveTo>
                      <a:pt x="798" y="0"/>
                    </a:moveTo>
                    <a:cubicBezTo>
                      <a:pt x="798" y="0"/>
                      <a:pt x="346" y="429"/>
                      <a:pt x="0" y="881"/>
                    </a:cubicBezTo>
                    <a:cubicBezTo>
                      <a:pt x="393" y="1012"/>
                      <a:pt x="893" y="1155"/>
                      <a:pt x="1453" y="1786"/>
                    </a:cubicBezTo>
                    <a:cubicBezTo>
                      <a:pt x="1905" y="2310"/>
                      <a:pt x="2108" y="2846"/>
                      <a:pt x="2417" y="3382"/>
                    </a:cubicBezTo>
                    <a:cubicBezTo>
                      <a:pt x="2417" y="3382"/>
                      <a:pt x="2834" y="2905"/>
                      <a:pt x="3239" y="2263"/>
                    </a:cubicBezTo>
                    <a:cubicBezTo>
                      <a:pt x="3298" y="2155"/>
                      <a:pt x="2763" y="1417"/>
                      <a:pt x="2132" y="822"/>
                    </a:cubicBezTo>
                    <a:cubicBezTo>
                      <a:pt x="1513" y="227"/>
                      <a:pt x="798" y="0"/>
                      <a:pt x="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3244;p69">
                <a:extLst>
                  <a:ext uri="{FF2B5EF4-FFF2-40B4-BE49-F238E27FC236}">
                    <a16:creationId xmlns:a16="http://schemas.microsoft.com/office/drawing/2014/main" id="{D8EC46A9-F33A-29D7-B43A-C73EAFE18E6A}"/>
                  </a:ext>
                </a:extLst>
              </p:cNvPr>
              <p:cNvSpPr/>
              <p:nvPr/>
            </p:nvSpPr>
            <p:spPr>
              <a:xfrm>
                <a:off x="13909314" y="3600324"/>
                <a:ext cx="108151" cy="110540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2776" extrusionOk="0">
                    <a:moveTo>
                      <a:pt x="298" y="1"/>
                    </a:moveTo>
                    <a:cubicBezTo>
                      <a:pt x="120" y="96"/>
                      <a:pt x="1" y="287"/>
                      <a:pt x="1" y="287"/>
                    </a:cubicBezTo>
                    <a:cubicBezTo>
                      <a:pt x="144" y="346"/>
                      <a:pt x="632" y="418"/>
                      <a:pt x="1382" y="1132"/>
                    </a:cubicBezTo>
                    <a:cubicBezTo>
                      <a:pt x="1894" y="1680"/>
                      <a:pt x="2406" y="2501"/>
                      <a:pt x="2465" y="2775"/>
                    </a:cubicBezTo>
                    <a:cubicBezTo>
                      <a:pt x="2692" y="2454"/>
                      <a:pt x="2715" y="2430"/>
                      <a:pt x="2715" y="2430"/>
                    </a:cubicBezTo>
                    <a:cubicBezTo>
                      <a:pt x="2715" y="2430"/>
                      <a:pt x="2358" y="1489"/>
                      <a:pt x="1608" y="763"/>
                    </a:cubicBezTo>
                    <a:cubicBezTo>
                      <a:pt x="1227" y="394"/>
                      <a:pt x="632" y="108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3245;p69">
                <a:extLst>
                  <a:ext uri="{FF2B5EF4-FFF2-40B4-BE49-F238E27FC236}">
                    <a16:creationId xmlns:a16="http://schemas.microsoft.com/office/drawing/2014/main" id="{95DE55BD-3DDB-888E-5D9F-AD3603B9ED1A}"/>
                  </a:ext>
                </a:extLst>
              </p:cNvPr>
              <p:cNvSpPr/>
              <p:nvPr/>
            </p:nvSpPr>
            <p:spPr>
              <a:xfrm>
                <a:off x="13775161" y="3667182"/>
                <a:ext cx="57381" cy="116673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2930" extrusionOk="0">
                    <a:moveTo>
                      <a:pt x="1131" y="1"/>
                    </a:moveTo>
                    <a:cubicBezTo>
                      <a:pt x="1131" y="1"/>
                      <a:pt x="608" y="1"/>
                      <a:pt x="155" y="48"/>
                    </a:cubicBezTo>
                    <a:cubicBezTo>
                      <a:pt x="179" y="286"/>
                      <a:pt x="417" y="477"/>
                      <a:pt x="405" y="1406"/>
                    </a:cubicBezTo>
                    <a:cubicBezTo>
                      <a:pt x="381" y="1953"/>
                      <a:pt x="119" y="2608"/>
                      <a:pt x="0" y="2739"/>
                    </a:cubicBezTo>
                    <a:cubicBezTo>
                      <a:pt x="0" y="2739"/>
                      <a:pt x="536" y="2846"/>
                      <a:pt x="1084" y="2930"/>
                    </a:cubicBezTo>
                    <a:cubicBezTo>
                      <a:pt x="1203" y="2930"/>
                      <a:pt x="1358" y="2287"/>
                      <a:pt x="1370" y="1477"/>
                    </a:cubicBezTo>
                    <a:cubicBezTo>
                      <a:pt x="1441" y="656"/>
                      <a:pt x="1131" y="1"/>
                      <a:pt x="11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3246;p69">
                <a:extLst>
                  <a:ext uri="{FF2B5EF4-FFF2-40B4-BE49-F238E27FC236}">
                    <a16:creationId xmlns:a16="http://schemas.microsoft.com/office/drawing/2014/main" id="{FC4A1208-BF8A-E756-F692-E1DEFAA436B6}"/>
                  </a:ext>
                </a:extLst>
              </p:cNvPr>
              <p:cNvSpPr/>
              <p:nvPr/>
            </p:nvSpPr>
            <p:spPr>
              <a:xfrm>
                <a:off x="13789377" y="3667659"/>
                <a:ext cx="36555" cy="114761"/>
              </a:xfrm>
              <a:custGeom>
                <a:avLst/>
                <a:gdLst/>
                <a:ahLst/>
                <a:cxnLst/>
                <a:rect l="l" t="t" r="r" b="b"/>
                <a:pathLst>
                  <a:path w="918" h="2882" extrusionOk="0">
                    <a:moveTo>
                      <a:pt x="339" y="0"/>
                    </a:moveTo>
                    <a:cubicBezTo>
                      <a:pt x="119" y="0"/>
                      <a:pt x="143" y="72"/>
                      <a:pt x="143" y="72"/>
                    </a:cubicBezTo>
                    <a:cubicBezTo>
                      <a:pt x="143" y="72"/>
                      <a:pt x="679" y="1584"/>
                      <a:pt x="0" y="2810"/>
                    </a:cubicBezTo>
                    <a:cubicBezTo>
                      <a:pt x="346" y="2822"/>
                      <a:pt x="453" y="2882"/>
                      <a:pt x="453" y="2882"/>
                    </a:cubicBezTo>
                    <a:cubicBezTo>
                      <a:pt x="798" y="2227"/>
                      <a:pt x="917" y="1001"/>
                      <a:pt x="524" y="12"/>
                    </a:cubicBezTo>
                    <a:cubicBezTo>
                      <a:pt x="449" y="4"/>
                      <a:pt x="388" y="0"/>
                      <a:pt x="3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3247;p69">
                <a:extLst>
                  <a:ext uri="{FF2B5EF4-FFF2-40B4-BE49-F238E27FC236}">
                    <a16:creationId xmlns:a16="http://schemas.microsoft.com/office/drawing/2014/main" id="{EA6B3FBA-55E7-374A-58C9-BE2146B689AD}"/>
                  </a:ext>
                </a:extLst>
              </p:cNvPr>
              <p:cNvSpPr/>
              <p:nvPr/>
            </p:nvSpPr>
            <p:spPr>
              <a:xfrm>
                <a:off x="12039447" y="3602992"/>
                <a:ext cx="175925" cy="334488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8400" extrusionOk="0">
                    <a:moveTo>
                      <a:pt x="1707" y="0"/>
                    </a:moveTo>
                    <a:cubicBezTo>
                      <a:pt x="1225" y="0"/>
                      <a:pt x="331" y="202"/>
                      <a:pt x="1" y="2494"/>
                    </a:cubicBezTo>
                    <a:cubicBezTo>
                      <a:pt x="1" y="2494"/>
                      <a:pt x="120" y="3613"/>
                      <a:pt x="548" y="4827"/>
                    </a:cubicBezTo>
                    <a:cubicBezTo>
                      <a:pt x="1072" y="5887"/>
                      <a:pt x="1477" y="8078"/>
                      <a:pt x="2060" y="8399"/>
                    </a:cubicBezTo>
                    <a:cubicBezTo>
                      <a:pt x="2334" y="7971"/>
                      <a:pt x="3941" y="7828"/>
                      <a:pt x="4418" y="7411"/>
                    </a:cubicBezTo>
                    <a:cubicBezTo>
                      <a:pt x="3680" y="6435"/>
                      <a:pt x="3227" y="5589"/>
                      <a:pt x="3025" y="5042"/>
                    </a:cubicBezTo>
                    <a:cubicBezTo>
                      <a:pt x="2751" y="4351"/>
                      <a:pt x="2906" y="3041"/>
                      <a:pt x="2929" y="1125"/>
                    </a:cubicBezTo>
                    <a:cubicBezTo>
                      <a:pt x="3013" y="458"/>
                      <a:pt x="2120" y="29"/>
                      <a:pt x="1858" y="5"/>
                    </a:cubicBezTo>
                    <a:cubicBezTo>
                      <a:pt x="1814" y="3"/>
                      <a:pt x="1764" y="0"/>
                      <a:pt x="1707" y="0"/>
                    </a:cubicBezTo>
                    <a:close/>
                  </a:path>
                </a:pathLst>
              </a:custGeom>
              <a:solidFill>
                <a:srgbClr val="CF69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3248;p69">
                <a:extLst>
                  <a:ext uri="{FF2B5EF4-FFF2-40B4-BE49-F238E27FC236}">
                    <a16:creationId xmlns:a16="http://schemas.microsoft.com/office/drawing/2014/main" id="{30E6E281-2370-9C2F-B153-360CF8D45FC5}"/>
                  </a:ext>
                </a:extLst>
              </p:cNvPr>
              <p:cNvSpPr/>
              <p:nvPr/>
            </p:nvSpPr>
            <p:spPr>
              <a:xfrm>
                <a:off x="12112596" y="3934414"/>
                <a:ext cx="73866" cy="28193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708" extrusionOk="0">
                    <a:moveTo>
                      <a:pt x="1021" y="0"/>
                    </a:moveTo>
                    <a:cubicBezTo>
                      <a:pt x="606" y="0"/>
                      <a:pt x="132" y="89"/>
                      <a:pt x="116" y="195"/>
                    </a:cubicBezTo>
                    <a:cubicBezTo>
                      <a:pt x="70" y="358"/>
                      <a:pt x="1" y="589"/>
                      <a:pt x="163" y="589"/>
                    </a:cubicBezTo>
                    <a:cubicBezTo>
                      <a:pt x="167" y="589"/>
                      <a:pt x="171" y="588"/>
                      <a:pt x="176" y="588"/>
                    </a:cubicBezTo>
                    <a:cubicBezTo>
                      <a:pt x="354" y="576"/>
                      <a:pt x="521" y="433"/>
                      <a:pt x="831" y="398"/>
                    </a:cubicBezTo>
                    <a:cubicBezTo>
                      <a:pt x="850" y="395"/>
                      <a:pt x="871" y="393"/>
                      <a:pt x="893" y="393"/>
                    </a:cubicBezTo>
                    <a:cubicBezTo>
                      <a:pt x="1227" y="393"/>
                      <a:pt x="1854" y="707"/>
                      <a:pt x="1854" y="707"/>
                    </a:cubicBezTo>
                    <a:lnTo>
                      <a:pt x="1509" y="64"/>
                    </a:lnTo>
                    <a:cubicBezTo>
                      <a:pt x="1393" y="19"/>
                      <a:pt x="1213" y="0"/>
                      <a:pt x="10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3249;p69">
                <a:extLst>
                  <a:ext uri="{FF2B5EF4-FFF2-40B4-BE49-F238E27FC236}">
                    <a16:creationId xmlns:a16="http://schemas.microsoft.com/office/drawing/2014/main" id="{60A9CA38-B544-91E5-C50B-CE2B33ACE823}"/>
                  </a:ext>
                </a:extLst>
              </p:cNvPr>
              <p:cNvSpPr/>
              <p:nvPr/>
            </p:nvSpPr>
            <p:spPr>
              <a:xfrm>
                <a:off x="12104035" y="3874843"/>
                <a:ext cx="119898" cy="103452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2598" extrusionOk="0">
                    <a:moveTo>
                      <a:pt x="1260" y="1"/>
                    </a:moveTo>
                    <a:cubicBezTo>
                      <a:pt x="1260" y="1"/>
                      <a:pt x="295" y="905"/>
                      <a:pt x="153" y="905"/>
                    </a:cubicBezTo>
                    <a:cubicBezTo>
                      <a:pt x="151" y="905"/>
                      <a:pt x="149" y="905"/>
                      <a:pt x="147" y="905"/>
                    </a:cubicBezTo>
                    <a:cubicBezTo>
                      <a:pt x="1" y="905"/>
                      <a:pt x="676" y="1441"/>
                      <a:pt x="676" y="1441"/>
                    </a:cubicBezTo>
                    <a:cubicBezTo>
                      <a:pt x="676" y="1715"/>
                      <a:pt x="629" y="2025"/>
                      <a:pt x="891" y="2144"/>
                    </a:cubicBezTo>
                    <a:cubicBezTo>
                      <a:pt x="1064" y="2219"/>
                      <a:pt x="1256" y="2294"/>
                      <a:pt x="1404" y="2294"/>
                    </a:cubicBezTo>
                    <a:cubicBezTo>
                      <a:pt x="1490" y="2294"/>
                      <a:pt x="1561" y="2269"/>
                      <a:pt x="1605" y="2203"/>
                    </a:cubicBezTo>
                    <a:cubicBezTo>
                      <a:pt x="1724" y="2013"/>
                      <a:pt x="1296" y="1751"/>
                      <a:pt x="1296" y="1751"/>
                    </a:cubicBezTo>
                    <a:cubicBezTo>
                      <a:pt x="1296" y="1751"/>
                      <a:pt x="1702" y="1485"/>
                      <a:pt x="1991" y="1485"/>
                    </a:cubicBezTo>
                    <a:cubicBezTo>
                      <a:pt x="2089" y="1485"/>
                      <a:pt x="2173" y="1515"/>
                      <a:pt x="2224" y="1596"/>
                    </a:cubicBezTo>
                    <a:cubicBezTo>
                      <a:pt x="2415" y="1894"/>
                      <a:pt x="2522" y="1870"/>
                      <a:pt x="2296" y="2287"/>
                    </a:cubicBezTo>
                    <a:cubicBezTo>
                      <a:pt x="2189" y="2468"/>
                      <a:pt x="2298" y="2598"/>
                      <a:pt x="2442" y="2598"/>
                    </a:cubicBezTo>
                    <a:cubicBezTo>
                      <a:pt x="2507" y="2598"/>
                      <a:pt x="2578" y="2572"/>
                      <a:pt x="2641" y="2513"/>
                    </a:cubicBezTo>
                    <a:cubicBezTo>
                      <a:pt x="2831" y="2322"/>
                      <a:pt x="3010" y="1417"/>
                      <a:pt x="2831" y="1191"/>
                    </a:cubicBezTo>
                    <a:cubicBezTo>
                      <a:pt x="2641" y="965"/>
                      <a:pt x="2510" y="846"/>
                      <a:pt x="1974" y="501"/>
                    </a:cubicBezTo>
                    <a:cubicBezTo>
                      <a:pt x="1427" y="143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3250;p69">
                <a:extLst>
                  <a:ext uri="{FF2B5EF4-FFF2-40B4-BE49-F238E27FC236}">
                    <a16:creationId xmlns:a16="http://schemas.microsoft.com/office/drawing/2014/main" id="{58BFE129-369C-DA25-37E9-8A56B4DC422B}"/>
                  </a:ext>
                </a:extLst>
              </p:cNvPr>
              <p:cNvSpPr/>
              <p:nvPr/>
            </p:nvSpPr>
            <p:spPr>
              <a:xfrm>
                <a:off x="12169818" y="3937281"/>
                <a:ext cx="32772" cy="497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50" extrusionOk="0">
                    <a:moveTo>
                      <a:pt x="421" y="1"/>
                    </a:moveTo>
                    <a:cubicBezTo>
                      <a:pt x="244" y="1"/>
                      <a:pt x="107" y="100"/>
                      <a:pt x="96" y="219"/>
                    </a:cubicBezTo>
                    <a:lnTo>
                      <a:pt x="13" y="957"/>
                    </a:lnTo>
                    <a:cubicBezTo>
                      <a:pt x="1" y="1100"/>
                      <a:pt x="156" y="1231"/>
                      <a:pt x="346" y="1242"/>
                    </a:cubicBezTo>
                    <a:cubicBezTo>
                      <a:pt x="373" y="1247"/>
                      <a:pt x="399" y="1249"/>
                      <a:pt x="424" y="1249"/>
                    </a:cubicBezTo>
                    <a:cubicBezTo>
                      <a:pt x="590" y="1249"/>
                      <a:pt x="717" y="1154"/>
                      <a:pt x="727" y="1040"/>
                    </a:cubicBezTo>
                    <a:lnTo>
                      <a:pt x="810" y="290"/>
                    </a:lnTo>
                    <a:cubicBezTo>
                      <a:pt x="822" y="159"/>
                      <a:pt x="667" y="28"/>
                      <a:pt x="477" y="4"/>
                    </a:cubicBezTo>
                    <a:cubicBezTo>
                      <a:pt x="458" y="2"/>
                      <a:pt x="439" y="1"/>
                      <a:pt x="4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3251;p69">
                <a:extLst>
                  <a:ext uri="{FF2B5EF4-FFF2-40B4-BE49-F238E27FC236}">
                    <a16:creationId xmlns:a16="http://schemas.microsoft.com/office/drawing/2014/main" id="{9F18E8D0-EFB7-110F-E357-5FDE0675C1D2}"/>
                  </a:ext>
                </a:extLst>
              </p:cNvPr>
              <p:cNvSpPr/>
              <p:nvPr/>
            </p:nvSpPr>
            <p:spPr>
              <a:xfrm>
                <a:off x="12160340" y="3967743"/>
                <a:ext cx="46510" cy="37072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931" extrusionOk="0">
                    <a:moveTo>
                      <a:pt x="259" y="1"/>
                    </a:moveTo>
                    <a:cubicBezTo>
                      <a:pt x="105" y="1"/>
                      <a:pt x="59" y="175"/>
                      <a:pt x="36" y="406"/>
                    </a:cubicBezTo>
                    <a:cubicBezTo>
                      <a:pt x="1" y="644"/>
                      <a:pt x="72" y="787"/>
                      <a:pt x="239" y="811"/>
                    </a:cubicBezTo>
                    <a:lnTo>
                      <a:pt x="870" y="930"/>
                    </a:lnTo>
                    <a:cubicBezTo>
                      <a:pt x="875" y="930"/>
                      <a:pt x="881" y="930"/>
                      <a:pt x="886" y="930"/>
                    </a:cubicBezTo>
                    <a:cubicBezTo>
                      <a:pt x="1052" y="930"/>
                      <a:pt x="1109" y="756"/>
                      <a:pt x="1132" y="525"/>
                    </a:cubicBezTo>
                    <a:cubicBezTo>
                      <a:pt x="1167" y="287"/>
                      <a:pt x="1132" y="96"/>
                      <a:pt x="965" y="73"/>
                    </a:cubicBezTo>
                    <a:lnTo>
                      <a:pt x="274" y="1"/>
                    </a:lnTo>
                    <a:cubicBezTo>
                      <a:pt x="269" y="1"/>
                      <a:pt x="264" y="1"/>
                      <a:pt x="2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3252;p69">
                <a:extLst>
                  <a:ext uri="{FF2B5EF4-FFF2-40B4-BE49-F238E27FC236}">
                    <a16:creationId xmlns:a16="http://schemas.microsoft.com/office/drawing/2014/main" id="{1C8A3624-C0E4-8827-5A39-1C2D37AD39BE}"/>
                  </a:ext>
                </a:extLst>
              </p:cNvPr>
              <p:cNvSpPr/>
              <p:nvPr/>
            </p:nvSpPr>
            <p:spPr>
              <a:xfrm>
                <a:off x="12085917" y="3989325"/>
                <a:ext cx="155537" cy="363158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9120" extrusionOk="0">
                    <a:moveTo>
                      <a:pt x="2143" y="1"/>
                    </a:moveTo>
                    <a:cubicBezTo>
                      <a:pt x="1448" y="1"/>
                      <a:pt x="853" y="527"/>
                      <a:pt x="786" y="1233"/>
                    </a:cubicBezTo>
                    <a:lnTo>
                      <a:pt x="72" y="8151"/>
                    </a:lnTo>
                    <a:cubicBezTo>
                      <a:pt x="0" y="8901"/>
                      <a:pt x="608" y="8972"/>
                      <a:pt x="1346" y="9044"/>
                    </a:cubicBezTo>
                    <a:lnTo>
                      <a:pt x="1691" y="9079"/>
                    </a:lnTo>
                    <a:cubicBezTo>
                      <a:pt x="1905" y="9100"/>
                      <a:pt x="2107" y="9119"/>
                      <a:pt x="2288" y="9119"/>
                    </a:cubicBezTo>
                    <a:cubicBezTo>
                      <a:pt x="2743" y="9119"/>
                      <a:pt x="3069" y="8997"/>
                      <a:pt x="3120" y="8460"/>
                    </a:cubicBezTo>
                    <a:lnTo>
                      <a:pt x="3834" y="1531"/>
                    </a:lnTo>
                    <a:cubicBezTo>
                      <a:pt x="3906" y="781"/>
                      <a:pt x="3358" y="114"/>
                      <a:pt x="2608" y="43"/>
                    </a:cubicBezTo>
                    <a:lnTo>
                      <a:pt x="2274" y="7"/>
                    </a:lnTo>
                    <a:cubicBezTo>
                      <a:pt x="2230" y="3"/>
                      <a:pt x="2186" y="1"/>
                      <a:pt x="2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3253;p69">
                <a:extLst>
                  <a:ext uri="{FF2B5EF4-FFF2-40B4-BE49-F238E27FC236}">
                    <a16:creationId xmlns:a16="http://schemas.microsoft.com/office/drawing/2014/main" id="{4AECF45A-F8A5-8183-7CC8-CE0E48AFFFC3}"/>
                  </a:ext>
                </a:extLst>
              </p:cNvPr>
              <p:cNvSpPr/>
              <p:nvPr/>
            </p:nvSpPr>
            <p:spPr>
              <a:xfrm>
                <a:off x="12085917" y="3989007"/>
                <a:ext cx="117150" cy="362362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9100" extrusionOk="0">
                    <a:moveTo>
                      <a:pt x="2182" y="0"/>
                    </a:moveTo>
                    <a:cubicBezTo>
                      <a:pt x="1470" y="0"/>
                      <a:pt x="855" y="522"/>
                      <a:pt x="786" y="1241"/>
                    </a:cubicBezTo>
                    <a:lnTo>
                      <a:pt x="72" y="8159"/>
                    </a:lnTo>
                    <a:cubicBezTo>
                      <a:pt x="0" y="8909"/>
                      <a:pt x="608" y="8980"/>
                      <a:pt x="1346" y="9052"/>
                    </a:cubicBezTo>
                    <a:lnTo>
                      <a:pt x="1691" y="9087"/>
                    </a:lnTo>
                    <a:cubicBezTo>
                      <a:pt x="1905" y="9099"/>
                      <a:pt x="1917" y="9099"/>
                      <a:pt x="2096" y="9099"/>
                    </a:cubicBezTo>
                    <a:cubicBezTo>
                      <a:pt x="2108" y="9052"/>
                      <a:pt x="2108" y="9004"/>
                      <a:pt x="2108" y="8968"/>
                    </a:cubicBezTo>
                    <a:lnTo>
                      <a:pt x="2882" y="1348"/>
                    </a:lnTo>
                    <a:cubicBezTo>
                      <a:pt x="2941" y="813"/>
                      <a:pt x="2929" y="336"/>
                      <a:pt x="2572" y="39"/>
                    </a:cubicBezTo>
                    <a:lnTo>
                      <a:pt x="2274" y="3"/>
                    </a:lnTo>
                    <a:cubicBezTo>
                      <a:pt x="2243" y="1"/>
                      <a:pt x="2213" y="0"/>
                      <a:pt x="2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3254;p69">
                <a:extLst>
                  <a:ext uri="{FF2B5EF4-FFF2-40B4-BE49-F238E27FC236}">
                    <a16:creationId xmlns:a16="http://schemas.microsoft.com/office/drawing/2014/main" id="{D97FE3E4-D2B0-9BA7-6D35-A0DA0AB8364E}"/>
                  </a:ext>
                </a:extLst>
              </p:cNvPr>
              <p:cNvSpPr/>
              <p:nvPr/>
            </p:nvSpPr>
            <p:spPr>
              <a:xfrm>
                <a:off x="12130475" y="4083460"/>
                <a:ext cx="92024" cy="7494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882" extrusionOk="0">
                    <a:moveTo>
                      <a:pt x="167" y="0"/>
                    </a:moveTo>
                    <a:lnTo>
                      <a:pt x="1" y="1667"/>
                    </a:lnTo>
                    <a:lnTo>
                      <a:pt x="2144" y="1882"/>
                    </a:lnTo>
                    <a:lnTo>
                      <a:pt x="2310" y="227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3255;p69">
                <a:extLst>
                  <a:ext uri="{FF2B5EF4-FFF2-40B4-BE49-F238E27FC236}">
                    <a16:creationId xmlns:a16="http://schemas.microsoft.com/office/drawing/2014/main" id="{7DD54686-D95D-FB79-3865-A27B1B7F7DC8}"/>
                  </a:ext>
                </a:extLst>
              </p:cNvPr>
              <p:cNvSpPr/>
              <p:nvPr/>
            </p:nvSpPr>
            <p:spPr>
              <a:xfrm>
                <a:off x="12188772" y="4089154"/>
                <a:ext cx="34205" cy="68769"/>
              </a:xfrm>
              <a:custGeom>
                <a:avLst/>
                <a:gdLst/>
                <a:ahLst/>
                <a:cxnLst/>
                <a:rect l="l" t="t" r="r" b="b"/>
                <a:pathLst>
                  <a:path w="859" h="1727" extrusionOk="0">
                    <a:moveTo>
                      <a:pt x="168" y="0"/>
                    </a:moveTo>
                    <a:lnTo>
                      <a:pt x="1" y="1655"/>
                    </a:lnTo>
                    <a:lnTo>
                      <a:pt x="680" y="1727"/>
                    </a:lnTo>
                    <a:lnTo>
                      <a:pt x="858" y="72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3256;p69">
                <a:extLst>
                  <a:ext uri="{FF2B5EF4-FFF2-40B4-BE49-F238E27FC236}">
                    <a16:creationId xmlns:a16="http://schemas.microsoft.com/office/drawing/2014/main" id="{521D69FC-76D7-2899-F46C-3F9697EB1173}"/>
                  </a:ext>
                </a:extLst>
              </p:cNvPr>
              <p:cNvSpPr/>
              <p:nvPr/>
            </p:nvSpPr>
            <p:spPr>
              <a:xfrm>
                <a:off x="12163207" y="3880537"/>
                <a:ext cx="89157" cy="86688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2177" extrusionOk="0">
                    <a:moveTo>
                      <a:pt x="381" y="0"/>
                    </a:moveTo>
                    <a:cubicBezTo>
                      <a:pt x="298" y="0"/>
                      <a:pt x="226" y="0"/>
                      <a:pt x="155" y="48"/>
                    </a:cubicBezTo>
                    <a:cubicBezTo>
                      <a:pt x="60" y="84"/>
                      <a:pt x="0" y="203"/>
                      <a:pt x="0" y="286"/>
                    </a:cubicBezTo>
                    <a:cubicBezTo>
                      <a:pt x="24" y="477"/>
                      <a:pt x="107" y="572"/>
                      <a:pt x="214" y="703"/>
                    </a:cubicBezTo>
                    <a:cubicBezTo>
                      <a:pt x="381" y="893"/>
                      <a:pt x="595" y="1108"/>
                      <a:pt x="774" y="1310"/>
                    </a:cubicBezTo>
                    <a:cubicBezTo>
                      <a:pt x="941" y="1477"/>
                      <a:pt x="1048" y="1655"/>
                      <a:pt x="1060" y="1715"/>
                    </a:cubicBezTo>
                    <a:cubicBezTo>
                      <a:pt x="1036" y="1727"/>
                      <a:pt x="929" y="1763"/>
                      <a:pt x="774" y="1763"/>
                    </a:cubicBezTo>
                    <a:cubicBezTo>
                      <a:pt x="714" y="1763"/>
                      <a:pt x="631" y="1763"/>
                      <a:pt x="536" y="1751"/>
                    </a:cubicBezTo>
                    <a:cubicBezTo>
                      <a:pt x="417" y="1751"/>
                      <a:pt x="333" y="1822"/>
                      <a:pt x="322" y="1941"/>
                    </a:cubicBezTo>
                    <a:cubicBezTo>
                      <a:pt x="322" y="2060"/>
                      <a:pt x="393" y="2144"/>
                      <a:pt x="512" y="2167"/>
                    </a:cubicBezTo>
                    <a:cubicBezTo>
                      <a:pt x="566" y="2173"/>
                      <a:pt x="613" y="2176"/>
                      <a:pt x="659" y="2176"/>
                    </a:cubicBezTo>
                    <a:cubicBezTo>
                      <a:pt x="705" y="2176"/>
                      <a:pt x="750" y="2173"/>
                      <a:pt x="798" y="2167"/>
                    </a:cubicBezTo>
                    <a:cubicBezTo>
                      <a:pt x="988" y="2167"/>
                      <a:pt x="1119" y="2132"/>
                      <a:pt x="1250" y="2072"/>
                    </a:cubicBezTo>
                    <a:cubicBezTo>
                      <a:pt x="1393" y="2013"/>
                      <a:pt x="1488" y="1870"/>
                      <a:pt x="1476" y="1727"/>
                    </a:cubicBezTo>
                    <a:cubicBezTo>
                      <a:pt x="1465" y="1370"/>
                      <a:pt x="1167" y="1120"/>
                      <a:pt x="893" y="822"/>
                    </a:cubicBezTo>
                    <a:cubicBezTo>
                      <a:pt x="762" y="679"/>
                      <a:pt x="631" y="536"/>
                      <a:pt x="536" y="441"/>
                    </a:cubicBezTo>
                    <a:lnTo>
                      <a:pt x="512" y="405"/>
                    </a:lnTo>
                    <a:lnTo>
                      <a:pt x="512" y="405"/>
                    </a:lnTo>
                    <a:cubicBezTo>
                      <a:pt x="1405" y="417"/>
                      <a:pt x="1369" y="405"/>
                      <a:pt x="1929" y="679"/>
                    </a:cubicBezTo>
                    <a:cubicBezTo>
                      <a:pt x="1953" y="689"/>
                      <a:pt x="1980" y="695"/>
                      <a:pt x="2008" y="695"/>
                    </a:cubicBezTo>
                    <a:cubicBezTo>
                      <a:pt x="2080" y="695"/>
                      <a:pt x="2157" y="661"/>
                      <a:pt x="2191" y="584"/>
                    </a:cubicBezTo>
                    <a:cubicBezTo>
                      <a:pt x="2238" y="501"/>
                      <a:pt x="2203" y="358"/>
                      <a:pt x="2107" y="322"/>
                    </a:cubicBezTo>
                    <a:cubicBezTo>
                      <a:pt x="1524" y="24"/>
                      <a:pt x="1357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3257;p69">
                <a:extLst>
                  <a:ext uri="{FF2B5EF4-FFF2-40B4-BE49-F238E27FC236}">
                    <a16:creationId xmlns:a16="http://schemas.microsoft.com/office/drawing/2014/main" id="{38F03CF8-5101-7FE6-EADA-7D65489797AF}"/>
                  </a:ext>
                </a:extLst>
              </p:cNvPr>
              <p:cNvSpPr/>
              <p:nvPr/>
            </p:nvSpPr>
            <p:spPr>
              <a:xfrm>
                <a:off x="12217721" y="3878148"/>
                <a:ext cx="178752" cy="74862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1880" extrusionOk="0">
                    <a:moveTo>
                      <a:pt x="357" y="1"/>
                    </a:moveTo>
                    <a:cubicBezTo>
                      <a:pt x="215" y="1"/>
                      <a:pt x="84" y="168"/>
                      <a:pt x="36" y="370"/>
                    </a:cubicBezTo>
                    <a:cubicBezTo>
                      <a:pt x="0" y="584"/>
                      <a:pt x="84" y="799"/>
                      <a:pt x="215" y="834"/>
                    </a:cubicBezTo>
                    <a:lnTo>
                      <a:pt x="3596" y="1835"/>
                    </a:lnTo>
                    <a:cubicBezTo>
                      <a:pt x="3695" y="1865"/>
                      <a:pt x="3781" y="1880"/>
                      <a:pt x="3856" y="1880"/>
                    </a:cubicBezTo>
                    <a:cubicBezTo>
                      <a:pt x="4183" y="1880"/>
                      <a:pt x="4294" y="1599"/>
                      <a:pt x="4382" y="1192"/>
                    </a:cubicBezTo>
                    <a:cubicBezTo>
                      <a:pt x="4489" y="703"/>
                      <a:pt x="4465" y="334"/>
                      <a:pt x="3894" y="299"/>
                    </a:cubicBezTo>
                    <a:lnTo>
                      <a:pt x="3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3258;p69">
                <a:extLst>
                  <a:ext uri="{FF2B5EF4-FFF2-40B4-BE49-F238E27FC236}">
                    <a16:creationId xmlns:a16="http://schemas.microsoft.com/office/drawing/2014/main" id="{91D6C167-2BA2-7577-216A-D33308189250}"/>
                  </a:ext>
                </a:extLst>
              </p:cNvPr>
              <p:cNvSpPr/>
              <p:nvPr/>
            </p:nvSpPr>
            <p:spPr>
              <a:xfrm>
                <a:off x="11952321" y="4504477"/>
                <a:ext cx="174332" cy="100904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2534" extrusionOk="0">
                    <a:moveTo>
                      <a:pt x="2058" y="0"/>
                    </a:moveTo>
                    <a:lnTo>
                      <a:pt x="153" y="464"/>
                    </a:lnTo>
                    <a:cubicBezTo>
                      <a:pt x="0" y="1506"/>
                      <a:pt x="170" y="2168"/>
                      <a:pt x="719" y="2168"/>
                    </a:cubicBezTo>
                    <a:cubicBezTo>
                      <a:pt x="728" y="2168"/>
                      <a:pt x="738" y="2167"/>
                      <a:pt x="748" y="2167"/>
                    </a:cubicBezTo>
                    <a:cubicBezTo>
                      <a:pt x="813" y="2159"/>
                      <a:pt x="890" y="2154"/>
                      <a:pt x="975" y="2154"/>
                    </a:cubicBezTo>
                    <a:cubicBezTo>
                      <a:pt x="1156" y="2154"/>
                      <a:pt x="1375" y="2178"/>
                      <a:pt x="1593" y="2250"/>
                    </a:cubicBezTo>
                    <a:cubicBezTo>
                      <a:pt x="2327" y="2492"/>
                      <a:pt x="2685" y="2533"/>
                      <a:pt x="2917" y="2533"/>
                    </a:cubicBezTo>
                    <a:cubicBezTo>
                      <a:pt x="3005" y="2533"/>
                      <a:pt x="3075" y="2527"/>
                      <a:pt x="3141" y="2524"/>
                    </a:cubicBezTo>
                    <a:cubicBezTo>
                      <a:pt x="4136" y="2489"/>
                      <a:pt x="4377" y="1226"/>
                      <a:pt x="3628" y="1226"/>
                    </a:cubicBezTo>
                    <a:cubicBezTo>
                      <a:pt x="3624" y="1226"/>
                      <a:pt x="3621" y="1226"/>
                      <a:pt x="3617" y="1226"/>
                    </a:cubicBezTo>
                    <a:cubicBezTo>
                      <a:pt x="3614" y="1226"/>
                      <a:pt x="3610" y="1226"/>
                      <a:pt x="3606" y="1226"/>
                    </a:cubicBezTo>
                    <a:cubicBezTo>
                      <a:pt x="2836" y="1226"/>
                      <a:pt x="2058" y="0"/>
                      <a:pt x="2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3259;p69">
                <a:extLst>
                  <a:ext uri="{FF2B5EF4-FFF2-40B4-BE49-F238E27FC236}">
                    <a16:creationId xmlns:a16="http://schemas.microsoft.com/office/drawing/2014/main" id="{D474EC86-1AB9-F6E0-E9BB-51AAB80BD953}"/>
                  </a:ext>
                </a:extLst>
              </p:cNvPr>
              <p:cNvSpPr/>
              <p:nvPr/>
            </p:nvSpPr>
            <p:spPr>
              <a:xfrm>
                <a:off x="11918075" y="3950700"/>
                <a:ext cx="155059" cy="615418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5455" extrusionOk="0">
                    <a:moveTo>
                      <a:pt x="382" y="1"/>
                    </a:moveTo>
                    <a:cubicBezTo>
                      <a:pt x="382" y="1"/>
                      <a:pt x="24" y="1322"/>
                      <a:pt x="12" y="3061"/>
                    </a:cubicBezTo>
                    <a:cubicBezTo>
                      <a:pt x="1" y="4811"/>
                      <a:pt x="370" y="8168"/>
                      <a:pt x="370" y="8942"/>
                    </a:cubicBezTo>
                    <a:cubicBezTo>
                      <a:pt x="370" y="9700"/>
                      <a:pt x="514" y="15455"/>
                      <a:pt x="855" y="15455"/>
                    </a:cubicBezTo>
                    <a:cubicBezTo>
                      <a:pt x="868" y="15455"/>
                      <a:pt x="880" y="15447"/>
                      <a:pt x="893" y="15431"/>
                    </a:cubicBezTo>
                    <a:cubicBezTo>
                      <a:pt x="1373" y="14845"/>
                      <a:pt x="2023" y="14684"/>
                      <a:pt x="2596" y="14684"/>
                    </a:cubicBezTo>
                    <a:cubicBezTo>
                      <a:pt x="3304" y="14684"/>
                      <a:pt x="3894" y="14931"/>
                      <a:pt x="3894" y="14931"/>
                    </a:cubicBezTo>
                    <a:cubicBezTo>
                      <a:pt x="3894" y="14931"/>
                      <a:pt x="3537" y="9156"/>
                      <a:pt x="3644" y="8287"/>
                    </a:cubicBezTo>
                    <a:cubicBezTo>
                      <a:pt x="3763" y="7418"/>
                      <a:pt x="3537" y="1953"/>
                      <a:pt x="3584" y="13"/>
                    </a:cubicBezTo>
                    <a:lnTo>
                      <a:pt x="3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3260;p69">
                <a:extLst>
                  <a:ext uri="{FF2B5EF4-FFF2-40B4-BE49-F238E27FC236}">
                    <a16:creationId xmlns:a16="http://schemas.microsoft.com/office/drawing/2014/main" id="{2382816E-48F2-2666-0C6F-1B453C762D62}"/>
                  </a:ext>
                </a:extLst>
              </p:cNvPr>
              <p:cNvSpPr/>
              <p:nvPr/>
            </p:nvSpPr>
            <p:spPr>
              <a:xfrm>
                <a:off x="11923292" y="4038702"/>
                <a:ext cx="112890" cy="526938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3233" extrusionOk="0">
                    <a:moveTo>
                      <a:pt x="951" y="0"/>
                    </a:moveTo>
                    <a:cubicBezTo>
                      <a:pt x="893" y="0"/>
                      <a:pt x="855" y="16"/>
                      <a:pt x="846" y="53"/>
                    </a:cubicBezTo>
                    <a:cubicBezTo>
                      <a:pt x="786" y="303"/>
                      <a:pt x="179" y="2863"/>
                      <a:pt x="96" y="3922"/>
                    </a:cubicBezTo>
                    <a:cubicBezTo>
                      <a:pt x="0" y="4982"/>
                      <a:pt x="298" y="10197"/>
                      <a:pt x="274" y="11007"/>
                    </a:cubicBezTo>
                    <a:cubicBezTo>
                      <a:pt x="239" y="11804"/>
                      <a:pt x="512" y="13078"/>
                      <a:pt x="762" y="13233"/>
                    </a:cubicBezTo>
                    <a:cubicBezTo>
                      <a:pt x="715" y="12912"/>
                      <a:pt x="2810" y="12483"/>
                      <a:pt x="2810" y="12483"/>
                    </a:cubicBezTo>
                    <a:cubicBezTo>
                      <a:pt x="2810" y="12483"/>
                      <a:pt x="2667" y="11316"/>
                      <a:pt x="2751" y="11137"/>
                    </a:cubicBezTo>
                    <a:cubicBezTo>
                      <a:pt x="2834" y="10959"/>
                      <a:pt x="2620" y="10602"/>
                      <a:pt x="2429" y="9768"/>
                    </a:cubicBezTo>
                    <a:cubicBezTo>
                      <a:pt x="2251" y="8935"/>
                      <a:pt x="2334" y="7661"/>
                      <a:pt x="2501" y="7066"/>
                    </a:cubicBezTo>
                    <a:cubicBezTo>
                      <a:pt x="2679" y="6470"/>
                      <a:pt x="2775" y="6565"/>
                      <a:pt x="2787" y="6125"/>
                    </a:cubicBezTo>
                    <a:cubicBezTo>
                      <a:pt x="2798" y="5673"/>
                      <a:pt x="2322" y="1886"/>
                      <a:pt x="2322" y="529"/>
                    </a:cubicBezTo>
                    <a:cubicBezTo>
                      <a:pt x="2322" y="529"/>
                      <a:pt x="1291" y="0"/>
                      <a:pt x="9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3261;p69">
                <a:extLst>
                  <a:ext uri="{FF2B5EF4-FFF2-40B4-BE49-F238E27FC236}">
                    <a16:creationId xmlns:a16="http://schemas.microsoft.com/office/drawing/2014/main" id="{A025102E-66D2-B426-0B1E-0CF426588382}"/>
                  </a:ext>
                </a:extLst>
              </p:cNvPr>
              <p:cNvSpPr/>
              <p:nvPr/>
            </p:nvSpPr>
            <p:spPr>
              <a:xfrm>
                <a:off x="11933247" y="4476205"/>
                <a:ext cx="139410" cy="67654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699" extrusionOk="0">
                    <a:moveTo>
                      <a:pt x="2702" y="0"/>
                    </a:moveTo>
                    <a:cubicBezTo>
                      <a:pt x="2605" y="0"/>
                      <a:pt x="2499" y="3"/>
                      <a:pt x="2382" y="8"/>
                    </a:cubicBezTo>
                    <a:cubicBezTo>
                      <a:pt x="1001" y="79"/>
                      <a:pt x="155" y="436"/>
                      <a:pt x="1" y="496"/>
                    </a:cubicBezTo>
                    <a:cubicBezTo>
                      <a:pt x="96" y="1043"/>
                      <a:pt x="227" y="1698"/>
                      <a:pt x="227" y="1698"/>
                    </a:cubicBezTo>
                    <a:cubicBezTo>
                      <a:pt x="227" y="1698"/>
                      <a:pt x="1429" y="996"/>
                      <a:pt x="2548" y="996"/>
                    </a:cubicBezTo>
                    <a:cubicBezTo>
                      <a:pt x="2611" y="989"/>
                      <a:pt x="2671" y="987"/>
                      <a:pt x="2728" y="987"/>
                    </a:cubicBezTo>
                    <a:cubicBezTo>
                      <a:pt x="3180" y="987"/>
                      <a:pt x="3461" y="1164"/>
                      <a:pt x="3497" y="1164"/>
                    </a:cubicBezTo>
                    <a:cubicBezTo>
                      <a:pt x="3499" y="1164"/>
                      <a:pt x="3500" y="1164"/>
                      <a:pt x="3501" y="1163"/>
                    </a:cubicBezTo>
                    <a:cubicBezTo>
                      <a:pt x="3489" y="817"/>
                      <a:pt x="3418" y="91"/>
                      <a:pt x="3418" y="91"/>
                    </a:cubicBezTo>
                    <a:cubicBezTo>
                      <a:pt x="3295" y="34"/>
                      <a:pt x="3068" y="0"/>
                      <a:pt x="27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3262;p69">
                <a:extLst>
                  <a:ext uri="{FF2B5EF4-FFF2-40B4-BE49-F238E27FC236}">
                    <a16:creationId xmlns:a16="http://schemas.microsoft.com/office/drawing/2014/main" id="{18A509AB-131B-40C3-29B2-128AA9FEE336}"/>
                  </a:ext>
                </a:extLst>
              </p:cNvPr>
              <p:cNvSpPr/>
              <p:nvPr/>
            </p:nvSpPr>
            <p:spPr>
              <a:xfrm>
                <a:off x="11935158" y="4492212"/>
                <a:ext cx="136583" cy="35042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880" extrusionOk="0">
                    <a:moveTo>
                      <a:pt x="2550" y="1"/>
                    </a:moveTo>
                    <a:cubicBezTo>
                      <a:pt x="1355" y="1"/>
                      <a:pt x="60" y="534"/>
                      <a:pt x="60" y="534"/>
                    </a:cubicBezTo>
                    <a:cubicBezTo>
                      <a:pt x="60" y="534"/>
                      <a:pt x="0" y="618"/>
                      <a:pt x="95" y="880"/>
                    </a:cubicBezTo>
                    <a:cubicBezTo>
                      <a:pt x="1096" y="394"/>
                      <a:pt x="1865" y="274"/>
                      <a:pt x="2418" y="274"/>
                    </a:cubicBezTo>
                    <a:cubicBezTo>
                      <a:pt x="2951" y="274"/>
                      <a:pt x="3283" y="386"/>
                      <a:pt x="3429" y="391"/>
                    </a:cubicBezTo>
                    <a:cubicBezTo>
                      <a:pt x="3429" y="391"/>
                      <a:pt x="3429" y="201"/>
                      <a:pt x="3405" y="118"/>
                    </a:cubicBezTo>
                    <a:cubicBezTo>
                      <a:pt x="3141" y="34"/>
                      <a:pt x="2849" y="1"/>
                      <a:pt x="25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3263;p69">
                <a:extLst>
                  <a:ext uri="{FF2B5EF4-FFF2-40B4-BE49-F238E27FC236}">
                    <a16:creationId xmlns:a16="http://schemas.microsoft.com/office/drawing/2014/main" id="{810550BB-9589-EF90-E1BF-43EEC8E14DAA}"/>
                  </a:ext>
                </a:extLst>
              </p:cNvPr>
              <p:cNvSpPr/>
              <p:nvPr/>
            </p:nvSpPr>
            <p:spPr>
              <a:xfrm>
                <a:off x="11672028" y="4496871"/>
                <a:ext cx="166965" cy="111456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2799" extrusionOk="0">
                    <a:moveTo>
                      <a:pt x="2250" y="1"/>
                    </a:moveTo>
                    <a:lnTo>
                      <a:pt x="298" y="167"/>
                    </a:lnTo>
                    <a:cubicBezTo>
                      <a:pt x="0" y="1179"/>
                      <a:pt x="12" y="1787"/>
                      <a:pt x="584" y="1846"/>
                    </a:cubicBezTo>
                    <a:cubicBezTo>
                      <a:pt x="774" y="1870"/>
                      <a:pt x="869" y="1894"/>
                      <a:pt x="1107" y="2120"/>
                    </a:cubicBezTo>
                    <a:cubicBezTo>
                      <a:pt x="1834" y="2799"/>
                      <a:pt x="2358" y="2739"/>
                      <a:pt x="2596" y="2775"/>
                    </a:cubicBezTo>
                    <a:cubicBezTo>
                      <a:pt x="2652" y="2782"/>
                      <a:pt x="2707" y="2786"/>
                      <a:pt x="2761" y="2786"/>
                    </a:cubicBezTo>
                    <a:cubicBezTo>
                      <a:pt x="3643" y="2786"/>
                      <a:pt x="4193" y="1826"/>
                      <a:pt x="3632" y="1501"/>
                    </a:cubicBezTo>
                    <a:cubicBezTo>
                      <a:pt x="2977" y="1120"/>
                      <a:pt x="2250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3264;p69">
                <a:extLst>
                  <a:ext uri="{FF2B5EF4-FFF2-40B4-BE49-F238E27FC236}">
                    <a16:creationId xmlns:a16="http://schemas.microsoft.com/office/drawing/2014/main" id="{C5D3EC30-C1B9-3320-80DD-AC5269FCCD24}"/>
                  </a:ext>
                </a:extLst>
              </p:cNvPr>
              <p:cNvSpPr/>
              <p:nvPr/>
            </p:nvSpPr>
            <p:spPr>
              <a:xfrm>
                <a:off x="11649728" y="3856366"/>
                <a:ext cx="396408" cy="687492"/>
              </a:xfrm>
              <a:custGeom>
                <a:avLst/>
                <a:gdLst/>
                <a:ahLst/>
                <a:cxnLst/>
                <a:rect l="l" t="t" r="r" b="b"/>
                <a:pathLst>
                  <a:path w="9955" h="17265" extrusionOk="0">
                    <a:moveTo>
                      <a:pt x="5120" y="0"/>
                    </a:moveTo>
                    <a:cubicBezTo>
                      <a:pt x="4596" y="1191"/>
                      <a:pt x="3834" y="2441"/>
                      <a:pt x="3930" y="3286"/>
                    </a:cubicBezTo>
                    <a:cubicBezTo>
                      <a:pt x="4084" y="4882"/>
                      <a:pt x="2870" y="9001"/>
                      <a:pt x="2810" y="9478"/>
                    </a:cubicBezTo>
                    <a:cubicBezTo>
                      <a:pt x="1644" y="11168"/>
                      <a:pt x="1" y="16562"/>
                      <a:pt x="489" y="17264"/>
                    </a:cubicBezTo>
                    <a:cubicBezTo>
                      <a:pt x="1162" y="16855"/>
                      <a:pt x="1857" y="16743"/>
                      <a:pt x="2417" y="16743"/>
                    </a:cubicBezTo>
                    <a:cubicBezTo>
                      <a:pt x="3094" y="16743"/>
                      <a:pt x="3572" y="16907"/>
                      <a:pt x="3572" y="16907"/>
                    </a:cubicBezTo>
                    <a:cubicBezTo>
                      <a:pt x="3572" y="16907"/>
                      <a:pt x="5847" y="11728"/>
                      <a:pt x="6251" y="10811"/>
                    </a:cubicBezTo>
                    <a:cubicBezTo>
                      <a:pt x="6644" y="9894"/>
                      <a:pt x="9668" y="2810"/>
                      <a:pt x="9799" y="2441"/>
                    </a:cubicBezTo>
                    <a:cubicBezTo>
                      <a:pt x="9954" y="2084"/>
                      <a:pt x="5120" y="0"/>
                      <a:pt x="51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3265;p69">
                <a:extLst>
                  <a:ext uri="{FF2B5EF4-FFF2-40B4-BE49-F238E27FC236}">
                    <a16:creationId xmlns:a16="http://schemas.microsoft.com/office/drawing/2014/main" id="{021EFAE7-AB2A-EF50-52A2-36E8086FC02C}"/>
                  </a:ext>
                </a:extLst>
              </p:cNvPr>
              <p:cNvSpPr/>
              <p:nvPr/>
            </p:nvSpPr>
            <p:spPr>
              <a:xfrm>
                <a:off x="11724152" y="4098631"/>
                <a:ext cx="247999" cy="435272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0931" extrusionOk="0">
                    <a:moveTo>
                      <a:pt x="6228" y="0"/>
                    </a:moveTo>
                    <a:cubicBezTo>
                      <a:pt x="6228" y="1"/>
                      <a:pt x="3942" y="4072"/>
                      <a:pt x="3704" y="4703"/>
                    </a:cubicBezTo>
                    <a:cubicBezTo>
                      <a:pt x="3382" y="5561"/>
                      <a:pt x="2513" y="6584"/>
                      <a:pt x="2334" y="6965"/>
                    </a:cubicBezTo>
                    <a:cubicBezTo>
                      <a:pt x="1906" y="7954"/>
                      <a:pt x="1025" y="8573"/>
                      <a:pt x="1025" y="8573"/>
                    </a:cubicBezTo>
                    <a:cubicBezTo>
                      <a:pt x="1025" y="8573"/>
                      <a:pt x="1382" y="8811"/>
                      <a:pt x="1656" y="8978"/>
                    </a:cubicBezTo>
                    <a:cubicBezTo>
                      <a:pt x="1653" y="8977"/>
                      <a:pt x="1649" y="8977"/>
                      <a:pt x="1646" y="8977"/>
                    </a:cubicBezTo>
                    <a:cubicBezTo>
                      <a:pt x="1374" y="8977"/>
                      <a:pt x="167" y="9860"/>
                      <a:pt x="96" y="9942"/>
                    </a:cubicBezTo>
                    <a:cubicBezTo>
                      <a:pt x="13" y="10037"/>
                      <a:pt x="1025" y="10168"/>
                      <a:pt x="1311" y="10228"/>
                    </a:cubicBezTo>
                    <a:cubicBezTo>
                      <a:pt x="1290" y="10225"/>
                      <a:pt x="1259" y="10224"/>
                      <a:pt x="1222" y="10224"/>
                    </a:cubicBezTo>
                    <a:cubicBezTo>
                      <a:pt x="918" y="10224"/>
                      <a:pt x="139" y="10320"/>
                      <a:pt x="1" y="10680"/>
                    </a:cubicBezTo>
                    <a:cubicBezTo>
                      <a:pt x="86" y="10644"/>
                      <a:pt x="196" y="10629"/>
                      <a:pt x="319" y="10629"/>
                    </a:cubicBezTo>
                    <a:cubicBezTo>
                      <a:pt x="872" y="10629"/>
                      <a:pt x="1695" y="10930"/>
                      <a:pt x="1795" y="10930"/>
                    </a:cubicBezTo>
                    <a:cubicBezTo>
                      <a:pt x="1796" y="10930"/>
                      <a:pt x="1797" y="10930"/>
                      <a:pt x="1799" y="10930"/>
                    </a:cubicBezTo>
                    <a:cubicBezTo>
                      <a:pt x="1906" y="10918"/>
                      <a:pt x="2263" y="10085"/>
                      <a:pt x="2311" y="9704"/>
                    </a:cubicBezTo>
                    <a:cubicBezTo>
                      <a:pt x="2358" y="9335"/>
                      <a:pt x="3549" y="6823"/>
                      <a:pt x="3704" y="6584"/>
                    </a:cubicBezTo>
                    <a:cubicBezTo>
                      <a:pt x="3858" y="6346"/>
                      <a:pt x="4156" y="5763"/>
                      <a:pt x="4347" y="5215"/>
                    </a:cubicBezTo>
                    <a:cubicBezTo>
                      <a:pt x="4537" y="4668"/>
                      <a:pt x="6049" y="750"/>
                      <a:pt x="62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3266;p69">
                <a:extLst>
                  <a:ext uri="{FF2B5EF4-FFF2-40B4-BE49-F238E27FC236}">
                    <a16:creationId xmlns:a16="http://schemas.microsoft.com/office/drawing/2014/main" id="{B5B04A9D-F22B-1817-13C9-E4DD459CE0F3}"/>
                  </a:ext>
                </a:extLst>
              </p:cNvPr>
              <p:cNvSpPr/>
              <p:nvPr/>
            </p:nvSpPr>
            <p:spPr>
              <a:xfrm>
                <a:off x="11666811" y="4455737"/>
                <a:ext cx="149843" cy="65066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1634" extrusionOk="0">
                    <a:moveTo>
                      <a:pt x="1016" y="0"/>
                    </a:moveTo>
                    <a:cubicBezTo>
                      <a:pt x="620" y="0"/>
                      <a:pt x="356" y="34"/>
                      <a:pt x="262" y="45"/>
                    </a:cubicBezTo>
                    <a:cubicBezTo>
                      <a:pt x="0" y="891"/>
                      <a:pt x="0" y="1438"/>
                      <a:pt x="0" y="1438"/>
                    </a:cubicBezTo>
                    <a:cubicBezTo>
                      <a:pt x="0" y="1438"/>
                      <a:pt x="933" y="1162"/>
                      <a:pt x="1852" y="1162"/>
                    </a:cubicBezTo>
                    <a:cubicBezTo>
                      <a:pt x="2138" y="1162"/>
                      <a:pt x="2424" y="1189"/>
                      <a:pt x="2679" y="1260"/>
                    </a:cubicBezTo>
                    <a:cubicBezTo>
                      <a:pt x="3191" y="1338"/>
                      <a:pt x="3380" y="1634"/>
                      <a:pt x="3413" y="1634"/>
                    </a:cubicBezTo>
                    <a:cubicBezTo>
                      <a:pt x="3415" y="1634"/>
                      <a:pt x="3417" y="1632"/>
                      <a:pt x="3417" y="1629"/>
                    </a:cubicBezTo>
                    <a:cubicBezTo>
                      <a:pt x="3691" y="1057"/>
                      <a:pt x="3763" y="593"/>
                      <a:pt x="3763" y="593"/>
                    </a:cubicBezTo>
                    <a:cubicBezTo>
                      <a:pt x="3655" y="474"/>
                      <a:pt x="3346" y="367"/>
                      <a:pt x="2858" y="224"/>
                    </a:cubicBezTo>
                    <a:cubicBezTo>
                      <a:pt x="2106" y="45"/>
                      <a:pt x="1473" y="0"/>
                      <a:pt x="10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3267;p69">
                <a:extLst>
                  <a:ext uri="{FF2B5EF4-FFF2-40B4-BE49-F238E27FC236}">
                    <a16:creationId xmlns:a16="http://schemas.microsoft.com/office/drawing/2014/main" id="{F6359CB3-C642-1CFC-CE11-F85B5641D0D4}"/>
                  </a:ext>
                </a:extLst>
              </p:cNvPr>
              <p:cNvSpPr/>
              <p:nvPr/>
            </p:nvSpPr>
            <p:spPr>
              <a:xfrm>
                <a:off x="11669638" y="4472780"/>
                <a:ext cx="143710" cy="32175"/>
              </a:xfrm>
              <a:custGeom>
                <a:avLst/>
                <a:gdLst/>
                <a:ahLst/>
                <a:cxnLst/>
                <a:rect l="l" t="t" r="r" b="b"/>
                <a:pathLst>
                  <a:path w="3609" h="808" extrusionOk="0">
                    <a:moveTo>
                      <a:pt x="1249" y="1"/>
                    </a:moveTo>
                    <a:cubicBezTo>
                      <a:pt x="588" y="1"/>
                      <a:pt x="72" y="70"/>
                      <a:pt x="72" y="70"/>
                    </a:cubicBezTo>
                    <a:cubicBezTo>
                      <a:pt x="72" y="70"/>
                      <a:pt x="1" y="165"/>
                      <a:pt x="1" y="522"/>
                    </a:cubicBezTo>
                    <a:cubicBezTo>
                      <a:pt x="638" y="384"/>
                      <a:pt x="1167" y="332"/>
                      <a:pt x="1605" y="332"/>
                    </a:cubicBezTo>
                    <a:cubicBezTo>
                      <a:pt x="2827" y="332"/>
                      <a:pt x="3341" y="738"/>
                      <a:pt x="3525" y="808"/>
                    </a:cubicBezTo>
                    <a:cubicBezTo>
                      <a:pt x="3525" y="808"/>
                      <a:pt x="3584" y="606"/>
                      <a:pt x="3608" y="534"/>
                    </a:cubicBezTo>
                    <a:cubicBezTo>
                      <a:pt x="3038" y="100"/>
                      <a:pt x="2039" y="1"/>
                      <a:pt x="12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3268;p69">
                <a:extLst>
                  <a:ext uri="{FF2B5EF4-FFF2-40B4-BE49-F238E27FC236}">
                    <a16:creationId xmlns:a16="http://schemas.microsoft.com/office/drawing/2014/main" id="{3327A331-FF97-78FC-6C74-5703C1BE761E}"/>
                  </a:ext>
                </a:extLst>
              </p:cNvPr>
              <p:cNvSpPr/>
              <p:nvPr/>
            </p:nvSpPr>
            <p:spPr>
              <a:xfrm>
                <a:off x="12034230" y="3694379"/>
                <a:ext cx="120455" cy="55828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1402" extrusionOk="0">
                    <a:moveTo>
                      <a:pt x="1900" y="1"/>
                    </a:moveTo>
                    <a:cubicBezTo>
                      <a:pt x="1821" y="1"/>
                      <a:pt x="1739" y="3"/>
                      <a:pt x="1656" y="8"/>
                    </a:cubicBezTo>
                    <a:cubicBezTo>
                      <a:pt x="905" y="44"/>
                      <a:pt x="120" y="306"/>
                      <a:pt x="84" y="425"/>
                    </a:cubicBezTo>
                    <a:cubicBezTo>
                      <a:pt x="1" y="1068"/>
                      <a:pt x="48" y="1401"/>
                      <a:pt x="48" y="1401"/>
                    </a:cubicBezTo>
                    <a:cubicBezTo>
                      <a:pt x="548" y="1223"/>
                      <a:pt x="965" y="1127"/>
                      <a:pt x="1560" y="1020"/>
                    </a:cubicBezTo>
                    <a:cubicBezTo>
                      <a:pt x="1985" y="957"/>
                      <a:pt x="2296" y="910"/>
                      <a:pt x="2546" y="910"/>
                    </a:cubicBezTo>
                    <a:cubicBezTo>
                      <a:pt x="2717" y="910"/>
                      <a:pt x="2859" y="931"/>
                      <a:pt x="2989" y="985"/>
                    </a:cubicBezTo>
                    <a:cubicBezTo>
                      <a:pt x="3001" y="604"/>
                      <a:pt x="3025" y="151"/>
                      <a:pt x="3025" y="151"/>
                    </a:cubicBezTo>
                    <a:cubicBezTo>
                      <a:pt x="3025" y="151"/>
                      <a:pt x="2536" y="1"/>
                      <a:pt x="19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3269;p69">
                <a:extLst>
                  <a:ext uri="{FF2B5EF4-FFF2-40B4-BE49-F238E27FC236}">
                    <a16:creationId xmlns:a16="http://schemas.microsoft.com/office/drawing/2014/main" id="{A33E035D-A02B-953D-3019-D591D3A44292}"/>
                  </a:ext>
                </a:extLst>
              </p:cNvPr>
              <p:cNvSpPr/>
              <p:nvPr/>
            </p:nvSpPr>
            <p:spPr>
              <a:xfrm>
                <a:off x="12034708" y="3703378"/>
                <a:ext cx="119022" cy="3261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819" extrusionOk="0">
                    <a:moveTo>
                      <a:pt x="1948" y="1"/>
                    </a:moveTo>
                    <a:cubicBezTo>
                      <a:pt x="1878" y="1"/>
                      <a:pt x="1808" y="3"/>
                      <a:pt x="1739" y="8"/>
                    </a:cubicBezTo>
                    <a:cubicBezTo>
                      <a:pt x="810" y="80"/>
                      <a:pt x="36" y="449"/>
                      <a:pt x="36" y="449"/>
                    </a:cubicBezTo>
                    <a:cubicBezTo>
                      <a:pt x="36" y="449"/>
                      <a:pt x="36" y="485"/>
                      <a:pt x="0" y="818"/>
                    </a:cubicBezTo>
                    <a:cubicBezTo>
                      <a:pt x="131" y="782"/>
                      <a:pt x="941" y="485"/>
                      <a:pt x="1596" y="389"/>
                    </a:cubicBezTo>
                    <a:cubicBezTo>
                      <a:pt x="1816" y="362"/>
                      <a:pt x="2002" y="351"/>
                      <a:pt x="2158" y="351"/>
                    </a:cubicBezTo>
                    <a:cubicBezTo>
                      <a:pt x="2677" y="351"/>
                      <a:pt x="2876" y="472"/>
                      <a:pt x="2977" y="509"/>
                    </a:cubicBezTo>
                    <a:cubicBezTo>
                      <a:pt x="2977" y="509"/>
                      <a:pt x="2989" y="306"/>
                      <a:pt x="2989" y="139"/>
                    </a:cubicBezTo>
                    <a:cubicBezTo>
                      <a:pt x="2736" y="79"/>
                      <a:pt x="2345" y="1"/>
                      <a:pt x="1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3270;p69">
                <a:extLst>
                  <a:ext uri="{FF2B5EF4-FFF2-40B4-BE49-F238E27FC236}">
                    <a16:creationId xmlns:a16="http://schemas.microsoft.com/office/drawing/2014/main" id="{9F478241-D2AA-FFC0-D744-0CECDE285EBD}"/>
                  </a:ext>
                </a:extLst>
              </p:cNvPr>
              <p:cNvSpPr/>
              <p:nvPr/>
            </p:nvSpPr>
            <p:spPr>
              <a:xfrm>
                <a:off x="12044185" y="3396525"/>
                <a:ext cx="155059" cy="183291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4603" extrusionOk="0">
                    <a:moveTo>
                      <a:pt x="1800" y="0"/>
                    </a:moveTo>
                    <a:cubicBezTo>
                      <a:pt x="793" y="0"/>
                      <a:pt x="102" y="934"/>
                      <a:pt x="48" y="2071"/>
                    </a:cubicBezTo>
                    <a:cubicBezTo>
                      <a:pt x="1" y="3273"/>
                      <a:pt x="941" y="4381"/>
                      <a:pt x="1572" y="4571"/>
                    </a:cubicBezTo>
                    <a:cubicBezTo>
                      <a:pt x="1572" y="4571"/>
                      <a:pt x="1625" y="4603"/>
                      <a:pt x="1745" y="4603"/>
                    </a:cubicBezTo>
                    <a:cubicBezTo>
                      <a:pt x="1805" y="4603"/>
                      <a:pt x="1882" y="4595"/>
                      <a:pt x="1977" y="4571"/>
                    </a:cubicBezTo>
                    <a:cubicBezTo>
                      <a:pt x="2144" y="4524"/>
                      <a:pt x="2322" y="4405"/>
                      <a:pt x="2489" y="4238"/>
                    </a:cubicBezTo>
                    <a:cubicBezTo>
                      <a:pt x="2489" y="4262"/>
                      <a:pt x="2501" y="4262"/>
                      <a:pt x="2501" y="4262"/>
                    </a:cubicBezTo>
                    <a:lnTo>
                      <a:pt x="2549" y="4214"/>
                    </a:lnTo>
                    <a:cubicBezTo>
                      <a:pt x="2727" y="4047"/>
                      <a:pt x="2894" y="3845"/>
                      <a:pt x="3037" y="3607"/>
                    </a:cubicBezTo>
                    <a:cubicBezTo>
                      <a:pt x="3203" y="3369"/>
                      <a:pt x="3334" y="3142"/>
                      <a:pt x="3406" y="3011"/>
                    </a:cubicBezTo>
                    <a:cubicBezTo>
                      <a:pt x="3596" y="2654"/>
                      <a:pt x="3799" y="1773"/>
                      <a:pt x="3894" y="1428"/>
                    </a:cubicBezTo>
                    <a:cubicBezTo>
                      <a:pt x="3894" y="1428"/>
                      <a:pt x="3799" y="1368"/>
                      <a:pt x="3680" y="1285"/>
                    </a:cubicBezTo>
                    <a:cubicBezTo>
                      <a:pt x="3501" y="690"/>
                      <a:pt x="2977" y="190"/>
                      <a:pt x="2144" y="35"/>
                    </a:cubicBezTo>
                    <a:cubicBezTo>
                      <a:pt x="2026" y="11"/>
                      <a:pt x="1911" y="0"/>
                      <a:pt x="1800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3271;p69">
                <a:extLst>
                  <a:ext uri="{FF2B5EF4-FFF2-40B4-BE49-F238E27FC236}">
                    <a16:creationId xmlns:a16="http://schemas.microsoft.com/office/drawing/2014/main" id="{4694E772-621D-6D75-BDD9-290610AE5684}"/>
                  </a:ext>
                </a:extLst>
              </p:cNvPr>
              <p:cNvSpPr/>
              <p:nvPr/>
            </p:nvSpPr>
            <p:spPr>
              <a:xfrm>
                <a:off x="11786908" y="3533028"/>
                <a:ext cx="336479" cy="533150"/>
              </a:xfrm>
              <a:custGeom>
                <a:avLst/>
                <a:gdLst/>
                <a:ahLst/>
                <a:cxnLst/>
                <a:rect l="l" t="t" r="r" b="b"/>
                <a:pathLst>
                  <a:path w="8450" h="13389" extrusionOk="0">
                    <a:moveTo>
                      <a:pt x="5628" y="0"/>
                    </a:moveTo>
                    <a:cubicBezTo>
                      <a:pt x="3854" y="631"/>
                      <a:pt x="2997" y="1310"/>
                      <a:pt x="2997" y="1310"/>
                    </a:cubicBezTo>
                    <a:cubicBezTo>
                      <a:pt x="2997" y="1310"/>
                      <a:pt x="2604" y="1691"/>
                      <a:pt x="2592" y="2631"/>
                    </a:cubicBezTo>
                    <a:cubicBezTo>
                      <a:pt x="2592" y="3060"/>
                      <a:pt x="2021" y="4846"/>
                      <a:pt x="1592" y="6108"/>
                    </a:cubicBezTo>
                    <a:cubicBezTo>
                      <a:pt x="1104" y="7573"/>
                      <a:pt x="473" y="7489"/>
                      <a:pt x="80" y="10954"/>
                    </a:cubicBezTo>
                    <a:cubicBezTo>
                      <a:pt x="1" y="11552"/>
                      <a:pt x="4825" y="13389"/>
                      <a:pt x="6225" y="13389"/>
                    </a:cubicBezTo>
                    <a:cubicBezTo>
                      <a:pt x="6303" y="13389"/>
                      <a:pt x="6371" y="13383"/>
                      <a:pt x="6426" y="13371"/>
                    </a:cubicBezTo>
                    <a:cubicBezTo>
                      <a:pt x="6426" y="13371"/>
                      <a:pt x="7962" y="6751"/>
                      <a:pt x="8200" y="5787"/>
                    </a:cubicBezTo>
                    <a:cubicBezTo>
                      <a:pt x="8450" y="4810"/>
                      <a:pt x="8081" y="1381"/>
                      <a:pt x="7855" y="1298"/>
                    </a:cubicBezTo>
                    <a:cubicBezTo>
                      <a:pt x="7128" y="1036"/>
                      <a:pt x="5628" y="0"/>
                      <a:pt x="56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3272;p69">
                <a:extLst>
                  <a:ext uri="{FF2B5EF4-FFF2-40B4-BE49-F238E27FC236}">
                    <a16:creationId xmlns:a16="http://schemas.microsoft.com/office/drawing/2014/main" id="{62049F5D-F736-2187-13B0-7AFA300FB19F}"/>
                  </a:ext>
                </a:extLst>
              </p:cNvPr>
              <p:cNvSpPr/>
              <p:nvPr/>
            </p:nvSpPr>
            <p:spPr>
              <a:xfrm>
                <a:off x="12032319" y="3571892"/>
                <a:ext cx="123323" cy="497631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2497" extrusionOk="0">
                    <a:moveTo>
                      <a:pt x="1739" y="1"/>
                    </a:moveTo>
                    <a:cubicBezTo>
                      <a:pt x="1739" y="1"/>
                      <a:pt x="1489" y="191"/>
                      <a:pt x="1584" y="632"/>
                    </a:cubicBezTo>
                    <a:cubicBezTo>
                      <a:pt x="2132" y="3168"/>
                      <a:pt x="1775" y="4739"/>
                      <a:pt x="1358" y="6478"/>
                    </a:cubicBezTo>
                    <a:cubicBezTo>
                      <a:pt x="882" y="8454"/>
                      <a:pt x="632" y="10180"/>
                      <a:pt x="1" y="12466"/>
                    </a:cubicBezTo>
                    <a:cubicBezTo>
                      <a:pt x="1" y="12466"/>
                      <a:pt x="341" y="12497"/>
                      <a:pt x="714" y="12497"/>
                    </a:cubicBezTo>
                    <a:cubicBezTo>
                      <a:pt x="1149" y="12497"/>
                      <a:pt x="1629" y="12455"/>
                      <a:pt x="1668" y="12276"/>
                    </a:cubicBezTo>
                    <a:cubicBezTo>
                      <a:pt x="1846" y="11431"/>
                      <a:pt x="1704" y="10597"/>
                      <a:pt x="1834" y="9061"/>
                    </a:cubicBezTo>
                    <a:cubicBezTo>
                      <a:pt x="1846" y="8918"/>
                      <a:pt x="1787" y="8573"/>
                      <a:pt x="1823" y="8430"/>
                    </a:cubicBezTo>
                    <a:cubicBezTo>
                      <a:pt x="2180" y="6835"/>
                      <a:pt x="2430" y="5465"/>
                      <a:pt x="2501" y="5120"/>
                    </a:cubicBezTo>
                    <a:cubicBezTo>
                      <a:pt x="2620" y="4656"/>
                      <a:pt x="3097" y="1370"/>
                      <a:pt x="2847" y="1144"/>
                    </a:cubicBezTo>
                    <a:cubicBezTo>
                      <a:pt x="2596" y="774"/>
                      <a:pt x="2215" y="548"/>
                      <a:pt x="17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3273;p69">
                <a:extLst>
                  <a:ext uri="{FF2B5EF4-FFF2-40B4-BE49-F238E27FC236}">
                    <a16:creationId xmlns:a16="http://schemas.microsoft.com/office/drawing/2014/main" id="{E2E6148A-C97A-50E1-8416-1F637E99ABCF}"/>
                  </a:ext>
                </a:extLst>
              </p:cNvPr>
              <p:cNvSpPr/>
              <p:nvPr/>
            </p:nvSpPr>
            <p:spPr>
              <a:xfrm>
                <a:off x="11999627" y="3496035"/>
                <a:ext cx="131844" cy="117907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961" extrusionOk="0">
                    <a:moveTo>
                      <a:pt x="715" y="1"/>
                    </a:moveTo>
                    <a:lnTo>
                      <a:pt x="0" y="953"/>
                    </a:lnTo>
                    <a:cubicBezTo>
                      <a:pt x="0" y="953"/>
                      <a:pt x="1581" y="2960"/>
                      <a:pt x="2566" y="2960"/>
                    </a:cubicBezTo>
                    <a:cubicBezTo>
                      <a:pt x="2634" y="2960"/>
                      <a:pt x="2700" y="2950"/>
                      <a:pt x="2763" y="2929"/>
                    </a:cubicBezTo>
                    <a:cubicBezTo>
                      <a:pt x="3072" y="2822"/>
                      <a:pt x="3310" y="1965"/>
                      <a:pt x="3310" y="1965"/>
                    </a:cubicBezTo>
                    <a:cubicBezTo>
                      <a:pt x="3310" y="1965"/>
                      <a:pt x="2429" y="1608"/>
                      <a:pt x="1239" y="572"/>
                    </a:cubicBezTo>
                    <a:cubicBezTo>
                      <a:pt x="977" y="334"/>
                      <a:pt x="715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3274;p69">
                <a:extLst>
                  <a:ext uri="{FF2B5EF4-FFF2-40B4-BE49-F238E27FC236}">
                    <a16:creationId xmlns:a16="http://schemas.microsoft.com/office/drawing/2014/main" id="{73F84A34-BC3A-B43F-594D-BABFA070709D}"/>
                  </a:ext>
                </a:extLst>
              </p:cNvPr>
              <p:cNvSpPr/>
              <p:nvPr/>
            </p:nvSpPr>
            <p:spPr>
              <a:xfrm>
                <a:off x="12008148" y="3450919"/>
                <a:ext cx="156015" cy="105165"/>
              </a:xfrm>
              <a:custGeom>
                <a:avLst/>
                <a:gdLst/>
                <a:ahLst/>
                <a:cxnLst/>
                <a:rect l="l" t="t" r="r" b="b"/>
                <a:pathLst>
                  <a:path w="3918" h="2641" extrusionOk="0">
                    <a:moveTo>
                      <a:pt x="521" y="0"/>
                    </a:moveTo>
                    <a:cubicBezTo>
                      <a:pt x="426" y="0"/>
                      <a:pt x="357" y="8"/>
                      <a:pt x="322" y="26"/>
                    </a:cubicBezTo>
                    <a:cubicBezTo>
                      <a:pt x="1" y="217"/>
                      <a:pt x="72" y="1169"/>
                      <a:pt x="60" y="1324"/>
                    </a:cubicBezTo>
                    <a:cubicBezTo>
                      <a:pt x="13" y="1645"/>
                      <a:pt x="1060" y="2277"/>
                      <a:pt x="1418" y="2574"/>
                    </a:cubicBezTo>
                    <a:cubicBezTo>
                      <a:pt x="1469" y="2620"/>
                      <a:pt x="1520" y="2640"/>
                      <a:pt x="1572" y="2640"/>
                    </a:cubicBezTo>
                    <a:cubicBezTo>
                      <a:pt x="1885" y="2640"/>
                      <a:pt x="2239" y="1921"/>
                      <a:pt x="2882" y="1717"/>
                    </a:cubicBezTo>
                    <a:cubicBezTo>
                      <a:pt x="3644" y="1479"/>
                      <a:pt x="3751" y="729"/>
                      <a:pt x="3918" y="550"/>
                    </a:cubicBezTo>
                    <a:cubicBezTo>
                      <a:pt x="3918" y="550"/>
                      <a:pt x="1311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3275;p69">
                <a:extLst>
                  <a:ext uri="{FF2B5EF4-FFF2-40B4-BE49-F238E27FC236}">
                    <a16:creationId xmlns:a16="http://schemas.microsoft.com/office/drawing/2014/main" id="{0B0C4047-D0C0-C288-CD75-9DCCFDD56D50}"/>
                  </a:ext>
                </a:extLst>
              </p:cNvPr>
              <p:cNvSpPr/>
              <p:nvPr/>
            </p:nvSpPr>
            <p:spPr>
              <a:xfrm>
                <a:off x="12118609" y="3465215"/>
                <a:ext cx="120495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2323" extrusionOk="0">
                    <a:moveTo>
                      <a:pt x="120" y="1"/>
                    </a:moveTo>
                    <a:cubicBezTo>
                      <a:pt x="120" y="1"/>
                      <a:pt x="1" y="1048"/>
                      <a:pt x="584" y="1584"/>
                    </a:cubicBezTo>
                    <a:cubicBezTo>
                      <a:pt x="1168" y="2120"/>
                      <a:pt x="2251" y="2322"/>
                      <a:pt x="2251" y="2322"/>
                    </a:cubicBezTo>
                    <a:lnTo>
                      <a:pt x="3025" y="346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3276;p69">
                <a:extLst>
                  <a:ext uri="{FF2B5EF4-FFF2-40B4-BE49-F238E27FC236}">
                    <a16:creationId xmlns:a16="http://schemas.microsoft.com/office/drawing/2014/main" id="{54E78377-DA66-FA63-ADDF-2396CC2013A7}"/>
                  </a:ext>
                </a:extLst>
              </p:cNvPr>
              <p:cNvSpPr/>
              <p:nvPr/>
            </p:nvSpPr>
            <p:spPr>
              <a:xfrm>
                <a:off x="11953635" y="3438655"/>
                <a:ext cx="289730" cy="51965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1305" extrusionOk="0">
                    <a:moveTo>
                      <a:pt x="489" y="1"/>
                    </a:moveTo>
                    <a:cubicBezTo>
                      <a:pt x="227" y="13"/>
                      <a:pt x="0" y="84"/>
                      <a:pt x="12" y="322"/>
                    </a:cubicBezTo>
                    <a:cubicBezTo>
                      <a:pt x="24" y="549"/>
                      <a:pt x="2183" y="1305"/>
                      <a:pt x="2944" y="1305"/>
                    </a:cubicBezTo>
                    <a:cubicBezTo>
                      <a:pt x="2983" y="1305"/>
                      <a:pt x="3018" y="1303"/>
                      <a:pt x="3048" y="1299"/>
                    </a:cubicBezTo>
                    <a:cubicBezTo>
                      <a:pt x="3573" y="1221"/>
                      <a:pt x="4580" y="1056"/>
                      <a:pt x="5238" y="1056"/>
                    </a:cubicBezTo>
                    <a:cubicBezTo>
                      <a:pt x="5386" y="1056"/>
                      <a:pt x="5517" y="1065"/>
                      <a:pt x="5620" y="1084"/>
                    </a:cubicBezTo>
                    <a:cubicBezTo>
                      <a:pt x="5965" y="1148"/>
                      <a:pt x="6392" y="1223"/>
                      <a:pt x="6709" y="1223"/>
                    </a:cubicBezTo>
                    <a:cubicBezTo>
                      <a:pt x="6929" y="1223"/>
                      <a:pt x="7095" y="1187"/>
                      <a:pt x="7144" y="1084"/>
                    </a:cubicBezTo>
                    <a:cubicBezTo>
                      <a:pt x="7275" y="834"/>
                      <a:pt x="7013" y="584"/>
                      <a:pt x="6847" y="525"/>
                    </a:cubicBezTo>
                    <a:cubicBezTo>
                      <a:pt x="6692" y="441"/>
                      <a:pt x="489" y="1"/>
                      <a:pt x="4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3277;p69">
                <a:extLst>
                  <a:ext uri="{FF2B5EF4-FFF2-40B4-BE49-F238E27FC236}">
                    <a16:creationId xmlns:a16="http://schemas.microsoft.com/office/drawing/2014/main" id="{E648CBA1-1A5C-79EB-C634-BB0DF3F258F7}"/>
                  </a:ext>
                </a:extLst>
              </p:cNvPr>
              <p:cNvSpPr/>
              <p:nvPr/>
            </p:nvSpPr>
            <p:spPr>
              <a:xfrm>
                <a:off x="11954710" y="3429655"/>
                <a:ext cx="286266" cy="52483"/>
              </a:xfrm>
              <a:custGeom>
                <a:avLst/>
                <a:gdLst/>
                <a:ahLst/>
                <a:cxnLst/>
                <a:rect l="l" t="t" r="r" b="b"/>
                <a:pathLst>
                  <a:path w="7189" h="1318" extrusionOk="0">
                    <a:moveTo>
                      <a:pt x="1831" y="1"/>
                    </a:moveTo>
                    <a:cubicBezTo>
                      <a:pt x="1831" y="1"/>
                      <a:pt x="976" y="303"/>
                      <a:pt x="340" y="303"/>
                    </a:cubicBezTo>
                    <a:cubicBezTo>
                      <a:pt x="296" y="303"/>
                      <a:pt x="253" y="301"/>
                      <a:pt x="212" y="298"/>
                    </a:cubicBezTo>
                    <a:cubicBezTo>
                      <a:pt x="210" y="298"/>
                      <a:pt x="208" y="298"/>
                      <a:pt x="206" y="298"/>
                    </a:cubicBezTo>
                    <a:cubicBezTo>
                      <a:pt x="1" y="298"/>
                      <a:pt x="953" y="1015"/>
                      <a:pt x="2819" y="1298"/>
                    </a:cubicBezTo>
                    <a:cubicBezTo>
                      <a:pt x="2903" y="1312"/>
                      <a:pt x="2992" y="1318"/>
                      <a:pt x="3084" y="1318"/>
                    </a:cubicBezTo>
                    <a:cubicBezTo>
                      <a:pt x="3689" y="1318"/>
                      <a:pt x="4437" y="1068"/>
                      <a:pt x="5017" y="1068"/>
                    </a:cubicBezTo>
                    <a:cubicBezTo>
                      <a:pt x="5059" y="1068"/>
                      <a:pt x="5101" y="1069"/>
                      <a:pt x="5141" y="1072"/>
                    </a:cubicBezTo>
                    <a:cubicBezTo>
                      <a:pt x="5594" y="1105"/>
                      <a:pt x="6303" y="1263"/>
                      <a:pt x="6728" y="1263"/>
                    </a:cubicBezTo>
                    <a:cubicBezTo>
                      <a:pt x="6918" y="1263"/>
                      <a:pt x="7052" y="1232"/>
                      <a:pt x="7082" y="1144"/>
                    </a:cubicBezTo>
                    <a:cubicBezTo>
                      <a:pt x="7189" y="870"/>
                      <a:pt x="6546" y="572"/>
                      <a:pt x="6105" y="370"/>
                    </a:cubicBezTo>
                    <a:cubicBezTo>
                      <a:pt x="5629" y="167"/>
                      <a:pt x="1831" y="1"/>
                      <a:pt x="18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3278;p69">
                <a:extLst>
                  <a:ext uri="{FF2B5EF4-FFF2-40B4-BE49-F238E27FC236}">
                    <a16:creationId xmlns:a16="http://schemas.microsoft.com/office/drawing/2014/main" id="{B384D98B-A201-8268-2A35-FC02AA6C791E}"/>
                  </a:ext>
                </a:extLst>
              </p:cNvPr>
              <p:cNvSpPr/>
              <p:nvPr/>
            </p:nvSpPr>
            <p:spPr>
              <a:xfrm>
                <a:off x="12024753" y="3357422"/>
                <a:ext cx="187632" cy="102696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2579" extrusionOk="0">
                    <a:moveTo>
                      <a:pt x="2209" y="1"/>
                    </a:moveTo>
                    <a:cubicBezTo>
                      <a:pt x="1620" y="1"/>
                      <a:pt x="900" y="148"/>
                      <a:pt x="536" y="779"/>
                    </a:cubicBezTo>
                    <a:cubicBezTo>
                      <a:pt x="0" y="1696"/>
                      <a:pt x="0" y="2267"/>
                      <a:pt x="0" y="2267"/>
                    </a:cubicBezTo>
                    <a:cubicBezTo>
                      <a:pt x="0" y="2267"/>
                      <a:pt x="3477" y="2327"/>
                      <a:pt x="4489" y="2577"/>
                    </a:cubicBezTo>
                    <a:cubicBezTo>
                      <a:pt x="4494" y="2578"/>
                      <a:pt x="4498" y="2578"/>
                      <a:pt x="4502" y="2578"/>
                    </a:cubicBezTo>
                    <a:cubicBezTo>
                      <a:pt x="4712" y="2578"/>
                      <a:pt x="4628" y="1440"/>
                      <a:pt x="4453" y="1148"/>
                    </a:cubicBezTo>
                    <a:cubicBezTo>
                      <a:pt x="4239" y="803"/>
                      <a:pt x="3715" y="207"/>
                      <a:pt x="2906" y="64"/>
                    </a:cubicBezTo>
                    <a:cubicBezTo>
                      <a:pt x="2737" y="34"/>
                      <a:pt x="2488" y="1"/>
                      <a:pt x="22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3279;p69">
                <a:extLst>
                  <a:ext uri="{FF2B5EF4-FFF2-40B4-BE49-F238E27FC236}">
                    <a16:creationId xmlns:a16="http://schemas.microsoft.com/office/drawing/2014/main" id="{3C2FDB69-193A-5979-74BB-9E29411F5597}"/>
                  </a:ext>
                </a:extLst>
              </p:cNvPr>
              <p:cNvSpPr/>
              <p:nvPr/>
            </p:nvSpPr>
            <p:spPr>
              <a:xfrm>
                <a:off x="12025231" y="3357541"/>
                <a:ext cx="112850" cy="9302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336" extrusionOk="0">
                    <a:moveTo>
                      <a:pt x="2268" y="0"/>
                    </a:moveTo>
                    <a:cubicBezTo>
                      <a:pt x="1670" y="0"/>
                      <a:pt x="920" y="138"/>
                      <a:pt x="536" y="776"/>
                    </a:cubicBezTo>
                    <a:cubicBezTo>
                      <a:pt x="0" y="1693"/>
                      <a:pt x="0" y="2264"/>
                      <a:pt x="0" y="2264"/>
                    </a:cubicBezTo>
                    <a:cubicBezTo>
                      <a:pt x="0" y="2264"/>
                      <a:pt x="1024" y="2276"/>
                      <a:pt x="2132" y="2336"/>
                    </a:cubicBezTo>
                    <a:cubicBezTo>
                      <a:pt x="2048" y="1478"/>
                      <a:pt x="2251" y="419"/>
                      <a:pt x="2834" y="38"/>
                    </a:cubicBezTo>
                    <a:cubicBezTo>
                      <a:pt x="2682" y="19"/>
                      <a:pt x="2485" y="0"/>
                      <a:pt x="22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3280;p69">
                <a:extLst>
                  <a:ext uri="{FF2B5EF4-FFF2-40B4-BE49-F238E27FC236}">
                    <a16:creationId xmlns:a16="http://schemas.microsoft.com/office/drawing/2014/main" id="{158D676A-F04B-14F0-86D0-9724715008A8}"/>
                  </a:ext>
                </a:extLst>
              </p:cNvPr>
              <p:cNvSpPr/>
              <p:nvPr/>
            </p:nvSpPr>
            <p:spPr>
              <a:xfrm>
                <a:off x="11965979" y="3672717"/>
                <a:ext cx="180185" cy="63274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1589" extrusionOk="0">
                    <a:moveTo>
                      <a:pt x="1079" y="1"/>
                    </a:moveTo>
                    <a:cubicBezTo>
                      <a:pt x="522" y="1"/>
                      <a:pt x="97" y="25"/>
                      <a:pt x="0" y="64"/>
                    </a:cubicBezTo>
                    <a:lnTo>
                      <a:pt x="71" y="1576"/>
                    </a:lnTo>
                    <a:cubicBezTo>
                      <a:pt x="863" y="1432"/>
                      <a:pt x="1594" y="1383"/>
                      <a:pt x="2220" y="1383"/>
                    </a:cubicBezTo>
                    <a:cubicBezTo>
                      <a:pt x="3506" y="1383"/>
                      <a:pt x="4346" y="1588"/>
                      <a:pt x="4346" y="1588"/>
                    </a:cubicBezTo>
                    <a:cubicBezTo>
                      <a:pt x="4346" y="1588"/>
                      <a:pt x="4453" y="862"/>
                      <a:pt x="4524" y="421"/>
                    </a:cubicBezTo>
                    <a:cubicBezTo>
                      <a:pt x="3970" y="108"/>
                      <a:pt x="2238" y="1"/>
                      <a:pt x="10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3281;p69">
                <a:extLst>
                  <a:ext uri="{FF2B5EF4-FFF2-40B4-BE49-F238E27FC236}">
                    <a16:creationId xmlns:a16="http://schemas.microsoft.com/office/drawing/2014/main" id="{1F880092-C41A-30D6-1FE2-603835B843EA}"/>
                  </a:ext>
                </a:extLst>
              </p:cNvPr>
              <p:cNvSpPr/>
              <p:nvPr/>
            </p:nvSpPr>
            <p:spPr>
              <a:xfrm>
                <a:off x="11965979" y="3691671"/>
                <a:ext cx="178274" cy="27715"/>
              </a:xfrm>
              <a:custGeom>
                <a:avLst/>
                <a:gdLst/>
                <a:ahLst/>
                <a:cxnLst/>
                <a:rect l="l" t="t" r="r" b="b"/>
                <a:pathLst>
                  <a:path w="4477" h="696" extrusionOk="0">
                    <a:moveTo>
                      <a:pt x="1817" y="0"/>
                    </a:moveTo>
                    <a:cubicBezTo>
                      <a:pt x="1287" y="0"/>
                      <a:pt x="689" y="28"/>
                      <a:pt x="36" y="100"/>
                    </a:cubicBezTo>
                    <a:cubicBezTo>
                      <a:pt x="0" y="362"/>
                      <a:pt x="36" y="624"/>
                      <a:pt x="36" y="624"/>
                    </a:cubicBezTo>
                    <a:cubicBezTo>
                      <a:pt x="160" y="609"/>
                      <a:pt x="1097" y="478"/>
                      <a:pt x="2217" y="478"/>
                    </a:cubicBezTo>
                    <a:cubicBezTo>
                      <a:pt x="2922" y="478"/>
                      <a:pt x="3699" y="530"/>
                      <a:pt x="4393" y="695"/>
                    </a:cubicBezTo>
                    <a:cubicBezTo>
                      <a:pt x="4429" y="362"/>
                      <a:pt x="4477" y="267"/>
                      <a:pt x="4477" y="267"/>
                    </a:cubicBezTo>
                    <a:cubicBezTo>
                      <a:pt x="4477" y="267"/>
                      <a:pt x="3473" y="0"/>
                      <a:pt x="18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3282;p69">
                <a:extLst>
                  <a:ext uri="{FF2B5EF4-FFF2-40B4-BE49-F238E27FC236}">
                    <a16:creationId xmlns:a16="http://schemas.microsoft.com/office/drawing/2014/main" id="{AA7D067E-3510-D792-B6CA-F4B87DD48B34}"/>
                  </a:ext>
                </a:extLst>
              </p:cNvPr>
              <p:cNvSpPr/>
              <p:nvPr/>
            </p:nvSpPr>
            <p:spPr>
              <a:xfrm>
                <a:off x="11828003" y="3776249"/>
                <a:ext cx="284036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7133" h="3336" extrusionOk="0">
                    <a:moveTo>
                      <a:pt x="560" y="0"/>
                    </a:moveTo>
                    <a:cubicBezTo>
                      <a:pt x="560" y="0"/>
                      <a:pt x="0" y="643"/>
                      <a:pt x="286" y="857"/>
                    </a:cubicBezTo>
                    <a:cubicBezTo>
                      <a:pt x="3913" y="3205"/>
                      <a:pt x="6328" y="3336"/>
                      <a:pt x="6823" y="3336"/>
                    </a:cubicBezTo>
                    <a:cubicBezTo>
                      <a:pt x="6886" y="3336"/>
                      <a:pt x="6918" y="3334"/>
                      <a:pt x="6918" y="3334"/>
                    </a:cubicBezTo>
                    <a:lnTo>
                      <a:pt x="7132" y="2643"/>
                    </a:lnTo>
                    <a:lnTo>
                      <a:pt x="7132" y="2643"/>
                    </a:lnTo>
                    <a:cubicBezTo>
                      <a:pt x="7018" y="2650"/>
                      <a:pt x="6904" y="2654"/>
                      <a:pt x="6790" y="2654"/>
                    </a:cubicBezTo>
                    <a:cubicBezTo>
                      <a:pt x="3786" y="2654"/>
                      <a:pt x="847" y="321"/>
                      <a:pt x="560" y="0"/>
                    </a:cubicBezTo>
                    <a:close/>
                  </a:path>
                </a:pathLst>
              </a:custGeom>
              <a:solidFill>
                <a:srgbClr val="211D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3283;p69">
                <a:extLst>
                  <a:ext uri="{FF2B5EF4-FFF2-40B4-BE49-F238E27FC236}">
                    <a16:creationId xmlns:a16="http://schemas.microsoft.com/office/drawing/2014/main" id="{5E0D2F54-B297-F05C-6B50-E3E7E7B6D4A5}"/>
                  </a:ext>
                </a:extLst>
              </p:cNvPr>
              <p:cNvSpPr/>
              <p:nvPr/>
            </p:nvSpPr>
            <p:spPr>
              <a:xfrm>
                <a:off x="11873517" y="3580573"/>
                <a:ext cx="287341" cy="352168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8844" extrusionOk="0">
                    <a:moveTo>
                      <a:pt x="1521" y="1"/>
                    </a:moveTo>
                    <a:cubicBezTo>
                      <a:pt x="1282" y="1"/>
                      <a:pt x="1059" y="82"/>
                      <a:pt x="893" y="235"/>
                    </a:cubicBezTo>
                    <a:cubicBezTo>
                      <a:pt x="346" y="330"/>
                      <a:pt x="0" y="1580"/>
                      <a:pt x="750" y="3581"/>
                    </a:cubicBezTo>
                    <a:cubicBezTo>
                      <a:pt x="750" y="3581"/>
                      <a:pt x="1239" y="4676"/>
                      <a:pt x="2191" y="5807"/>
                    </a:cubicBezTo>
                    <a:cubicBezTo>
                      <a:pt x="3108" y="6664"/>
                      <a:pt x="4465" y="7998"/>
                      <a:pt x="5870" y="8843"/>
                    </a:cubicBezTo>
                    <a:cubicBezTo>
                      <a:pt x="6120" y="8331"/>
                      <a:pt x="6846" y="7093"/>
                      <a:pt x="7216" y="6510"/>
                    </a:cubicBezTo>
                    <a:cubicBezTo>
                      <a:pt x="6477" y="5819"/>
                      <a:pt x="4858" y="4319"/>
                      <a:pt x="4465" y="3819"/>
                    </a:cubicBezTo>
                    <a:cubicBezTo>
                      <a:pt x="4060" y="3295"/>
                      <a:pt x="3739" y="2866"/>
                      <a:pt x="2810" y="985"/>
                    </a:cubicBezTo>
                    <a:cubicBezTo>
                      <a:pt x="2519" y="308"/>
                      <a:pt x="1988" y="1"/>
                      <a:pt x="15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3284;p69">
                <a:extLst>
                  <a:ext uri="{FF2B5EF4-FFF2-40B4-BE49-F238E27FC236}">
                    <a16:creationId xmlns:a16="http://schemas.microsoft.com/office/drawing/2014/main" id="{23F49E4D-20D3-355C-7458-1C51231F31FE}"/>
                  </a:ext>
                </a:extLst>
              </p:cNvPr>
              <p:cNvSpPr/>
              <p:nvPr/>
            </p:nvSpPr>
            <p:spPr>
              <a:xfrm>
                <a:off x="11900077" y="3652010"/>
                <a:ext cx="120455" cy="115717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906" extrusionOk="0">
                    <a:moveTo>
                      <a:pt x="2536" y="1"/>
                    </a:moveTo>
                    <a:cubicBezTo>
                      <a:pt x="2536" y="1"/>
                      <a:pt x="1631" y="203"/>
                      <a:pt x="1060" y="632"/>
                    </a:cubicBezTo>
                    <a:cubicBezTo>
                      <a:pt x="500" y="1072"/>
                      <a:pt x="0" y="1679"/>
                      <a:pt x="60" y="1787"/>
                    </a:cubicBezTo>
                    <a:cubicBezTo>
                      <a:pt x="345" y="2430"/>
                      <a:pt x="655" y="2906"/>
                      <a:pt x="655" y="2906"/>
                    </a:cubicBezTo>
                    <a:cubicBezTo>
                      <a:pt x="929" y="2525"/>
                      <a:pt x="1310" y="1989"/>
                      <a:pt x="1703" y="1620"/>
                    </a:cubicBezTo>
                    <a:cubicBezTo>
                      <a:pt x="2179" y="1179"/>
                      <a:pt x="2739" y="977"/>
                      <a:pt x="3024" y="965"/>
                    </a:cubicBezTo>
                    <a:cubicBezTo>
                      <a:pt x="2846" y="501"/>
                      <a:pt x="2536" y="1"/>
                      <a:pt x="25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3285;p69">
                <a:extLst>
                  <a:ext uri="{FF2B5EF4-FFF2-40B4-BE49-F238E27FC236}">
                    <a16:creationId xmlns:a16="http://schemas.microsoft.com/office/drawing/2014/main" id="{76C702BD-7A81-A841-5558-8A1666A9D538}"/>
                  </a:ext>
                </a:extLst>
              </p:cNvPr>
              <p:cNvSpPr/>
              <p:nvPr/>
            </p:nvSpPr>
            <p:spPr>
              <a:xfrm>
                <a:off x="11909076" y="3663399"/>
                <a:ext cx="106240" cy="88201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215" extrusionOk="0">
                    <a:moveTo>
                      <a:pt x="2453" y="0"/>
                    </a:moveTo>
                    <a:cubicBezTo>
                      <a:pt x="2203" y="60"/>
                      <a:pt x="1762" y="155"/>
                      <a:pt x="1084" y="631"/>
                    </a:cubicBezTo>
                    <a:cubicBezTo>
                      <a:pt x="417" y="1167"/>
                      <a:pt x="0" y="1870"/>
                      <a:pt x="0" y="1870"/>
                    </a:cubicBezTo>
                    <a:cubicBezTo>
                      <a:pt x="0" y="1870"/>
                      <a:pt x="36" y="1905"/>
                      <a:pt x="191" y="2215"/>
                    </a:cubicBezTo>
                    <a:cubicBezTo>
                      <a:pt x="274" y="2108"/>
                      <a:pt x="905" y="1370"/>
                      <a:pt x="1358" y="965"/>
                    </a:cubicBezTo>
                    <a:cubicBezTo>
                      <a:pt x="2072" y="441"/>
                      <a:pt x="2560" y="370"/>
                      <a:pt x="2667" y="358"/>
                    </a:cubicBezTo>
                    <a:cubicBezTo>
                      <a:pt x="2667" y="358"/>
                      <a:pt x="2572" y="155"/>
                      <a:pt x="24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3286;p69">
                <a:extLst>
                  <a:ext uri="{FF2B5EF4-FFF2-40B4-BE49-F238E27FC236}">
                    <a16:creationId xmlns:a16="http://schemas.microsoft.com/office/drawing/2014/main" id="{D363765E-7DBD-87EA-8F1C-022F24F7DDB2}"/>
                  </a:ext>
                </a:extLst>
              </p:cNvPr>
              <p:cNvSpPr/>
              <p:nvPr/>
            </p:nvSpPr>
            <p:spPr>
              <a:xfrm>
                <a:off x="12043708" y="3796159"/>
                <a:ext cx="99590" cy="116673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930" extrusionOk="0">
                    <a:moveTo>
                      <a:pt x="1751" y="0"/>
                    </a:moveTo>
                    <a:lnTo>
                      <a:pt x="1" y="2298"/>
                    </a:lnTo>
                    <a:lnTo>
                      <a:pt x="906" y="2929"/>
                    </a:lnTo>
                    <a:lnTo>
                      <a:pt x="2501" y="679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3287;p69">
                <a:extLst>
                  <a:ext uri="{FF2B5EF4-FFF2-40B4-BE49-F238E27FC236}">
                    <a16:creationId xmlns:a16="http://schemas.microsoft.com/office/drawing/2014/main" id="{F1232759-A6B0-4E82-E1BB-004D5B779B59}"/>
                  </a:ext>
                </a:extLst>
              </p:cNvPr>
              <p:cNvSpPr/>
              <p:nvPr/>
            </p:nvSpPr>
            <p:spPr>
              <a:xfrm>
                <a:off x="12054140" y="3803724"/>
                <a:ext cx="80158" cy="100546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525" extrusionOk="0">
                    <a:moveTo>
                      <a:pt x="1715" y="1"/>
                    </a:moveTo>
                    <a:lnTo>
                      <a:pt x="1" y="2310"/>
                    </a:lnTo>
                    <a:lnTo>
                      <a:pt x="358" y="2525"/>
                    </a:lnTo>
                    <a:lnTo>
                      <a:pt x="2013" y="263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3288;p69">
                <a:extLst>
                  <a:ext uri="{FF2B5EF4-FFF2-40B4-BE49-F238E27FC236}">
                    <a16:creationId xmlns:a16="http://schemas.microsoft.com/office/drawing/2014/main" id="{779175A7-C71A-B423-964B-0C96E5A66240}"/>
                  </a:ext>
                </a:extLst>
              </p:cNvPr>
              <p:cNvSpPr/>
              <p:nvPr/>
            </p:nvSpPr>
            <p:spPr>
              <a:xfrm>
                <a:off x="12374174" y="3874086"/>
                <a:ext cx="444750" cy="228049"/>
              </a:xfrm>
              <a:custGeom>
                <a:avLst/>
                <a:gdLst/>
                <a:ahLst/>
                <a:cxnLst/>
                <a:rect l="l" t="t" r="r" b="b"/>
                <a:pathLst>
                  <a:path w="11169" h="5727" extrusionOk="0">
                    <a:moveTo>
                      <a:pt x="6374" y="0"/>
                    </a:moveTo>
                    <a:cubicBezTo>
                      <a:pt x="6113" y="0"/>
                      <a:pt x="5888" y="179"/>
                      <a:pt x="5834" y="424"/>
                    </a:cubicBezTo>
                    <a:cubicBezTo>
                      <a:pt x="5559" y="233"/>
                      <a:pt x="5370" y="78"/>
                      <a:pt x="5160" y="78"/>
                    </a:cubicBezTo>
                    <a:cubicBezTo>
                      <a:pt x="4979" y="78"/>
                      <a:pt x="4782" y="193"/>
                      <a:pt x="4501" y="496"/>
                    </a:cubicBezTo>
                    <a:cubicBezTo>
                      <a:pt x="4449" y="412"/>
                      <a:pt x="4378" y="375"/>
                      <a:pt x="4305" y="375"/>
                    </a:cubicBezTo>
                    <a:cubicBezTo>
                      <a:pt x="4295" y="375"/>
                      <a:pt x="4285" y="375"/>
                      <a:pt x="4275" y="377"/>
                    </a:cubicBezTo>
                    <a:cubicBezTo>
                      <a:pt x="4168" y="282"/>
                      <a:pt x="4048" y="210"/>
                      <a:pt x="3906" y="198"/>
                    </a:cubicBezTo>
                    <a:cubicBezTo>
                      <a:pt x="3873" y="194"/>
                      <a:pt x="3841" y="192"/>
                      <a:pt x="3810" y="192"/>
                    </a:cubicBezTo>
                    <a:cubicBezTo>
                      <a:pt x="3572" y="192"/>
                      <a:pt x="3354" y="308"/>
                      <a:pt x="3239" y="508"/>
                    </a:cubicBezTo>
                    <a:cubicBezTo>
                      <a:pt x="3155" y="448"/>
                      <a:pt x="3072" y="401"/>
                      <a:pt x="2965" y="389"/>
                    </a:cubicBezTo>
                    <a:cubicBezTo>
                      <a:pt x="2945" y="387"/>
                      <a:pt x="2924" y="386"/>
                      <a:pt x="2904" y="386"/>
                    </a:cubicBezTo>
                    <a:cubicBezTo>
                      <a:pt x="2805" y="386"/>
                      <a:pt x="2708" y="409"/>
                      <a:pt x="2620" y="448"/>
                    </a:cubicBezTo>
                    <a:cubicBezTo>
                      <a:pt x="2612" y="448"/>
                      <a:pt x="2605" y="448"/>
                      <a:pt x="2597" y="448"/>
                    </a:cubicBezTo>
                    <a:cubicBezTo>
                      <a:pt x="2289" y="448"/>
                      <a:pt x="1874" y="676"/>
                      <a:pt x="1572" y="734"/>
                    </a:cubicBezTo>
                    <a:cubicBezTo>
                      <a:pt x="1490" y="677"/>
                      <a:pt x="1390" y="656"/>
                      <a:pt x="1275" y="656"/>
                    </a:cubicBezTo>
                    <a:cubicBezTo>
                      <a:pt x="1005" y="656"/>
                      <a:pt x="648" y="769"/>
                      <a:pt x="215" y="794"/>
                    </a:cubicBezTo>
                    <a:lnTo>
                      <a:pt x="0" y="1591"/>
                    </a:lnTo>
                    <a:cubicBezTo>
                      <a:pt x="0" y="1591"/>
                      <a:pt x="524" y="2091"/>
                      <a:pt x="750" y="2115"/>
                    </a:cubicBezTo>
                    <a:cubicBezTo>
                      <a:pt x="977" y="2151"/>
                      <a:pt x="1012" y="2389"/>
                      <a:pt x="1250" y="2806"/>
                    </a:cubicBezTo>
                    <a:cubicBezTo>
                      <a:pt x="1393" y="3020"/>
                      <a:pt x="1548" y="3115"/>
                      <a:pt x="1751" y="3187"/>
                    </a:cubicBezTo>
                    <a:cubicBezTo>
                      <a:pt x="1822" y="3353"/>
                      <a:pt x="1989" y="3484"/>
                      <a:pt x="2179" y="3520"/>
                    </a:cubicBezTo>
                    <a:cubicBezTo>
                      <a:pt x="2207" y="3523"/>
                      <a:pt x="2235" y="3524"/>
                      <a:pt x="2261" y="3524"/>
                    </a:cubicBezTo>
                    <a:cubicBezTo>
                      <a:pt x="2347" y="3524"/>
                      <a:pt x="2425" y="3509"/>
                      <a:pt x="2489" y="3472"/>
                    </a:cubicBezTo>
                    <a:lnTo>
                      <a:pt x="2489" y="3472"/>
                    </a:lnTo>
                    <a:cubicBezTo>
                      <a:pt x="2489" y="3484"/>
                      <a:pt x="2489" y="3496"/>
                      <a:pt x="2477" y="3496"/>
                    </a:cubicBezTo>
                    <a:cubicBezTo>
                      <a:pt x="2429" y="3818"/>
                      <a:pt x="2644" y="4115"/>
                      <a:pt x="2953" y="4151"/>
                    </a:cubicBezTo>
                    <a:cubicBezTo>
                      <a:pt x="3036" y="4187"/>
                      <a:pt x="3155" y="4234"/>
                      <a:pt x="3310" y="4258"/>
                    </a:cubicBezTo>
                    <a:cubicBezTo>
                      <a:pt x="3727" y="4365"/>
                      <a:pt x="3787" y="4473"/>
                      <a:pt x="3917" y="4568"/>
                    </a:cubicBezTo>
                    <a:cubicBezTo>
                      <a:pt x="3989" y="4746"/>
                      <a:pt x="4156" y="4889"/>
                      <a:pt x="4370" y="4913"/>
                    </a:cubicBezTo>
                    <a:cubicBezTo>
                      <a:pt x="4397" y="4916"/>
                      <a:pt x="4423" y="4917"/>
                      <a:pt x="4450" y="4917"/>
                    </a:cubicBezTo>
                    <a:cubicBezTo>
                      <a:pt x="4541" y="4917"/>
                      <a:pt x="4629" y="4900"/>
                      <a:pt x="4703" y="4854"/>
                    </a:cubicBezTo>
                    <a:cubicBezTo>
                      <a:pt x="4727" y="4854"/>
                      <a:pt x="4739" y="4854"/>
                      <a:pt x="4751" y="4865"/>
                    </a:cubicBezTo>
                    <a:cubicBezTo>
                      <a:pt x="4810" y="5092"/>
                      <a:pt x="4989" y="5270"/>
                      <a:pt x="5227" y="5306"/>
                    </a:cubicBezTo>
                    <a:cubicBezTo>
                      <a:pt x="5247" y="5308"/>
                      <a:pt x="5268" y="5309"/>
                      <a:pt x="5288" y="5309"/>
                    </a:cubicBezTo>
                    <a:cubicBezTo>
                      <a:pt x="5505" y="5309"/>
                      <a:pt x="5713" y="5194"/>
                      <a:pt x="5811" y="5020"/>
                    </a:cubicBezTo>
                    <a:cubicBezTo>
                      <a:pt x="5822" y="5020"/>
                      <a:pt x="5834" y="5032"/>
                      <a:pt x="5858" y="5032"/>
                    </a:cubicBezTo>
                    <a:cubicBezTo>
                      <a:pt x="5811" y="5365"/>
                      <a:pt x="6037" y="5663"/>
                      <a:pt x="6346" y="5699"/>
                    </a:cubicBezTo>
                    <a:cubicBezTo>
                      <a:pt x="6375" y="5703"/>
                      <a:pt x="6403" y="5705"/>
                      <a:pt x="6431" y="5705"/>
                    </a:cubicBezTo>
                    <a:cubicBezTo>
                      <a:pt x="6637" y="5705"/>
                      <a:pt x="6825" y="5593"/>
                      <a:pt x="6930" y="5425"/>
                    </a:cubicBezTo>
                    <a:lnTo>
                      <a:pt x="7180" y="5425"/>
                    </a:lnTo>
                    <a:cubicBezTo>
                      <a:pt x="7263" y="5580"/>
                      <a:pt x="7418" y="5699"/>
                      <a:pt x="7608" y="5723"/>
                    </a:cubicBezTo>
                    <a:cubicBezTo>
                      <a:pt x="7633" y="5725"/>
                      <a:pt x="7656" y="5727"/>
                      <a:pt x="7680" y="5727"/>
                    </a:cubicBezTo>
                    <a:cubicBezTo>
                      <a:pt x="7867" y="5727"/>
                      <a:pt x="8039" y="5644"/>
                      <a:pt x="8144" y="5496"/>
                    </a:cubicBezTo>
                    <a:cubicBezTo>
                      <a:pt x="8335" y="5520"/>
                      <a:pt x="8513" y="5544"/>
                      <a:pt x="8680" y="5568"/>
                    </a:cubicBezTo>
                    <a:cubicBezTo>
                      <a:pt x="8707" y="5572"/>
                      <a:pt x="8733" y="5574"/>
                      <a:pt x="8758" y="5574"/>
                    </a:cubicBezTo>
                    <a:cubicBezTo>
                      <a:pt x="9082" y="5574"/>
                      <a:pt x="9297" y="5234"/>
                      <a:pt x="9573" y="4925"/>
                    </a:cubicBezTo>
                    <a:cubicBezTo>
                      <a:pt x="9621" y="4961"/>
                      <a:pt x="9680" y="4973"/>
                      <a:pt x="9740" y="4973"/>
                    </a:cubicBezTo>
                    <a:cubicBezTo>
                      <a:pt x="9768" y="4977"/>
                      <a:pt x="9797" y="4979"/>
                      <a:pt x="9825" y="4979"/>
                    </a:cubicBezTo>
                    <a:cubicBezTo>
                      <a:pt x="10112" y="4979"/>
                      <a:pt x="10362" y="4765"/>
                      <a:pt x="10394" y="4473"/>
                    </a:cubicBezTo>
                    <a:lnTo>
                      <a:pt x="10394" y="4413"/>
                    </a:lnTo>
                    <a:cubicBezTo>
                      <a:pt x="10454" y="4353"/>
                      <a:pt x="10502" y="4270"/>
                      <a:pt x="10537" y="4199"/>
                    </a:cubicBezTo>
                    <a:cubicBezTo>
                      <a:pt x="10823" y="4199"/>
                      <a:pt x="10918" y="3842"/>
                      <a:pt x="10942" y="3580"/>
                    </a:cubicBezTo>
                    <a:cubicBezTo>
                      <a:pt x="10978" y="3318"/>
                      <a:pt x="10978" y="3246"/>
                      <a:pt x="10764" y="3127"/>
                    </a:cubicBezTo>
                    <a:cubicBezTo>
                      <a:pt x="10764" y="3091"/>
                      <a:pt x="10752" y="3056"/>
                      <a:pt x="10752" y="3020"/>
                    </a:cubicBezTo>
                    <a:cubicBezTo>
                      <a:pt x="10883" y="2794"/>
                      <a:pt x="11168" y="2591"/>
                      <a:pt x="11037" y="2294"/>
                    </a:cubicBezTo>
                    <a:lnTo>
                      <a:pt x="11073" y="2163"/>
                    </a:lnTo>
                    <a:cubicBezTo>
                      <a:pt x="11109" y="1972"/>
                      <a:pt x="11002" y="1770"/>
                      <a:pt x="10823" y="1686"/>
                    </a:cubicBezTo>
                    <a:cubicBezTo>
                      <a:pt x="10859" y="1639"/>
                      <a:pt x="10871" y="1579"/>
                      <a:pt x="10871" y="1520"/>
                    </a:cubicBezTo>
                    <a:cubicBezTo>
                      <a:pt x="10906" y="1210"/>
                      <a:pt x="10347" y="829"/>
                      <a:pt x="10037" y="805"/>
                    </a:cubicBezTo>
                    <a:cubicBezTo>
                      <a:pt x="10013" y="802"/>
                      <a:pt x="9990" y="801"/>
                      <a:pt x="9966" y="801"/>
                    </a:cubicBezTo>
                    <a:cubicBezTo>
                      <a:pt x="9895" y="801"/>
                      <a:pt x="9826" y="814"/>
                      <a:pt x="9763" y="841"/>
                    </a:cubicBezTo>
                    <a:cubicBezTo>
                      <a:pt x="9752" y="817"/>
                      <a:pt x="9740" y="794"/>
                      <a:pt x="9740" y="782"/>
                    </a:cubicBezTo>
                    <a:cubicBezTo>
                      <a:pt x="9804" y="488"/>
                      <a:pt x="9656" y="406"/>
                      <a:pt x="9432" y="406"/>
                    </a:cubicBezTo>
                    <a:cubicBezTo>
                      <a:pt x="9365" y="406"/>
                      <a:pt x="9292" y="414"/>
                      <a:pt x="9216" y="424"/>
                    </a:cubicBezTo>
                    <a:cubicBezTo>
                      <a:pt x="9144" y="365"/>
                      <a:pt x="9049" y="317"/>
                      <a:pt x="8966" y="305"/>
                    </a:cubicBezTo>
                    <a:cubicBezTo>
                      <a:pt x="8940" y="301"/>
                      <a:pt x="8914" y="299"/>
                      <a:pt x="8889" y="299"/>
                    </a:cubicBezTo>
                    <a:cubicBezTo>
                      <a:pt x="8707" y="299"/>
                      <a:pt x="8551" y="409"/>
                      <a:pt x="8478" y="555"/>
                    </a:cubicBezTo>
                    <a:cubicBezTo>
                      <a:pt x="8468" y="556"/>
                      <a:pt x="8459" y="556"/>
                      <a:pt x="8450" y="556"/>
                    </a:cubicBezTo>
                    <a:cubicBezTo>
                      <a:pt x="8048" y="556"/>
                      <a:pt x="8159" y="140"/>
                      <a:pt x="7921" y="140"/>
                    </a:cubicBezTo>
                    <a:cubicBezTo>
                      <a:pt x="7864" y="140"/>
                      <a:pt x="7788" y="163"/>
                      <a:pt x="7680" y="222"/>
                    </a:cubicBezTo>
                    <a:cubicBezTo>
                      <a:pt x="7582" y="104"/>
                      <a:pt x="7465" y="51"/>
                      <a:pt x="7301" y="51"/>
                    </a:cubicBezTo>
                    <a:cubicBezTo>
                      <a:pt x="7167" y="51"/>
                      <a:pt x="7001" y="86"/>
                      <a:pt x="6787" y="151"/>
                    </a:cubicBezTo>
                    <a:cubicBezTo>
                      <a:pt x="6704" y="79"/>
                      <a:pt x="6596" y="20"/>
                      <a:pt x="6465" y="8"/>
                    </a:cubicBezTo>
                    <a:cubicBezTo>
                      <a:pt x="6435" y="3"/>
                      <a:pt x="6404" y="0"/>
                      <a:pt x="6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3289;p69">
                <a:extLst>
                  <a:ext uri="{FF2B5EF4-FFF2-40B4-BE49-F238E27FC236}">
                    <a16:creationId xmlns:a16="http://schemas.microsoft.com/office/drawing/2014/main" id="{6FF4C722-12E7-1788-7919-3BF22EBF8FA5}"/>
                  </a:ext>
                </a:extLst>
              </p:cNvPr>
              <p:cNvSpPr/>
              <p:nvPr/>
            </p:nvSpPr>
            <p:spPr>
              <a:xfrm>
                <a:off x="12374174" y="3888860"/>
                <a:ext cx="427667" cy="189583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4761" extrusionOk="0">
                    <a:moveTo>
                      <a:pt x="6274" y="1"/>
                    </a:moveTo>
                    <a:cubicBezTo>
                      <a:pt x="6052" y="1"/>
                      <a:pt x="5852" y="147"/>
                      <a:pt x="5799" y="351"/>
                    </a:cubicBezTo>
                    <a:cubicBezTo>
                      <a:pt x="5548" y="190"/>
                      <a:pt x="5380" y="57"/>
                      <a:pt x="5195" y="57"/>
                    </a:cubicBezTo>
                    <a:cubicBezTo>
                      <a:pt x="5037" y="57"/>
                      <a:pt x="4866" y="153"/>
                      <a:pt x="4620" y="411"/>
                    </a:cubicBezTo>
                    <a:cubicBezTo>
                      <a:pt x="4598" y="372"/>
                      <a:pt x="4493" y="361"/>
                      <a:pt x="4377" y="361"/>
                    </a:cubicBezTo>
                    <a:cubicBezTo>
                      <a:pt x="4245" y="361"/>
                      <a:pt x="4099" y="375"/>
                      <a:pt x="4048" y="375"/>
                    </a:cubicBezTo>
                    <a:cubicBezTo>
                      <a:pt x="3965" y="303"/>
                      <a:pt x="3787" y="184"/>
                      <a:pt x="3644" y="172"/>
                    </a:cubicBezTo>
                    <a:cubicBezTo>
                      <a:pt x="3614" y="168"/>
                      <a:pt x="3587" y="166"/>
                      <a:pt x="3562" y="166"/>
                    </a:cubicBezTo>
                    <a:cubicBezTo>
                      <a:pt x="3390" y="166"/>
                      <a:pt x="3295" y="267"/>
                      <a:pt x="3191" y="423"/>
                    </a:cubicBezTo>
                    <a:cubicBezTo>
                      <a:pt x="3134" y="384"/>
                      <a:pt x="3091" y="284"/>
                      <a:pt x="2903" y="284"/>
                    </a:cubicBezTo>
                    <a:cubicBezTo>
                      <a:pt x="2857" y="284"/>
                      <a:pt x="2803" y="290"/>
                      <a:pt x="2739" y="303"/>
                    </a:cubicBezTo>
                    <a:cubicBezTo>
                      <a:pt x="2644" y="315"/>
                      <a:pt x="2322" y="542"/>
                      <a:pt x="2239" y="589"/>
                    </a:cubicBezTo>
                    <a:cubicBezTo>
                      <a:pt x="2113" y="485"/>
                      <a:pt x="2023" y="449"/>
                      <a:pt x="1946" y="449"/>
                    </a:cubicBezTo>
                    <a:cubicBezTo>
                      <a:pt x="1805" y="449"/>
                      <a:pt x="1710" y="570"/>
                      <a:pt x="1524" y="601"/>
                    </a:cubicBezTo>
                    <a:cubicBezTo>
                      <a:pt x="1423" y="530"/>
                      <a:pt x="1255" y="509"/>
                      <a:pt x="1055" y="509"/>
                    </a:cubicBezTo>
                    <a:cubicBezTo>
                      <a:pt x="786" y="509"/>
                      <a:pt x="457" y="547"/>
                      <a:pt x="143" y="553"/>
                    </a:cubicBezTo>
                    <a:lnTo>
                      <a:pt x="0" y="1042"/>
                    </a:lnTo>
                    <a:cubicBezTo>
                      <a:pt x="0" y="1042"/>
                      <a:pt x="1155" y="1696"/>
                      <a:pt x="1346" y="1732"/>
                    </a:cubicBezTo>
                    <a:cubicBezTo>
                      <a:pt x="1536" y="1756"/>
                      <a:pt x="1310" y="1863"/>
                      <a:pt x="1524" y="2220"/>
                    </a:cubicBezTo>
                    <a:cubicBezTo>
                      <a:pt x="1577" y="2300"/>
                      <a:pt x="1663" y="2318"/>
                      <a:pt x="1757" y="2318"/>
                    </a:cubicBezTo>
                    <a:cubicBezTo>
                      <a:pt x="1838" y="2318"/>
                      <a:pt x="1926" y="2304"/>
                      <a:pt x="2005" y="2304"/>
                    </a:cubicBezTo>
                    <a:cubicBezTo>
                      <a:pt x="2042" y="2304"/>
                      <a:pt x="2076" y="2307"/>
                      <a:pt x="2108" y="2316"/>
                    </a:cubicBezTo>
                    <a:cubicBezTo>
                      <a:pt x="2179" y="2447"/>
                      <a:pt x="2263" y="2637"/>
                      <a:pt x="2358" y="2792"/>
                    </a:cubicBezTo>
                    <a:cubicBezTo>
                      <a:pt x="2422" y="2891"/>
                      <a:pt x="2528" y="2921"/>
                      <a:pt x="2630" y="2921"/>
                    </a:cubicBezTo>
                    <a:cubicBezTo>
                      <a:pt x="2737" y="2921"/>
                      <a:pt x="2839" y="2888"/>
                      <a:pt x="2882" y="2863"/>
                    </a:cubicBezTo>
                    <a:lnTo>
                      <a:pt x="2882" y="2887"/>
                    </a:lnTo>
                    <a:cubicBezTo>
                      <a:pt x="2834" y="3161"/>
                      <a:pt x="3025" y="3399"/>
                      <a:pt x="3310" y="3423"/>
                    </a:cubicBezTo>
                    <a:cubicBezTo>
                      <a:pt x="3382" y="3459"/>
                      <a:pt x="3489" y="3482"/>
                      <a:pt x="3620" y="3518"/>
                    </a:cubicBezTo>
                    <a:cubicBezTo>
                      <a:pt x="3989" y="3601"/>
                      <a:pt x="4037" y="3697"/>
                      <a:pt x="4156" y="3780"/>
                    </a:cubicBezTo>
                    <a:cubicBezTo>
                      <a:pt x="4227" y="3935"/>
                      <a:pt x="4370" y="4054"/>
                      <a:pt x="4537" y="4066"/>
                    </a:cubicBezTo>
                    <a:cubicBezTo>
                      <a:pt x="4562" y="4069"/>
                      <a:pt x="4587" y="4070"/>
                      <a:pt x="4612" y="4070"/>
                    </a:cubicBezTo>
                    <a:cubicBezTo>
                      <a:pt x="4693" y="4070"/>
                      <a:pt x="4771" y="4055"/>
                      <a:pt x="4834" y="4018"/>
                    </a:cubicBezTo>
                    <a:cubicBezTo>
                      <a:pt x="4858" y="4018"/>
                      <a:pt x="4870" y="4018"/>
                      <a:pt x="4870" y="4042"/>
                    </a:cubicBezTo>
                    <a:cubicBezTo>
                      <a:pt x="4918" y="4221"/>
                      <a:pt x="5084" y="4363"/>
                      <a:pt x="5287" y="4399"/>
                    </a:cubicBezTo>
                    <a:cubicBezTo>
                      <a:pt x="5307" y="4401"/>
                      <a:pt x="5327" y="4403"/>
                      <a:pt x="5347" y="4403"/>
                    </a:cubicBezTo>
                    <a:cubicBezTo>
                      <a:pt x="5538" y="4403"/>
                      <a:pt x="5712" y="4301"/>
                      <a:pt x="5799" y="4161"/>
                    </a:cubicBezTo>
                    <a:cubicBezTo>
                      <a:pt x="5811" y="4161"/>
                      <a:pt x="5822" y="4173"/>
                      <a:pt x="5834" y="4173"/>
                    </a:cubicBezTo>
                    <a:cubicBezTo>
                      <a:pt x="5799" y="4435"/>
                      <a:pt x="6001" y="4673"/>
                      <a:pt x="6287" y="4721"/>
                    </a:cubicBezTo>
                    <a:cubicBezTo>
                      <a:pt x="6315" y="4726"/>
                      <a:pt x="6344" y="4728"/>
                      <a:pt x="6372" y="4728"/>
                    </a:cubicBezTo>
                    <a:cubicBezTo>
                      <a:pt x="6544" y="4728"/>
                      <a:pt x="6705" y="4638"/>
                      <a:pt x="6787" y="4494"/>
                    </a:cubicBezTo>
                    <a:lnTo>
                      <a:pt x="7013" y="4494"/>
                    </a:lnTo>
                    <a:cubicBezTo>
                      <a:pt x="7085" y="4637"/>
                      <a:pt x="7227" y="4721"/>
                      <a:pt x="7406" y="4756"/>
                    </a:cubicBezTo>
                    <a:cubicBezTo>
                      <a:pt x="7430" y="4759"/>
                      <a:pt x="7454" y="4761"/>
                      <a:pt x="7478" y="4761"/>
                    </a:cubicBezTo>
                    <a:cubicBezTo>
                      <a:pt x="7638" y="4761"/>
                      <a:pt x="7778" y="4692"/>
                      <a:pt x="7882" y="4578"/>
                    </a:cubicBezTo>
                    <a:cubicBezTo>
                      <a:pt x="8037" y="4602"/>
                      <a:pt x="8204" y="4614"/>
                      <a:pt x="8335" y="4637"/>
                    </a:cubicBezTo>
                    <a:cubicBezTo>
                      <a:pt x="8353" y="4639"/>
                      <a:pt x="8371" y="4640"/>
                      <a:pt x="8389" y="4640"/>
                    </a:cubicBezTo>
                    <a:cubicBezTo>
                      <a:pt x="8689" y="4640"/>
                      <a:pt x="8872" y="4361"/>
                      <a:pt x="9109" y="4113"/>
                    </a:cubicBezTo>
                    <a:lnTo>
                      <a:pt x="9251" y="4161"/>
                    </a:lnTo>
                    <a:cubicBezTo>
                      <a:pt x="9274" y="4164"/>
                      <a:pt x="9296" y="4165"/>
                      <a:pt x="9318" y="4165"/>
                    </a:cubicBezTo>
                    <a:cubicBezTo>
                      <a:pt x="9566" y="4165"/>
                      <a:pt x="9789" y="3985"/>
                      <a:pt x="9811" y="3744"/>
                    </a:cubicBezTo>
                    <a:lnTo>
                      <a:pt x="9811" y="3685"/>
                    </a:lnTo>
                    <a:cubicBezTo>
                      <a:pt x="9859" y="3637"/>
                      <a:pt x="9894" y="3578"/>
                      <a:pt x="9942" y="3518"/>
                    </a:cubicBezTo>
                    <a:cubicBezTo>
                      <a:pt x="9959" y="3520"/>
                      <a:pt x="9976" y="3521"/>
                      <a:pt x="9992" y="3521"/>
                    </a:cubicBezTo>
                    <a:cubicBezTo>
                      <a:pt x="10220" y="3521"/>
                      <a:pt x="10409" y="3371"/>
                      <a:pt x="10442" y="3149"/>
                    </a:cubicBezTo>
                    <a:cubicBezTo>
                      <a:pt x="10466" y="2935"/>
                      <a:pt x="10347" y="2744"/>
                      <a:pt x="10156" y="2649"/>
                    </a:cubicBezTo>
                    <a:cubicBezTo>
                      <a:pt x="10156" y="2625"/>
                      <a:pt x="10144" y="2589"/>
                      <a:pt x="10144" y="2566"/>
                    </a:cubicBezTo>
                    <a:cubicBezTo>
                      <a:pt x="10264" y="2387"/>
                      <a:pt x="10740" y="2268"/>
                      <a:pt x="10621" y="2018"/>
                    </a:cubicBezTo>
                    <a:cubicBezTo>
                      <a:pt x="10633" y="1982"/>
                      <a:pt x="10645" y="1935"/>
                      <a:pt x="10645" y="1899"/>
                    </a:cubicBezTo>
                    <a:cubicBezTo>
                      <a:pt x="10656" y="1732"/>
                      <a:pt x="10621" y="1399"/>
                      <a:pt x="10466" y="1327"/>
                    </a:cubicBezTo>
                    <a:cubicBezTo>
                      <a:pt x="10478" y="1280"/>
                      <a:pt x="10347" y="1244"/>
                      <a:pt x="10347" y="1185"/>
                    </a:cubicBezTo>
                    <a:cubicBezTo>
                      <a:pt x="10383" y="923"/>
                      <a:pt x="10025" y="768"/>
                      <a:pt x="9752" y="732"/>
                    </a:cubicBezTo>
                    <a:cubicBezTo>
                      <a:pt x="9746" y="731"/>
                      <a:pt x="9741" y="731"/>
                      <a:pt x="9737" y="731"/>
                    </a:cubicBezTo>
                    <a:cubicBezTo>
                      <a:pt x="9677" y="731"/>
                      <a:pt x="9735" y="806"/>
                      <a:pt x="9668" y="839"/>
                    </a:cubicBezTo>
                    <a:cubicBezTo>
                      <a:pt x="9644" y="827"/>
                      <a:pt x="9251" y="684"/>
                      <a:pt x="9228" y="673"/>
                    </a:cubicBezTo>
                    <a:cubicBezTo>
                      <a:pt x="9296" y="427"/>
                      <a:pt x="9147" y="368"/>
                      <a:pt x="8926" y="368"/>
                    </a:cubicBezTo>
                    <a:cubicBezTo>
                      <a:pt x="8878" y="368"/>
                      <a:pt x="8828" y="371"/>
                      <a:pt x="8775" y="375"/>
                    </a:cubicBezTo>
                    <a:cubicBezTo>
                      <a:pt x="8716" y="327"/>
                      <a:pt x="8632" y="292"/>
                      <a:pt x="8549" y="292"/>
                    </a:cubicBezTo>
                    <a:cubicBezTo>
                      <a:pt x="8523" y="286"/>
                      <a:pt x="8498" y="284"/>
                      <a:pt x="8473" y="284"/>
                    </a:cubicBezTo>
                    <a:cubicBezTo>
                      <a:pt x="8322" y="284"/>
                      <a:pt x="8182" y="371"/>
                      <a:pt x="8120" y="494"/>
                    </a:cubicBezTo>
                    <a:cubicBezTo>
                      <a:pt x="8106" y="495"/>
                      <a:pt x="8093" y="496"/>
                      <a:pt x="8080" y="496"/>
                    </a:cubicBezTo>
                    <a:cubicBezTo>
                      <a:pt x="7747" y="496"/>
                      <a:pt x="7839" y="145"/>
                      <a:pt x="7623" y="145"/>
                    </a:cubicBezTo>
                    <a:cubicBezTo>
                      <a:pt x="7574" y="145"/>
                      <a:pt x="7508" y="163"/>
                      <a:pt x="7418" y="208"/>
                    </a:cubicBezTo>
                    <a:cubicBezTo>
                      <a:pt x="7331" y="102"/>
                      <a:pt x="7226" y="55"/>
                      <a:pt x="7078" y="55"/>
                    </a:cubicBezTo>
                    <a:cubicBezTo>
                      <a:pt x="6961" y="55"/>
                      <a:pt x="6816" y="84"/>
                      <a:pt x="6632" y="137"/>
                    </a:cubicBezTo>
                    <a:cubicBezTo>
                      <a:pt x="6549" y="65"/>
                      <a:pt x="6465" y="18"/>
                      <a:pt x="6346" y="6"/>
                    </a:cubicBezTo>
                    <a:cubicBezTo>
                      <a:pt x="6322" y="2"/>
                      <a:pt x="6298" y="1"/>
                      <a:pt x="6274" y="1"/>
                    </a:cubicBezTo>
                    <a:close/>
                  </a:path>
                </a:pathLst>
              </a:custGeom>
              <a:solidFill>
                <a:srgbClr val="BED9ED">
                  <a:alpha val="8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3290;p69">
                <a:extLst>
                  <a:ext uri="{FF2B5EF4-FFF2-40B4-BE49-F238E27FC236}">
                    <a16:creationId xmlns:a16="http://schemas.microsoft.com/office/drawing/2014/main" id="{FAFBCA9B-7F5C-16D1-0818-C2A314280393}"/>
                  </a:ext>
                </a:extLst>
              </p:cNvPr>
              <p:cNvSpPr/>
              <p:nvPr/>
            </p:nvSpPr>
            <p:spPr>
              <a:xfrm>
                <a:off x="12496580" y="3920716"/>
                <a:ext cx="257396" cy="131565"/>
              </a:xfrm>
              <a:custGeom>
                <a:avLst/>
                <a:gdLst/>
                <a:ahLst/>
                <a:cxnLst/>
                <a:rect l="l" t="t" r="r" b="b"/>
                <a:pathLst>
                  <a:path w="6464" h="3304" extrusionOk="0">
                    <a:moveTo>
                      <a:pt x="3595" y="0"/>
                    </a:moveTo>
                    <a:cubicBezTo>
                      <a:pt x="3435" y="0"/>
                      <a:pt x="3293" y="111"/>
                      <a:pt x="3260" y="242"/>
                    </a:cubicBezTo>
                    <a:cubicBezTo>
                      <a:pt x="3080" y="132"/>
                      <a:pt x="2963" y="44"/>
                      <a:pt x="2834" y="44"/>
                    </a:cubicBezTo>
                    <a:cubicBezTo>
                      <a:pt x="2725" y="44"/>
                      <a:pt x="2609" y="108"/>
                      <a:pt x="2439" y="277"/>
                    </a:cubicBezTo>
                    <a:cubicBezTo>
                      <a:pt x="2419" y="244"/>
                      <a:pt x="2315" y="237"/>
                      <a:pt x="2216" y="237"/>
                    </a:cubicBezTo>
                    <a:cubicBezTo>
                      <a:pt x="2136" y="237"/>
                      <a:pt x="2061" y="242"/>
                      <a:pt x="2034" y="242"/>
                    </a:cubicBezTo>
                    <a:cubicBezTo>
                      <a:pt x="1975" y="182"/>
                      <a:pt x="1844" y="111"/>
                      <a:pt x="1748" y="99"/>
                    </a:cubicBezTo>
                    <a:cubicBezTo>
                      <a:pt x="1724" y="93"/>
                      <a:pt x="1701" y="90"/>
                      <a:pt x="1680" y="90"/>
                    </a:cubicBezTo>
                    <a:cubicBezTo>
                      <a:pt x="1567" y="90"/>
                      <a:pt x="1497" y="167"/>
                      <a:pt x="1427" y="277"/>
                    </a:cubicBezTo>
                    <a:cubicBezTo>
                      <a:pt x="1387" y="247"/>
                      <a:pt x="1363" y="174"/>
                      <a:pt x="1213" y="174"/>
                    </a:cubicBezTo>
                    <a:cubicBezTo>
                      <a:pt x="1185" y="174"/>
                      <a:pt x="1154" y="177"/>
                      <a:pt x="1117" y="182"/>
                    </a:cubicBezTo>
                    <a:cubicBezTo>
                      <a:pt x="1034" y="206"/>
                      <a:pt x="832" y="349"/>
                      <a:pt x="760" y="396"/>
                    </a:cubicBezTo>
                    <a:cubicBezTo>
                      <a:pt x="735" y="376"/>
                      <a:pt x="707" y="366"/>
                      <a:pt x="678" y="366"/>
                    </a:cubicBezTo>
                    <a:cubicBezTo>
                      <a:pt x="405" y="366"/>
                      <a:pt x="0" y="1183"/>
                      <a:pt x="129" y="1194"/>
                    </a:cubicBezTo>
                    <a:cubicBezTo>
                      <a:pt x="260" y="1218"/>
                      <a:pt x="117" y="1301"/>
                      <a:pt x="260" y="1539"/>
                    </a:cubicBezTo>
                    <a:cubicBezTo>
                      <a:pt x="296" y="1596"/>
                      <a:pt x="354" y="1610"/>
                      <a:pt x="418" y="1610"/>
                    </a:cubicBezTo>
                    <a:cubicBezTo>
                      <a:pt x="485" y="1610"/>
                      <a:pt x="557" y="1595"/>
                      <a:pt x="618" y="1595"/>
                    </a:cubicBezTo>
                    <a:cubicBezTo>
                      <a:pt x="635" y="1595"/>
                      <a:pt x="650" y="1596"/>
                      <a:pt x="665" y="1599"/>
                    </a:cubicBezTo>
                    <a:cubicBezTo>
                      <a:pt x="713" y="1706"/>
                      <a:pt x="784" y="1825"/>
                      <a:pt x="843" y="1932"/>
                    </a:cubicBezTo>
                    <a:cubicBezTo>
                      <a:pt x="895" y="2001"/>
                      <a:pt x="969" y="2020"/>
                      <a:pt x="1038" y="2020"/>
                    </a:cubicBezTo>
                    <a:cubicBezTo>
                      <a:pt x="1112" y="2020"/>
                      <a:pt x="1182" y="1998"/>
                      <a:pt x="1213" y="1992"/>
                    </a:cubicBezTo>
                    <a:lnTo>
                      <a:pt x="1213" y="2004"/>
                    </a:lnTo>
                    <a:cubicBezTo>
                      <a:pt x="1189" y="2182"/>
                      <a:pt x="1320" y="2361"/>
                      <a:pt x="1510" y="2373"/>
                    </a:cubicBezTo>
                    <a:cubicBezTo>
                      <a:pt x="1570" y="2385"/>
                      <a:pt x="1629" y="2420"/>
                      <a:pt x="1736" y="2432"/>
                    </a:cubicBezTo>
                    <a:cubicBezTo>
                      <a:pt x="1986" y="2492"/>
                      <a:pt x="2034" y="2551"/>
                      <a:pt x="2106" y="2611"/>
                    </a:cubicBezTo>
                    <a:cubicBezTo>
                      <a:pt x="2153" y="2718"/>
                      <a:pt x="2260" y="2790"/>
                      <a:pt x="2391" y="2825"/>
                    </a:cubicBezTo>
                    <a:cubicBezTo>
                      <a:pt x="2409" y="2828"/>
                      <a:pt x="2428" y="2830"/>
                      <a:pt x="2447" y="2830"/>
                    </a:cubicBezTo>
                    <a:cubicBezTo>
                      <a:pt x="2503" y="2830"/>
                      <a:pt x="2561" y="2816"/>
                      <a:pt x="2606" y="2790"/>
                    </a:cubicBezTo>
                    <a:lnTo>
                      <a:pt x="2629" y="2790"/>
                    </a:lnTo>
                    <a:cubicBezTo>
                      <a:pt x="2665" y="2921"/>
                      <a:pt x="2784" y="3016"/>
                      <a:pt x="2927" y="3040"/>
                    </a:cubicBezTo>
                    <a:cubicBezTo>
                      <a:pt x="2950" y="3043"/>
                      <a:pt x="2972" y="3045"/>
                      <a:pt x="2993" y="3045"/>
                    </a:cubicBezTo>
                    <a:cubicBezTo>
                      <a:pt x="3119" y="3045"/>
                      <a:pt x="3223" y="2987"/>
                      <a:pt x="3284" y="2885"/>
                    </a:cubicBezTo>
                    <a:cubicBezTo>
                      <a:pt x="3296" y="2885"/>
                      <a:pt x="3296" y="2885"/>
                      <a:pt x="3320" y="2897"/>
                    </a:cubicBezTo>
                    <a:cubicBezTo>
                      <a:pt x="3284" y="3075"/>
                      <a:pt x="3415" y="3254"/>
                      <a:pt x="3630" y="3278"/>
                    </a:cubicBezTo>
                    <a:cubicBezTo>
                      <a:pt x="3650" y="3281"/>
                      <a:pt x="3671" y="3283"/>
                      <a:pt x="3692" y="3283"/>
                    </a:cubicBezTo>
                    <a:cubicBezTo>
                      <a:pt x="3813" y="3283"/>
                      <a:pt x="3926" y="3225"/>
                      <a:pt x="3987" y="3123"/>
                    </a:cubicBezTo>
                    <a:lnTo>
                      <a:pt x="4153" y="3123"/>
                    </a:lnTo>
                    <a:cubicBezTo>
                      <a:pt x="4213" y="3206"/>
                      <a:pt x="4296" y="3278"/>
                      <a:pt x="4415" y="3302"/>
                    </a:cubicBezTo>
                    <a:cubicBezTo>
                      <a:pt x="4429" y="3303"/>
                      <a:pt x="4442" y="3303"/>
                      <a:pt x="4455" y="3303"/>
                    </a:cubicBezTo>
                    <a:cubicBezTo>
                      <a:pt x="4570" y="3303"/>
                      <a:pt x="4674" y="3257"/>
                      <a:pt x="4749" y="3182"/>
                    </a:cubicBezTo>
                    <a:cubicBezTo>
                      <a:pt x="4868" y="3194"/>
                      <a:pt x="4963" y="3206"/>
                      <a:pt x="5070" y="3218"/>
                    </a:cubicBezTo>
                    <a:cubicBezTo>
                      <a:pt x="5087" y="3221"/>
                      <a:pt x="5103" y="3222"/>
                      <a:pt x="5119" y="3222"/>
                    </a:cubicBezTo>
                    <a:cubicBezTo>
                      <a:pt x="5316" y="3222"/>
                      <a:pt x="5441" y="3026"/>
                      <a:pt x="5606" y="2861"/>
                    </a:cubicBezTo>
                    <a:cubicBezTo>
                      <a:pt x="5642" y="2885"/>
                      <a:pt x="5666" y="2897"/>
                      <a:pt x="5701" y="2897"/>
                    </a:cubicBezTo>
                    <a:cubicBezTo>
                      <a:pt x="5716" y="2899"/>
                      <a:pt x="5731" y="2900"/>
                      <a:pt x="5746" y="2900"/>
                    </a:cubicBezTo>
                    <a:cubicBezTo>
                      <a:pt x="5919" y="2900"/>
                      <a:pt x="6072" y="2775"/>
                      <a:pt x="6094" y="2611"/>
                    </a:cubicBezTo>
                    <a:lnTo>
                      <a:pt x="6094" y="2563"/>
                    </a:lnTo>
                    <a:cubicBezTo>
                      <a:pt x="6130" y="2540"/>
                      <a:pt x="6154" y="2492"/>
                      <a:pt x="6189" y="2444"/>
                    </a:cubicBezTo>
                    <a:cubicBezTo>
                      <a:pt x="6200" y="2446"/>
                      <a:pt x="6210" y="2447"/>
                      <a:pt x="6220" y="2447"/>
                    </a:cubicBezTo>
                    <a:cubicBezTo>
                      <a:pt x="6330" y="2447"/>
                      <a:pt x="6440" y="2335"/>
                      <a:pt x="6451" y="2182"/>
                    </a:cubicBezTo>
                    <a:cubicBezTo>
                      <a:pt x="6463" y="2028"/>
                      <a:pt x="6392" y="1897"/>
                      <a:pt x="6261" y="1837"/>
                    </a:cubicBezTo>
                    <a:cubicBezTo>
                      <a:pt x="6261" y="1825"/>
                      <a:pt x="6261" y="1789"/>
                      <a:pt x="6249" y="1778"/>
                    </a:cubicBezTo>
                    <a:cubicBezTo>
                      <a:pt x="6332" y="1647"/>
                      <a:pt x="6439" y="1516"/>
                      <a:pt x="6356" y="1349"/>
                    </a:cubicBezTo>
                    <a:cubicBezTo>
                      <a:pt x="6368" y="1313"/>
                      <a:pt x="6380" y="1301"/>
                      <a:pt x="6380" y="1277"/>
                    </a:cubicBezTo>
                    <a:cubicBezTo>
                      <a:pt x="6392" y="1158"/>
                      <a:pt x="6308" y="1016"/>
                      <a:pt x="6201" y="956"/>
                    </a:cubicBezTo>
                    <a:cubicBezTo>
                      <a:pt x="6213" y="932"/>
                      <a:pt x="6118" y="896"/>
                      <a:pt x="6130" y="861"/>
                    </a:cubicBezTo>
                    <a:cubicBezTo>
                      <a:pt x="6154" y="682"/>
                      <a:pt x="6011" y="515"/>
                      <a:pt x="5820" y="480"/>
                    </a:cubicBezTo>
                    <a:cubicBezTo>
                      <a:pt x="5804" y="477"/>
                      <a:pt x="5788" y="475"/>
                      <a:pt x="5773" y="475"/>
                    </a:cubicBezTo>
                    <a:cubicBezTo>
                      <a:pt x="5730" y="475"/>
                      <a:pt x="5688" y="486"/>
                      <a:pt x="5654" y="504"/>
                    </a:cubicBezTo>
                    <a:cubicBezTo>
                      <a:pt x="5642" y="480"/>
                      <a:pt x="5642" y="480"/>
                      <a:pt x="5642" y="468"/>
                    </a:cubicBezTo>
                    <a:cubicBezTo>
                      <a:pt x="5688" y="310"/>
                      <a:pt x="5589" y="253"/>
                      <a:pt x="5447" y="253"/>
                    </a:cubicBezTo>
                    <a:cubicBezTo>
                      <a:pt x="5407" y="253"/>
                      <a:pt x="5364" y="258"/>
                      <a:pt x="5320" y="265"/>
                    </a:cubicBezTo>
                    <a:cubicBezTo>
                      <a:pt x="5285" y="230"/>
                      <a:pt x="5237" y="206"/>
                      <a:pt x="5177" y="182"/>
                    </a:cubicBezTo>
                    <a:cubicBezTo>
                      <a:pt x="5166" y="181"/>
                      <a:pt x="5155" y="181"/>
                      <a:pt x="5144" y="181"/>
                    </a:cubicBezTo>
                    <a:cubicBezTo>
                      <a:pt x="5027" y="181"/>
                      <a:pt x="4923" y="239"/>
                      <a:pt x="4880" y="337"/>
                    </a:cubicBezTo>
                    <a:cubicBezTo>
                      <a:pt x="4875" y="337"/>
                      <a:pt x="4870" y="337"/>
                      <a:pt x="4865" y="337"/>
                    </a:cubicBezTo>
                    <a:cubicBezTo>
                      <a:pt x="4613" y="337"/>
                      <a:pt x="4688" y="99"/>
                      <a:pt x="4542" y="99"/>
                    </a:cubicBezTo>
                    <a:cubicBezTo>
                      <a:pt x="4507" y="99"/>
                      <a:pt x="4460" y="112"/>
                      <a:pt x="4392" y="146"/>
                    </a:cubicBezTo>
                    <a:cubicBezTo>
                      <a:pt x="4333" y="68"/>
                      <a:pt x="4259" y="32"/>
                      <a:pt x="4155" y="32"/>
                    </a:cubicBezTo>
                    <a:cubicBezTo>
                      <a:pt x="4071" y="32"/>
                      <a:pt x="3966" y="56"/>
                      <a:pt x="3832" y="99"/>
                    </a:cubicBezTo>
                    <a:cubicBezTo>
                      <a:pt x="3796" y="51"/>
                      <a:pt x="3713" y="4"/>
                      <a:pt x="3641" y="4"/>
                    </a:cubicBezTo>
                    <a:cubicBezTo>
                      <a:pt x="3626" y="1"/>
                      <a:pt x="3611" y="0"/>
                      <a:pt x="3595" y="0"/>
                    </a:cubicBezTo>
                    <a:close/>
                  </a:path>
                </a:pathLst>
              </a:custGeom>
              <a:solidFill>
                <a:srgbClr val="AEC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3291;p69">
                <a:extLst>
                  <a:ext uri="{FF2B5EF4-FFF2-40B4-BE49-F238E27FC236}">
                    <a16:creationId xmlns:a16="http://schemas.microsoft.com/office/drawing/2014/main" id="{09424F39-D61A-A0AE-DAA3-68AC99AE0EFE}"/>
                  </a:ext>
                </a:extLst>
              </p:cNvPr>
              <p:cNvSpPr/>
              <p:nvPr/>
            </p:nvSpPr>
            <p:spPr>
              <a:xfrm>
                <a:off x="12437726" y="3909685"/>
                <a:ext cx="256958" cy="131207"/>
              </a:xfrm>
              <a:custGeom>
                <a:avLst/>
                <a:gdLst/>
                <a:ahLst/>
                <a:cxnLst/>
                <a:rect l="l" t="t" r="r" b="b"/>
                <a:pathLst>
                  <a:path w="6453" h="3295" extrusionOk="0">
                    <a:moveTo>
                      <a:pt x="3579" y="0"/>
                    </a:moveTo>
                    <a:cubicBezTo>
                      <a:pt x="3429" y="0"/>
                      <a:pt x="3304" y="109"/>
                      <a:pt x="3262" y="245"/>
                    </a:cubicBezTo>
                    <a:cubicBezTo>
                      <a:pt x="3081" y="128"/>
                      <a:pt x="2963" y="36"/>
                      <a:pt x="2833" y="36"/>
                    </a:cubicBezTo>
                    <a:cubicBezTo>
                      <a:pt x="2725" y="36"/>
                      <a:pt x="2609" y="100"/>
                      <a:pt x="2441" y="269"/>
                    </a:cubicBezTo>
                    <a:cubicBezTo>
                      <a:pt x="2430" y="242"/>
                      <a:pt x="2362" y="234"/>
                      <a:pt x="2284" y="234"/>
                    </a:cubicBezTo>
                    <a:cubicBezTo>
                      <a:pt x="2190" y="234"/>
                      <a:pt x="2081" y="245"/>
                      <a:pt x="2036" y="245"/>
                    </a:cubicBezTo>
                    <a:cubicBezTo>
                      <a:pt x="1976" y="185"/>
                      <a:pt x="1845" y="102"/>
                      <a:pt x="1762" y="90"/>
                    </a:cubicBezTo>
                    <a:cubicBezTo>
                      <a:pt x="1741" y="87"/>
                      <a:pt x="1721" y="85"/>
                      <a:pt x="1702" y="85"/>
                    </a:cubicBezTo>
                    <a:cubicBezTo>
                      <a:pt x="1577" y="85"/>
                      <a:pt x="1512" y="154"/>
                      <a:pt x="1429" y="269"/>
                    </a:cubicBezTo>
                    <a:cubicBezTo>
                      <a:pt x="1391" y="250"/>
                      <a:pt x="1368" y="179"/>
                      <a:pt x="1244" y="179"/>
                    </a:cubicBezTo>
                    <a:cubicBezTo>
                      <a:pt x="1210" y="179"/>
                      <a:pt x="1170" y="185"/>
                      <a:pt x="1119" y="197"/>
                    </a:cubicBezTo>
                    <a:cubicBezTo>
                      <a:pt x="1048" y="209"/>
                      <a:pt x="833" y="364"/>
                      <a:pt x="762" y="400"/>
                    </a:cubicBezTo>
                    <a:cubicBezTo>
                      <a:pt x="740" y="381"/>
                      <a:pt x="716" y="373"/>
                      <a:pt x="689" y="373"/>
                    </a:cubicBezTo>
                    <a:cubicBezTo>
                      <a:pt x="431" y="373"/>
                      <a:pt x="1" y="1198"/>
                      <a:pt x="131" y="1209"/>
                    </a:cubicBezTo>
                    <a:cubicBezTo>
                      <a:pt x="274" y="1221"/>
                      <a:pt x="119" y="1293"/>
                      <a:pt x="274" y="1554"/>
                    </a:cubicBezTo>
                    <a:cubicBezTo>
                      <a:pt x="303" y="1608"/>
                      <a:pt x="354" y="1622"/>
                      <a:pt x="412" y="1622"/>
                    </a:cubicBezTo>
                    <a:cubicBezTo>
                      <a:pt x="474" y="1622"/>
                      <a:pt x="544" y="1606"/>
                      <a:pt x="604" y="1606"/>
                    </a:cubicBezTo>
                    <a:cubicBezTo>
                      <a:pt x="627" y="1606"/>
                      <a:pt x="648" y="1608"/>
                      <a:pt x="667" y="1614"/>
                    </a:cubicBezTo>
                    <a:cubicBezTo>
                      <a:pt x="714" y="1709"/>
                      <a:pt x="774" y="1828"/>
                      <a:pt x="845" y="1935"/>
                    </a:cubicBezTo>
                    <a:cubicBezTo>
                      <a:pt x="895" y="2008"/>
                      <a:pt x="968" y="2028"/>
                      <a:pt x="1038" y="2028"/>
                    </a:cubicBezTo>
                    <a:cubicBezTo>
                      <a:pt x="1118" y="2028"/>
                      <a:pt x="1194" y="2001"/>
                      <a:pt x="1226" y="1995"/>
                    </a:cubicBezTo>
                    <a:lnTo>
                      <a:pt x="1226" y="2007"/>
                    </a:lnTo>
                    <a:cubicBezTo>
                      <a:pt x="1190" y="2186"/>
                      <a:pt x="1321" y="2364"/>
                      <a:pt x="1524" y="2388"/>
                    </a:cubicBezTo>
                    <a:cubicBezTo>
                      <a:pt x="1583" y="2400"/>
                      <a:pt x="1643" y="2424"/>
                      <a:pt x="1738" y="2447"/>
                    </a:cubicBezTo>
                    <a:cubicBezTo>
                      <a:pt x="2000" y="2507"/>
                      <a:pt x="2036" y="2567"/>
                      <a:pt x="2119" y="2626"/>
                    </a:cubicBezTo>
                    <a:cubicBezTo>
                      <a:pt x="2155" y="2721"/>
                      <a:pt x="2262" y="2805"/>
                      <a:pt x="2381" y="2817"/>
                    </a:cubicBezTo>
                    <a:cubicBezTo>
                      <a:pt x="2399" y="2820"/>
                      <a:pt x="2417" y="2821"/>
                      <a:pt x="2436" y="2821"/>
                    </a:cubicBezTo>
                    <a:cubicBezTo>
                      <a:pt x="2493" y="2821"/>
                      <a:pt x="2551" y="2808"/>
                      <a:pt x="2595" y="2781"/>
                    </a:cubicBezTo>
                    <a:lnTo>
                      <a:pt x="2619" y="2781"/>
                    </a:lnTo>
                    <a:cubicBezTo>
                      <a:pt x="2655" y="2900"/>
                      <a:pt x="2774" y="3007"/>
                      <a:pt x="2917" y="3043"/>
                    </a:cubicBezTo>
                    <a:cubicBezTo>
                      <a:pt x="2930" y="3044"/>
                      <a:pt x="2943" y="3044"/>
                      <a:pt x="2955" y="3044"/>
                    </a:cubicBezTo>
                    <a:cubicBezTo>
                      <a:pt x="3093" y="3044"/>
                      <a:pt x="3209" y="2985"/>
                      <a:pt x="3274" y="2876"/>
                    </a:cubicBezTo>
                    <a:cubicBezTo>
                      <a:pt x="3286" y="2876"/>
                      <a:pt x="3286" y="2876"/>
                      <a:pt x="3310" y="2888"/>
                    </a:cubicBezTo>
                    <a:cubicBezTo>
                      <a:pt x="3274" y="3067"/>
                      <a:pt x="3405" y="3245"/>
                      <a:pt x="3607" y="3281"/>
                    </a:cubicBezTo>
                    <a:cubicBezTo>
                      <a:pt x="3619" y="3282"/>
                      <a:pt x="3631" y="3282"/>
                      <a:pt x="3643" y="3282"/>
                    </a:cubicBezTo>
                    <a:cubicBezTo>
                      <a:pt x="3772" y="3282"/>
                      <a:pt x="3888" y="3223"/>
                      <a:pt x="3965" y="3114"/>
                    </a:cubicBezTo>
                    <a:lnTo>
                      <a:pt x="4119" y="3114"/>
                    </a:lnTo>
                    <a:cubicBezTo>
                      <a:pt x="4179" y="3198"/>
                      <a:pt x="4274" y="3281"/>
                      <a:pt x="4393" y="3293"/>
                    </a:cubicBezTo>
                    <a:cubicBezTo>
                      <a:pt x="4407" y="3294"/>
                      <a:pt x="4420" y="3295"/>
                      <a:pt x="4433" y="3295"/>
                    </a:cubicBezTo>
                    <a:cubicBezTo>
                      <a:pt x="4548" y="3295"/>
                      <a:pt x="4650" y="3249"/>
                      <a:pt x="4715" y="3174"/>
                    </a:cubicBezTo>
                    <a:cubicBezTo>
                      <a:pt x="4834" y="3186"/>
                      <a:pt x="4941" y="3198"/>
                      <a:pt x="5036" y="3221"/>
                    </a:cubicBezTo>
                    <a:cubicBezTo>
                      <a:pt x="5048" y="3223"/>
                      <a:pt x="5059" y="3223"/>
                      <a:pt x="5070" y="3223"/>
                    </a:cubicBezTo>
                    <a:cubicBezTo>
                      <a:pt x="5266" y="3223"/>
                      <a:pt x="5403" y="3033"/>
                      <a:pt x="5572" y="2864"/>
                    </a:cubicBezTo>
                    <a:cubicBezTo>
                      <a:pt x="5596" y="2876"/>
                      <a:pt x="5631" y="2888"/>
                      <a:pt x="5655" y="2888"/>
                    </a:cubicBezTo>
                    <a:cubicBezTo>
                      <a:pt x="5675" y="2892"/>
                      <a:pt x="5695" y="2893"/>
                      <a:pt x="5714" y="2893"/>
                    </a:cubicBezTo>
                    <a:cubicBezTo>
                      <a:pt x="5881" y="2893"/>
                      <a:pt x="6028" y="2762"/>
                      <a:pt x="6060" y="2602"/>
                    </a:cubicBezTo>
                    <a:lnTo>
                      <a:pt x="6060" y="2567"/>
                    </a:lnTo>
                    <a:cubicBezTo>
                      <a:pt x="6084" y="2531"/>
                      <a:pt x="6120" y="2483"/>
                      <a:pt x="6143" y="2447"/>
                    </a:cubicBezTo>
                    <a:cubicBezTo>
                      <a:pt x="6286" y="2447"/>
                      <a:pt x="6429" y="2328"/>
                      <a:pt x="6441" y="2162"/>
                    </a:cubicBezTo>
                    <a:cubicBezTo>
                      <a:pt x="6453" y="2007"/>
                      <a:pt x="6382" y="1888"/>
                      <a:pt x="6251" y="1816"/>
                    </a:cubicBezTo>
                    <a:cubicBezTo>
                      <a:pt x="6251" y="1805"/>
                      <a:pt x="6251" y="1769"/>
                      <a:pt x="6239" y="1757"/>
                    </a:cubicBezTo>
                    <a:cubicBezTo>
                      <a:pt x="6322" y="1626"/>
                      <a:pt x="6429" y="1495"/>
                      <a:pt x="6346" y="1328"/>
                    </a:cubicBezTo>
                    <a:cubicBezTo>
                      <a:pt x="6358" y="1293"/>
                      <a:pt x="6370" y="1281"/>
                      <a:pt x="6370" y="1257"/>
                    </a:cubicBezTo>
                    <a:cubicBezTo>
                      <a:pt x="6382" y="1138"/>
                      <a:pt x="6298" y="995"/>
                      <a:pt x="6203" y="959"/>
                    </a:cubicBezTo>
                    <a:cubicBezTo>
                      <a:pt x="6227" y="923"/>
                      <a:pt x="6120" y="900"/>
                      <a:pt x="6131" y="852"/>
                    </a:cubicBezTo>
                    <a:cubicBezTo>
                      <a:pt x="6167" y="673"/>
                      <a:pt x="6012" y="507"/>
                      <a:pt x="5822" y="483"/>
                    </a:cubicBezTo>
                    <a:cubicBezTo>
                      <a:pt x="5803" y="476"/>
                      <a:pt x="5785" y="473"/>
                      <a:pt x="5767" y="473"/>
                    </a:cubicBezTo>
                    <a:cubicBezTo>
                      <a:pt x="5727" y="473"/>
                      <a:pt x="5688" y="487"/>
                      <a:pt x="5655" y="495"/>
                    </a:cubicBezTo>
                    <a:cubicBezTo>
                      <a:pt x="5655" y="483"/>
                      <a:pt x="5643" y="483"/>
                      <a:pt x="5643" y="459"/>
                    </a:cubicBezTo>
                    <a:cubicBezTo>
                      <a:pt x="5690" y="301"/>
                      <a:pt x="5591" y="245"/>
                      <a:pt x="5454" y="245"/>
                    </a:cubicBezTo>
                    <a:cubicBezTo>
                      <a:pt x="5416" y="245"/>
                      <a:pt x="5375" y="249"/>
                      <a:pt x="5334" y="257"/>
                    </a:cubicBezTo>
                    <a:cubicBezTo>
                      <a:pt x="5286" y="221"/>
                      <a:pt x="5239" y="197"/>
                      <a:pt x="5179" y="185"/>
                    </a:cubicBezTo>
                    <a:cubicBezTo>
                      <a:pt x="5160" y="182"/>
                      <a:pt x="5141" y="180"/>
                      <a:pt x="5122" y="180"/>
                    </a:cubicBezTo>
                    <a:cubicBezTo>
                      <a:pt x="5014" y="180"/>
                      <a:pt x="4922" y="237"/>
                      <a:pt x="4881" y="328"/>
                    </a:cubicBezTo>
                    <a:cubicBezTo>
                      <a:pt x="4876" y="328"/>
                      <a:pt x="4872" y="328"/>
                      <a:pt x="4867" y="328"/>
                    </a:cubicBezTo>
                    <a:cubicBezTo>
                      <a:pt x="4624" y="328"/>
                      <a:pt x="4693" y="90"/>
                      <a:pt x="4545" y="90"/>
                    </a:cubicBezTo>
                    <a:cubicBezTo>
                      <a:pt x="4509" y="90"/>
                      <a:pt x="4461" y="104"/>
                      <a:pt x="4393" y="138"/>
                    </a:cubicBezTo>
                    <a:cubicBezTo>
                      <a:pt x="4334" y="65"/>
                      <a:pt x="4263" y="32"/>
                      <a:pt x="4161" y="32"/>
                    </a:cubicBezTo>
                    <a:cubicBezTo>
                      <a:pt x="4079" y="32"/>
                      <a:pt x="3978" y="53"/>
                      <a:pt x="3845" y="90"/>
                    </a:cubicBezTo>
                    <a:cubicBezTo>
                      <a:pt x="3798" y="42"/>
                      <a:pt x="3726" y="19"/>
                      <a:pt x="3643" y="7"/>
                    </a:cubicBezTo>
                    <a:cubicBezTo>
                      <a:pt x="3621" y="2"/>
                      <a:pt x="3600" y="0"/>
                      <a:pt x="3579" y="0"/>
                    </a:cubicBezTo>
                    <a:close/>
                  </a:path>
                </a:pathLst>
              </a:custGeom>
              <a:solidFill>
                <a:srgbClr val="AEC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3292;p69">
                <a:extLst>
                  <a:ext uri="{FF2B5EF4-FFF2-40B4-BE49-F238E27FC236}">
                    <a16:creationId xmlns:a16="http://schemas.microsoft.com/office/drawing/2014/main" id="{4E7C11CF-D456-8545-E903-708E1A3D2BD4}"/>
                  </a:ext>
                </a:extLst>
              </p:cNvPr>
              <p:cNvSpPr/>
              <p:nvPr/>
            </p:nvSpPr>
            <p:spPr>
              <a:xfrm>
                <a:off x="12518760" y="3907296"/>
                <a:ext cx="269820" cy="131725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3308" extrusionOk="0">
                    <a:moveTo>
                      <a:pt x="3568" y="1"/>
                    </a:moveTo>
                    <a:cubicBezTo>
                      <a:pt x="3418" y="1"/>
                      <a:pt x="3293" y="109"/>
                      <a:pt x="3251" y="245"/>
                    </a:cubicBezTo>
                    <a:cubicBezTo>
                      <a:pt x="3071" y="130"/>
                      <a:pt x="2954" y="38"/>
                      <a:pt x="2826" y="38"/>
                    </a:cubicBezTo>
                    <a:cubicBezTo>
                      <a:pt x="2717" y="38"/>
                      <a:pt x="2600" y="105"/>
                      <a:pt x="2430" y="281"/>
                    </a:cubicBezTo>
                    <a:cubicBezTo>
                      <a:pt x="2419" y="254"/>
                      <a:pt x="2346" y="247"/>
                      <a:pt x="2265" y="247"/>
                    </a:cubicBezTo>
                    <a:cubicBezTo>
                      <a:pt x="2168" y="247"/>
                      <a:pt x="2057" y="257"/>
                      <a:pt x="2025" y="257"/>
                    </a:cubicBezTo>
                    <a:cubicBezTo>
                      <a:pt x="1965" y="198"/>
                      <a:pt x="1834" y="126"/>
                      <a:pt x="1751" y="102"/>
                    </a:cubicBezTo>
                    <a:cubicBezTo>
                      <a:pt x="1737" y="101"/>
                      <a:pt x="1724" y="101"/>
                      <a:pt x="1711" y="101"/>
                    </a:cubicBezTo>
                    <a:cubicBezTo>
                      <a:pt x="1572" y="101"/>
                      <a:pt x="1505" y="161"/>
                      <a:pt x="1418" y="281"/>
                    </a:cubicBezTo>
                    <a:cubicBezTo>
                      <a:pt x="1378" y="261"/>
                      <a:pt x="1355" y="186"/>
                      <a:pt x="1216" y="186"/>
                    </a:cubicBezTo>
                    <a:cubicBezTo>
                      <a:pt x="1186" y="186"/>
                      <a:pt x="1150" y="189"/>
                      <a:pt x="1108" y="198"/>
                    </a:cubicBezTo>
                    <a:cubicBezTo>
                      <a:pt x="1037" y="210"/>
                      <a:pt x="822" y="364"/>
                      <a:pt x="751" y="400"/>
                    </a:cubicBezTo>
                    <a:cubicBezTo>
                      <a:pt x="728" y="381"/>
                      <a:pt x="703" y="373"/>
                      <a:pt x="676" y="373"/>
                    </a:cubicBezTo>
                    <a:cubicBezTo>
                      <a:pt x="412" y="373"/>
                      <a:pt x="1" y="1199"/>
                      <a:pt x="120" y="1210"/>
                    </a:cubicBezTo>
                    <a:cubicBezTo>
                      <a:pt x="263" y="1222"/>
                      <a:pt x="108" y="1317"/>
                      <a:pt x="263" y="1555"/>
                    </a:cubicBezTo>
                    <a:cubicBezTo>
                      <a:pt x="292" y="1608"/>
                      <a:pt x="343" y="1622"/>
                      <a:pt x="401" y="1622"/>
                    </a:cubicBezTo>
                    <a:cubicBezTo>
                      <a:pt x="463" y="1622"/>
                      <a:pt x="533" y="1607"/>
                      <a:pt x="594" y="1607"/>
                    </a:cubicBezTo>
                    <a:cubicBezTo>
                      <a:pt x="616" y="1607"/>
                      <a:pt x="637" y="1609"/>
                      <a:pt x="656" y="1614"/>
                    </a:cubicBezTo>
                    <a:cubicBezTo>
                      <a:pt x="703" y="1710"/>
                      <a:pt x="775" y="1829"/>
                      <a:pt x="834" y="1936"/>
                    </a:cubicBezTo>
                    <a:cubicBezTo>
                      <a:pt x="884" y="2008"/>
                      <a:pt x="957" y="2029"/>
                      <a:pt x="1027" y="2029"/>
                    </a:cubicBezTo>
                    <a:cubicBezTo>
                      <a:pt x="1108" y="2029"/>
                      <a:pt x="1183" y="2002"/>
                      <a:pt x="1215" y="1995"/>
                    </a:cubicBezTo>
                    <a:lnTo>
                      <a:pt x="1215" y="2007"/>
                    </a:lnTo>
                    <a:cubicBezTo>
                      <a:pt x="1179" y="2186"/>
                      <a:pt x="1310" y="2365"/>
                      <a:pt x="1513" y="2388"/>
                    </a:cubicBezTo>
                    <a:cubicBezTo>
                      <a:pt x="1572" y="2400"/>
                      <a:pt x="1632" y="2424"/>
                      <a:pt x="1727" y="2448"/>
                    </a:cubicBezTo>
                    <a:cubicBezTo>
                      <a:pt x="1989" y="2507"/>
                      <a:pt x="2025" y="2567"/>
                      <a:pt x="2108" y="2627"/>
                    </a:cubicBezTo>
                    <a:cubicBezTo>
                      <a:pt x="2144" y="2722"/>
                      <a:pt x="2251" y="2805"/>
                      <a:pt x="2382" y="2829"/>
                    </a:cubicBezTo>
                    <a:cubicBezTo>
                      <a:pt x="2404" y="2832"/>
                      <a:pt x="2426" y="2834"/>
                      <a:pt x="2446" y="2834"/>
                    </a:cubicBezTo>
                    <a:cubicBezTo>
                      <a:pt x="2503" y="2834"/>
                      <a:pt x="2553" y="2823"/>
                      <a:pt x="2596" y="2805"/>
                    </a:cubicBezTo>
                    <a:lnTo>
                      <a:pt x="2620" y="2805"/>
                    </a:lnTo>
                    <a:cubicBezTo>
                      <a:pt x="2656" y="2936"/>
                      <a:pt x="2775" y="3019"/>
                      <a:pt x="2918" y="3055"/>
                    </a:cubicBezTo>
                    <a:cubicBezTo>
                      <a:pt x="2931" y="3056"/>
                      <a:pt x="2944" y="3057"/>
                      <a:pt x="2956" y="3057"/>
                    </a:cubicBezTo>
                    <a:cubicBezTo>
                      <a:pt x="3094" y="3057"/>
                      <a:pt x="3210" y="2998"/>
                      <a:pt x="3275" y="2888"/>
                    </a:cubicBezTo>
                    <a:cubicBezTo>
                      <a:pt x="3299" y="2888"/>
                      <a:pt x="3299" y="2888"/>
                      <a:pt x="3311" y="2900"/>
                    </a:cubicBezTo>
                    <a:cubicBezTo>
                      <a:pt x="3275" y="3079"/>
                      <a:pt x="3430" y="3258"/>
                      <a:pt x="3620" y="3293"/>
                    </a:cubicBezTo>
                    <a:cubicBezTo>
                      <a:pt x="3633" y="3294"/>
                      <a:pt x="3646" y="3295"/>
                      <a:pt x="3659" y="3295"/>
                    </a:cubicBezTo>
                    <a:cubicBezTo>
                      <a:pt x="3797" y="3295"/>
                      <a:pt x="3912" y="3236"/>
                      <a:pt x="3977" y="3127"/>
                    </a:cubicBezTo>
                    <a:lnTo>
                      <a:pt x="4144" y="3127"/>
                    </a:lnTo>
                    <a:cubicBezTo>
                      <a:pt x="4204" y="3222"/>
                      <a:pt x="4287" y="3293"/>
                      <a:pt x="4406" y="3305"/>
                    </a:cubicBezTo>
                    <a:cubicBezTo>
                      <a:pt x="4424" y="3307"/>
                      <a:pt x="4441" y="3307"/>
                      <a:pt x="4458" y="3307"/>
                    </a:cubicBezTo>
                    <a:cubicBezTo>
                      <a:pt x="4578" y="3307"/>
                      <a:pt x="4677" y="3270"/>
                      <a:pt x="4739" y="3186"/>
                    </a:cubicBezTo>
                    <a:cubicBezTo>
                      <a:pt x="4858" y="3198"/>
                      <a:pt x="4966" y="3222"/>
                      <a:pt x="5061" y="3234"/>
                    </a:cubicBezTo>
                    <a:cubicBezTo>
                      <a:pt x="5073" y="3235"/>
                      <a:pt x="5085" y="3236"/>
                      <a:pt x="5097" y="3236"/>
                    </a:cubicBezTo>
                    <a:cubicBezTo>
                      <a:pt x="5301" y="3236"/>
                      <a:pt x="5428" y="3045"/>
                      <a:pt x="5597" y="2877"/>
                    </a:cubicBezTo>
                    <a:cubicBezTo>
                      <a:pt x="5632" y="2888"/>
                      <a:pt x="5656" y="2900"/>
                      <a:pt x="5692" y="2900"/>
                    </a:cubicBezTo>
                    <a:cubicBezTo>
                      <a:pt x="5713" y="2904"/>
                      <a:pt x="5734" y="2906"/>
                      <a:pt x="5755" y="2906"/>
                    </a:cubicBezTo>
                    <a:cubicBezTo>
                      <a:pt x="5920" y="2906"/>
                      <a:pt x="6065" y="2785"/>
                      <a:pt x="6097" y="2627"/>
                    </a:cubicBezTo>
                    <a:lnTo>
                      <a:pt x="6097" y="2579"/>
                    </a:lnTo>
                    <a:cubicBezTo>
                      <a:pt x="6121" y="2543"/>
                      <a:pt x="6156" y="2507"/>
                      <a:pt x="6180" y="2460"/>
                    </a:cubicBezTo>
                    <a:cubicBezTo>
                      <a:pt x="6287" y="2460"/>
                      <a:pt x="6430" y="2341"/>
                      <a:pt x="6454" y="2174"/>
                    </a:cubicBezTo>
                    <a:cubicBezTo>
                      <a:pt x="6466" y="2031"/>
                      <a:pt x="6382" y="1888"/>
                      <a:pt x="6252" y="1829"/>
                    </a:cubicBezTo>
                    <a:cubicBezTo>
                      <a:pt x="6252" y="1817"/>
                      <a:pt x="6252" y="1793"/>
                      <a:pt x="6240" y="1769"/>
                    </a:cubicBezTo>
                    <a:cubicBezTo>
                      <a:pt x="6335" y="1638"/>
                      <a:pt x="6775" y="1460"/>
                      <a:pt x="6704" y="1281"/>
                    </a:cubicBezTo>
                    <a:cubicBezTo>
                      <a:pt x="6716" y="1257"/>
                      <a:pt x="6716" y="1222"/>
                      <a:pt x="6728" y="1210"/>
                    </a:cubicBezTo>
                    <a:cubicBezTo>
                      <a:pt x="6752" y="1091"/>
                      <a:pt x="6299" y="1019"/>
                      <a:pt x="6216" y="960"/>
                    </a:cubicBezTo>
                    <a:cubicBezTo>
                      <a:pt x="6228" y="924"/>
                      <a:pt x="6371" y="864"/>
                      <a:pt x="6394" y="817"/>
                    </a:cubicBezTo>
                    <a:cubicBezTo>
                      <a:pt x="6418" y="638"/>
                      <a:pt x="6013" y="507"/>
                      <a:pt x="5823" y="483"/>
                    </a:cubicBezTo>
                    <a:cubicBezTo>
                      <a:pt x="5804" y="476"/>
                      <a:pt x="5786" y="473"/>
                      <a:pt x="5768" y="473"/>
                    </a:cubicBezTo>
                    <a:cubicBezTo>
                      <a:pt x="5728" y="473"/>
                      <a:pt x="5689" y="487"/>
                      <a:pt x="5656" y="495"/>
                    </a:cubicBezTo>
                    <a:cubicBezTo>
                      <a:pt x="5644" y="483"/>
                      <a:pt x="5644" y="483"/>
                      <a:pt x="5644" y="460"/>
                    </a:cubicBezTo>
                    <a:cubicBezTo>
                      <a:pt x="5691" y="301"/>
                      <a:pt x="5592" y="245"/>
                      <a:pt x="5450" y="245"/>
                    </a:cubicBezTo>
                    <a:cubicBezTo>
                      <a:pt x="5410" y="245"/>
                      <a:pt x="5367" y="249"/>
                      <a:pt x="5323" y="257"/>
                    </a:cubicBezTo>
                    <a:cubicBezTo>
                      <a:pt x="5275" y="221"/>
                      <a:pt x="5228" y="198"/>
                      <a:pt x="5168" y="186"/>
                    </a:cubicBezTo>
                    <a:cubicBezTo>
                      <a:pt x="5149" y="182"/>
                      <a:pt x="5130" y="181"/>
                      <a:pt x="5111" y="181"/>
                    </a:cubicBezTo>
                    <a:cubicBezTo>
                      <a:pt x="5003" y="181"/>
                      <a:pt x="4911" y="237"/>
                      <a:pt x="4870" y="329"/>
                    </a:cubicBezTo>
                    <a:cubicBezTo>
                      <a:pt x="4865" y="329"/>
                      <a:pt x="4861" y="329"/>
                      <a:pt x="4856" y="329"/>
                    </a:cubicBezTo>
                    <a:cubicBezTo>
                      <a:pt x="4613" y="329"/>
                      <a:pt x="4683" y="90"/>
                      <a:pt x="4534" y="90"/>
                    </a:cubicBezTo>
                    <a:cubicBezTo>
                      <a:pt x="4498" y="90"/>
                      <a:pt x="4450" y="104"/>
                      <a:pt x="4382" y="138"/>
                    </a:cubicBezTo>
                    <a:cubicBezTo>
                      <a:pt x="4323" y="65"/>
                      <a:pt x="4252" y="33"/>
                      <a:pt x="4150" y="33"/>
                    </a:cubicBezTo>
                    <a:cubicBezTo>
                      <a:pt x="4068" y="33"/>
                      <a:pt x="3967" y="53"/>
                      <a:pt x="3835" y="90"/>
                    </a:cubicBezTo>
                    <a:cubicBezTo>
                      <a:pt x="3775" y="43"/>
                      <a:pt x="3715" y="19"/>
                      <a:pt x="3632" y="7"/>
                    </a:cubicBezTo>
                    <a:cubicBezTo>
                      <a:pt x="3611" y="3"/>
                      <a:pt x="3589" y="1"/>
                      <a:pt x="3568" y="1"/>
                    </a:cubicBezTo>
                    <a:close/>
                  </a:path>
                </a:pathLst>
              </a:custGeom>
              <a:solidFill>
                <a:srgbClr val="D9D9D9">
                  <a:alpha val="68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3293;p69">
                <a:extLst>
                  <a:ext uri="{FF2B5EF4-FFF2-40B4-BE49-F238E27FC236}">
                    <a16:creationId xmlns:a16="http://schemas.microsoft.com/office/drawing/2014/main" id="{568B6FE8-8109-0741-4C1D-FAB06457D493}"/>
                  </a:ext>
                </a:extLst>
              </p:cNvPr>
              <p:cNvSpPr/>
              <p:nvPr/>
            </p:nvSpPr>
            <p:spPr>
              <a:xfrm>
                <a:off x="12497536" y="3935768"/>
                <a:ext cx="258312" cy="131685"/>
              </a:xfrm>
              <a:custGeom>
                <a:avLst/>
                <a:gdLst/>
                <a:ahLst/>
                <a:cxnLst/>
                <a:rect l="l" t="t" r="r" b="b"/>
                <a:pathLst>
                  <a:path w="6487" h="3307" extrusionOk="0">
                    <a:moveTo>
                      <a:pt x="3589" y="0"/>
                    </a:moveTo>
                    <a:cubicBezTo>
                      <a:pt x="3436" y="0"/>
                      <a:pt x="3302" y="109"/>
                      <a:pt x="3260" y="245"/>
                    </a:cubicBezTo>
                    <a:cubicBezTo>
                      <a:pt x="3085" y="128"/>
                      <a:pt x="2970" y="36"/>
                      <a:pt x="2840" y="36"/>
                    </a:cubicBezTo>
                    <a:cubicBezTo>
                      <a:pt x="2731" y="36"/>
                      <a:pt x="2612" y="100"/>
                      <a:pt x="2439" y="268"/>
                    </a:cubicBezTo>
                    <a:cubicBezTo>
                      <a:pt x="2428" y="241"/>
                      <a:pt x="2358" y="234"/>
                      <a:pt x="2279" y="234"/>
                    </a:cubicBezTo>
                    <a:cubicBezTo>
                      <a:pt x="2185" y="234"/>
                      <a:pt x="2078" y="245"/>
                      <a:pt x="2046" y="245"/>
                    </a:cubicBezTo>
                    <a:cubicBezTo>
                      <a:pt x="1986" y="185"/>
                      <a:pt x="1843" y="102"/>
                      <a:pt x="1760" y="90"/>
                    </a:cubicBezTo>
                    <a:cubicBezTo>
                      <a:pt x="1739" y="87"/>
                      <a:pt x="1719" y="85"/>
                      <a:pt x="1700" y="85"/>
                    </a:cubicBezTo>
                    <a:cubicBezTo>
                      <a:pt x="1575" y="85"/>
                      <a:pt x="1510" y="154"/>
                      <a:pt x="1427" y="268"/>
                    </a:cubicBezTo>
                    <a:cubicBezTo>
                      <a:pt x="1397" y="249"/>
                      <a:pt x="1368" y="173"/>
                      <a:pt x="1226" y="173"/>
                    </a:cubicBezTo>
                    <a:cubicBezTo>
                      <a:pt x="1196" y="173"/>
                      <a:pt x="1160" y="177"/>
                      <a:pt x="1117" y="185"/>
                    </a:cubicBezTo>
                    <a:cubicBezTo>
                      <a:pt x="1046" y="197"/>
                      <a:pt x="831" y="340"/>
                      <a:pt x="760" y="388"/>
                    </a:cubicBezTo>
                    <a:cubicBezTo>
                      <a:pt x="737" y="369"/>
                      <a:pt x="711" y="360"/>
                      <a:pt x="684" y="360"/>
                    </a:cubicBezTo>
                    <a:cubicBezTo>
                      <a:pt x="419" y="360"/>
                      <a:pt x="0" y="1176"/>
                      <a:pt x="141" y="1197"/>
                    </a:cubicBezTo>
                    <a:cubicBezTo>
                      <a:pt x="272" y="1209"/>
                      <a:pt x="117" y="1292"/>
                      <a:pt x="272" y="1531"/>
                    </a:cubicBezTo>
                    <a:cubicBezTo>
                      <a:pt x="302" y="1591"/>
                      <a:pt x="357" y="1606"/>
                      <a:pt x="420" y="1606"/>
                    </a:cubicBezTo>
                    <a:cubicBezTo>
                      <a:pt x="490" y="1606"/>
                      <a:pt x="571" y="1586"/>
                      <a:pt x="635" y="1586"/>
                    </a:cubicBezTo>
                    <a:cubicBezTo>
                      <a:pt x="650" y="1586"/>
                      <a:pt x="664" y="1587"/>
                      <a:pt x="677" y="1590"/>
                    </a:cubicBezTo>
                    <a:cubicBezTo>
                      <a:pt x="712" y="1697"/>
                      <a:pt x="796" y="1816"/>
                      <a:pt x="855" y="1923"/>
                    </a:cubicBezTo>
                    <a:cubicBezTo>
                      <a:pt x="901" y="1992"/>
                      <a:pt x="974" y="2011"/>
                      <a:pt x="1045" y="2011"/>
                    </a:cubicBezTo>
                    <a:cubicBezTo>
                      <a:pt x="1121" y="2011"/>
                      <a:pt x="1193" y="1989"/>
                      <a:pt x="1224" y="1983"/>
                    </a:cubicBezTo>
                    <a:lnTo>
                      <a:pt x="1224" y="1995"/>
                    </a:lnTo>
                    <a:cubicBezTo>
                      <a:pt x="1189" y="2173"/>
                      <a:pt x="1331" y="2352"/>
                      <a:pt x="1522" y="2388"/>
                    </a:cubicBezTo>
                    <a:cubicBezTo>
                      <a:pt x="1581" y="2400"/>
                      <a:pt x="1641" y="2423"/>
                      <a:pt x="1748" y="2447"/>
                    </a:cubicBezTo>
                    <a:cubicBezTo>
                      <a:pt x="2010" y="2507"/>
                      <a:pt x="2046" y="2566"/>
                      <a:pt x="2117" y="2626"/>
                    </a:cubicBezTo>
                    <a:cubicBezTo>
                      <a:pt x="2165" y="2721"/>
                      <a:pt x="2260" y="2804"/>
                      <a:pt x="2403" y="2828"/>
                    </a:cubicBezTo>
                    <a:cubicBezTo>
                      <a:pt x="2422" y="2831"/>
                      <a:pt x="2441" y="2833"/>
                      <a:pt x="2460" y="2833"/>
                    </a:cubicBezTo>
                    <a:cubicBezTo>
                      <a:pt x="2512" y="2833"/>
                      <a:pt x="2562" y="2822"/>
                      <a:pt x="2605" y="2804"/>
                    </a:cubicBezTo>
                    <a:lnTo>
                      <a:pt x="2641" y="2804"/>
                    </a:lnTo>
                    <a:cubicBezTo>
                      <a:pt x="2665" y="2935"/>
                      <a:pt x="2784" y="3019"/>
                      <a:pt x="2939" y="3055"/>
                    </a:cubicBezTo>
                    <a:cubicBezTo>
                      <a:pt x="2951" y="3056"/>
                      <a:pt x="2963" y="3056"/>
                      <a:pt x="2974" y="3056"/>
                    </a:cubicBezTo>
                    <a:cubicBezTo>
                      <a:pt x="3103" y="3056"/>
                      <a:pt x="3220" y="2997"/>
                      <a:pt x="3296" y="2888"/>
                    </a:cubicBezTo>
                    <a:cubicBezTo>
                      <a:pt x="3308" y="2888"/>
                      <a:pt x="3308" y="2888"/>
                      <a:pt x="3320" y="2900"/>
                    </a:cubicBezTo>
                    <a:cubicBezTo>
                      <a:pt x="3296" y="3078"/>
                      <a:pt x="3427" y="3257"/>
                      <a:pt x="3629" y="3293"/>
                    </a:cubicBezTo>
                    <a:cubicBezTo>
                      <a:pt x="3642" y="3294"/>
                      <a:pt x="3655" y="3294"/>
                      <a:pt x="3668" y="3294"/>
                    </a:cubicBezTo>
                    <a:cubicBezTo>
                      <a:pt x="3806" y="3294"/>
                      <a:pt x="3921" y="3235"/>
                      <a:pt x="3987" y="3126"/>
                    </a:cubicBezTo>
                    <a:lnTo>
                      <a:pt x="4153" y="3126"/>
                    </a:lnTo>
                    <a:cubicBezTo>
                      <a:pt x="4213" y="3221"/>
                      <a:pt x="4308" y="3293"/>
                      <a:pt x="4427" y="3305"/>
                    </a:cubicBezTo>
                    <a:cubicBezTo>
                      <a:pt x="4443" y="3306"/>
                      <a:pt x="4459" y="3307"/>
                      <a:pt x="4475" y="3307"/>
                    </a:cubicBezTo>
                    <a:cubicBezTo>
                      <a:pt x="4587" y="3307"/>
                      <a:pt x="4686" y="3269"/>
                      <a:pt x="4749" y="3185"/>
                    </a:cubicBezTo>
                    <a:cubicBezTo>
                      <a:pt x="4868" y="3197"/>
                      <a:pt x="4975" y="3221"/>
                      <a:pt x="5082" y="3233"/>
                    </a:cubicBezTo>
                    <a:cubicBezTo>
                      <a:pt x="5094" y="3234"/>
                      <a:pt x="5105" y="3235"/>
                      <a:pt x="5116" y="3235"/>
                    </a:cubicBezTo>
                    <a:cubicBezTo>
                      <a:pt x="5312" y="3235"/>
                      <a:pt x="5449" y="3045"/>
                      <a:pt x="5618" y="2876"/>
                    </a:cubicBezTo>
                    <a:cubicBezTo>
                      <a:pt x="5642" y="2888"/>
                      <a:pt x="5677" y="2900"/>
                      <a:pt x="5701" y="2900"/>
                    </a:cubicBezTo>
                    <a:cubicBezTo>
                      <a:pt x="5722" y="2904"/>
                      <a:pt x="5743" y="2906"/>
                      <a:pt x="5764" y="2906"/>
                    </a:cubicBezTo>
                    <a:cubicBezTo>
                      <a:pt x="5930" y="2906"/>
                      <a:pt x="6074" y="2785"/>
                      <a:pt x="6106" y="2626"/>
                    </a:cubicBezTo>
                    <a:lnTo>
                      <a:pt x="6106" y="2578"/>
                    </a:lnTo>
                    <a:cubicBezTo>
                      <a:pt x="6130" y="2543"/>
                      <a:pt x="6165" y="2507"/>
                      <a:pt x="6189" y="2459"/>
                    </a:cubicBezTo>
                    <a:cubicBezTo>
                      <a:pt x="6195" y="2460"/>
                      <a:pt x="6200" y="2460"/>
                      <a:pt x="6206" y="2460"/>
                    </a:cubicBezTo>
                    <a:cubicBezTo>
                      <a:pt x="6322" y="2460"/>
                      <a:pt x="6464" y="2344"/>
                      <a:pt x="6475" y="2185"/>
                    </a:cubicBezTo>
                    <a:cubicBezTo>
                      <a:pt x="6487" y="2042"/>
                      <a:pt x="6415" y="1912"/>
                      <a:pt x="6284" y="1852"/>
                    </a:cubicBezTo>
                    <a:cubicBezTo>
                      <a:pt x="6284" y="1828"/>
                      <a:pt x="6284" y="1804"/>
                      <a:pt x="6273" y="1792"/>
                    </a:cubicBezTo>
                    <a:cubicBezTo>
                      <a:pt x="6356" y="1650"/>
                      <a:pt x="6463" y="1519"/>
                      <a:pt x="6368" y="1352"/>
                    </a:cubicBezTo>
                    <a:cubicBezTo>
                      <a:pt x="6392" y="1328"/>
                      <a:pt x="6392" y="1292"/>
                      <a:pt x="6404" y="1269"/>
                    </a:cubicBezTo>
                    <a:cubicBezTo>
                      <a:pt x="6415" y="1150"/>
                      <a:pt x="6332" y="1019"/>
                      <a:pt x="6225" y="959"/>
                    </a:cubicBezTo>
                    <a:cubicBezTo>
                      <a:pt x="6237" y="923"/>
                      <a:pt x="6130" y="899"/>
                      <a:pt x="6153" y="852"/>
                    </a:cubicBezTo>
                    <a:cubicBezTo>
                      <a:pt x="6177" y="673"/>
                      <a:pt x="6034" y="495"/>
                      <a:pt x="5832" y="483"/>
                    </a:cubicBezTo>
                    <a:cubicBezTo>
                      <a:pt x="5814" y="475"/>
                      <a:pt x="5795" y="473"/>
                      <a:pt x="5777" y="473"/>
                    </a:cubicBezTo>
                    <a:cubicBezTo>
                      <a:pt x="5738" y="473"/>
                      <a:pt x="5702" y="486"/>
                      <a:pt x="5677" y="495"/>
                    </a:cubicBezTo>
                    <a:cubicBezTo>
                      <a:pt x="5677" y="483"/>
                      <a:pt x="5653" y="483"/>
                      <a:pt x="5653" y="459"/>
                    </a:cubicBezTo>
                    <a:cubicBezTo>
                      <a:pt x="5700" y="301"/>
                      <a:pt x="5601" y="244"/>
                      <a:pt x="5459" y="244"/>
                    </a:cubicBezTo>
                    <a:cubicBezTo>
                      <a:pt x="5419" y="244"/>
                      <a:pt x="5376" y="249"/>
                      <a:pt x="5332" y="257"/>
                    </a:cubicBezTo>
                    <a:cubicBezTo>
                      <a:pt x="5284" y="221"/>
                      <a:pt x="5237" y="197"/>
                      <a:pt x="5177" y="185"/>
                    </a:cubicBezTo>
                    <a:cubicBezTo>
                      <a:pt x="5158" y="182"/>
                      <a:pt x="5139" y="180"/>
                      <a:pt x="5120" y="180"/>
                    </a:cubicBezTo>
                    <a:cubicBezTo>
                      <a:pt x="5013" y="180"/>
                      <a:pt x="4920" y="237"/>
                      <a:pt x="4880" y="328"/>
                    </a:cubicBezTo>
                    <a:cubicBezTo>
                      <a:pt x="4875" y="328"/>
                      <a:pt x="4870" y="328"/>
                      <a:pt x="4865" y="328"/>
                    </a:cubicBezTo>
                    <a:cubicBezTo>
                      <a:pt x="4622" y="328"/>
                      <a:pt x="4692" y="90"/>
                      <a:pt x="4543" y="90"/>
                    </a:cubicBezTo>
                    <a:cubicBezTo>
                      <a:pt x="4508" y="90"/>
                      <a:pt x="4459" y="103"/>
                      <a:pt x="4391" y="137"/>
                    </a:cubicBezTo>
                    <a:cubicBezTo>
                      <a:pt x="4332" y="65"/>
                      <a:pt x="4261" y="32"/>
                      <a:pt x="4159" y="32"/>
                    </a:cubicBezTo>
                    <a:cubicBezTo>
                      <a:pt x="4077" y="32"/>
                      <a:pt x="3976" y="53"/>
                      <a:pt x="3844" y="90"/>
                    </a:cubicBezTo>
                    <a:cubicBezTo>
                      <a:pt x="3784" y="42"/>
                      <a:pt x="3725" y="7"/>
                      <a:pt x="3653" y="7"/>
                    </a:cubicBezTo>
                    <a:cubicBezTo>
                      <a:pt x="3632" y="2"/>
                      <a:pt x="3610" y="0"/>
                      <a:pt x="3589" y="0"/>
                    </a:cubicBezTo>
                    <a:close/>
                  </a:path>
                </a:pathLst>
              </a:custGeom>
              <a:solidFill>
                <a:srgbClr val="D9D9D9">
                  <a:alpha val="68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3294;p69">
                <a:extLst>
                  <a:ext uri="{FF2B5EF4-FFF2-40B4-BE49-F238E27FC236}">
                    <a16:creationId xmlns:a16="http://schemas.microsoft.com/office/drawing/2014/main" id="{FFD5EC1E-2B7F-4EB0-290B-0F440C48F0BA}"/>
                  </a:ext>
                </a:extLst>
              </p:cNvPr>
              <p:cNvSpPr/>
              <p:nvPr/>
            </p:nvSpPr>
            <p:spPr>
              <a:xfrm>
                <a:off x="12413516" y="3903235"/>
                <a:ext cx="209135" cy="107952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2711" extrusionOk="0">
                    <a:moveTo>
                      <a:pt x="2926" y="1"/>
                    </a:moveTo>
                    <a:cubicBezTo>
                      <a:pt x="2794" y="1"/>
                      <a:pt x="2677" y="81"/>
                      <a:pt x="2644" y="192"/>
                    </a:cubicBezTo>
                    <a:cubicBezTo>
                      <a:pt x="2504" y="97"/>
                      <a:pt x="2411" y="22"/>
                      <a:pt x="2308" y="22"/>
                    </a:cubicBezTo>
                    <a:cubicBezTo>
                      <a:pt x="2219" y="22"/>
                      <a:pt x="2121" y="79"/>
                      <a:pt x="1977" y="228"/>
                    </a:cubicBezTo>
                    <a:cubicBezTo>
                      <a:pt x="1965" y="204"/>
                      <a:pt x="1900" y="198"/>
                      <a:pt x="1830" y="198"/>
                    </a:cubicBezTo>
                    <a:cubicBezTo>
                      <a:pt x="1760" y="198"/>
                      <a:pt x="1685" y="204"/>
                      <a:pt x="1656" y="204"/>
                    </a:cubicBezTo>
                    <a:cubicBezTo>
                      <a:pt x="1608" y="169"/>
                      <a:pt x="1501" y="109"/>
                      <a:pt x="1429" y="85"/>
                    </a:cubicBezTo>
                    <a:cubicBezTo>
                      <a:pt x="1417" y="84"/>
                      <a:pt x="1406" y="84"/>
                      <a:pt x="1395" y="84"/>
                    </a:cubicBezTo>
                    <a:cubicBezTo>
                      <a:pt x="1278" y="84"/>
                      <a:pt x="1232" y="142"/>
                      <a:pt x="1155" y="240"/>
                    </a:cubicBezTo>
                    <a:cubicBezTo>
                      <a:pt x="1127" y="211"/>
                      <a:pt x="1105" y="159"/>
                      <a:pt x="998" y="159"/>
                    </a:cubicBezTo>
                    <a:cubicBezTo>
                      <a:pt x="972" y="159"/>
                      <a:pt x="942" y="162"/>
                      <a:pt x="905" y="169"/>
                    </a:cubicBezTo>
                    <a:cubicBezTo>
                      <a:pt x="846" y="181"/>
                      <a:pt x="667" y="300"/>
                      <a:pt x="620" y="323"/>
                    </a:cubicBezTo>
                    <a:cubicBezTo>
                      <a:pt x="600" y="306"/>
                      <a:pt x="578" y="298"/>
                      <a:pt x="554" y="298"/>
                    </a:cubicBezTo>
                    <a:cubicBezTo>
                      <a:pt x="339" y="298"/>
                      <a:pt x="0" y="968"/>
                      <a:pt x="108" y="978"/>
                    </a:cubicBezTo>
                    <a:cubicBezTo>
                      <a:pt x="227" y="1002"/>
                      <a:pt x="84" y="1062"/>
                      <a:pt x="203" y="1264"/>
                    </a:cubicBezTo>
                    <a:cubicBezTo>
                      <a:pt x="231" y="1314"/>
                      <a:pt x="282" y="1325"/>
                      <a:pt x="340" y="1325"/>
                    </a:cubicBezTo>
                    <a:cubicBezTo>
                      <a:pt x="385" y="1325"/>
                      <a:pt x="435" y="1318"/>
                      <a:pt x="480" y="1318"/>
                    </a:cubicBezTo>
                    <a:cubicBezTo>
                      <a:pt x="500" y="1318"/>
                      <a:pt x="519" y="1320"/>
                      <a:pt x="536" y="1324"/>
                    </a:cubicBezTo>
                    <a:cubicBezTo>
                      <a:pt x="584" y="1395"/>
                      <a:pt x="620" y="1502"/>
                      <a:pt x="679" y="1597"/>
                    </a:cubicBezTo>
                    <a:cubicBezTo>
                      <a:pt x="718" y="1652"/>
                      <a:pt x="776" y="1669"/>
                      <a:pt x="832" y="1669"/>
                    </a:cubicBezTo>
                    <a:cubicBezTo>
                      <a:pt x="897" y="1669"/>
                      <a:pt x="958" y="1646"/>
                      <a:pt x="977" y="1633"/>
                    </a:cubicBezTo>
                    <a:lnTo>
                      <a:pt x="977" y="1657"/>
                    </a:lnTo>
                    <a:cubicBezTo>
                      <a:pt x="953" y="1800"/>
                      <a:pt x="1072" y="1931"/>
                      <a:pt x="1215" y="1967"/>
                    </a:cubicBezTo>
                    <a:cubicBezTo>
                      <a:pt x="1263" y="1978"/>
                      <a:pt x="1322" y="1990"/>
                      <a:pt x="1394" y="2026"/>
                    </a:cubicBezTo>
                    <a:cubicBezTo>
                      <a:pt x="1608" y="2062"/>
                      <a:pt x="1632" y="2133"/>
                      <a:pt x="1691" y="2169"/>
                    </a:cubicBezTo>
                    <a:cubicBezTo>
                      <a:pt x="1739" y="2264"/>
                      <a:pt x="1810" y="2324"/>
                      <a:pt x="1917" y="2336"/>
                    </a:cubicBezTo>
                    <a:cubicBezTo>
                      <a:pt x="1933" y="2339"/>
                      <a:pt x="1949" y="2340"/>
                      <a:pt x="1965" y="2340"/>
                    </a:cubicBezTo>
                    <a:cubicBezTo>
                      <a:pt x="2008" y="2340"/>
                      <a:pt x="2049" y="2329"/>
                      <a:pt x="2084" y="2312"/>
                    </a:cubicBezTo>
                    <a:lnTo>
                      <a:pt x="2096" y="2312"/>
                    </a:lnTo>
                    <a:cubicBezTo>
                      <a:pt x="2132" y="2407"/>
                      <a:pt x="2215" y="2490"/>
                      <a:pt x="2334" y="2514"/>
                    </a:cubicBezTo>
                    <a:cubicBezTo>
                      <a:pt x="2344" y="2515"/>
                      <a:pt x="2355" y="2516"/>
                      <a:pt x="2365" y="2516"/>
                    </a:cubicBezTo>
                    <a:cubicBezTo>
                      <a:pt x="2473" y="2516"/>
                      <a:pt x="2577" y="2459"/>
                      <a:pt x="2632" y="2383"/>
                    </a:cubicBezTo>
                    <a:lnTo>
                      <a:pt x="2644" y="2383"/>
                    </a:lnTo>
                    <a:cubicBezTo>
                      <a:pt x="2620" y="2526"/>
                      <a:pt x="2739" y="2657"/>
                      <a:pt x="2894" y="2693"/>
                    </a:cubicBezTo>
                    <a:cubicBezTo>
                      <a:pt x="2904" y="2694"/>
                      <a:pt x="2914" y="2694"/>
                      <a:pt x="2924" y="2694"/>
                    </a:cubicBezTo>
                    <a:cubicBezTo>
                      <a:pt x="3033" y="2694"/>
                      <a:pt x="3136" y="2638"/>
                      <a:pt x="3180" y="2562"/>
                    </a:cubicBezTo>
                    <a:lnTo>
                      <a:pt x="3322" y="2562"/>
                    </a:lnTo>
                    <a:cubicBezTo>
                      <a:pt x="3358" y="2633"/>
                      <a:pt x="3441" y="2693"/>
                      <a:pt x="3525" y="2705"/>
                    </a:cubicBezTo>
                    <a:cubicBezTo>
                      <a:pt x="3544" y="2709"/>
                      <a:pt x="3563" y="2711"/>
                      <a:pt x="3581" y="2711"/>
                    </a:cubicBezTo>
                    <a:cubicBezTo>
                      <a:pt x="3668" y="2711"/>
                      <a:pt x="3750" y="2668"/>
                      <a:pt x="3799" y="2609"/>
                    </a:cubicBezTo>
                    <a:cubicBezTo>
                      <a:pt x="3882" y="2621"/>
                      <a:pt x="3989" y="2633"/>
                      <a:pt x="4061" y="2633"/>
                    </a:cubicBezTo>
                    <a:cubicBezTo>
                      <a:pt x="4076" y="2636"/>
                      <a:pt x="4091" y="2638"/>
                      <a:pt x="4106" y="2638"/>
                    </a:cubicBezTo>
                    <a:cubicBezTo>
                      <a:pt x="4260" y="2638"/>
                      <a:pt x="4372" y="2477"/>
                      <a:pt x="4513" y="2336"/>
                    </a:cubicBezTo>
                    <a:cubicBezTo>
                      <a:pt x="4537" y="2348"/>
                      <a:pt x="4549" y="2348"/>
                      <a:pt x="4584" y="2371"/>
                    </a:cubicBezTo>
                    <a:cubicBezTo>
                      <a:pt x="4592" y="2372"/>
                      <a:pt x="4600" y="2372"/>
                      <a:pt x="4608" y="2372"/>
                    </a:cubicBezTo>
                    <a:cubicBezTo>
                      <a:pt x="4755" y="2372"/>
                      <a:pt x="4895" y="2269"/>
                      <a:pt x="4906" y="2133"/>
                    </a:cubicBezTo>
                    <a:lnTo>
                      <a:pt x="4906" y="2097"/>
                    </a:lnTo>
                    <a:cubicBezTo>
                      <a:pt x="4942" y="2062"/>
                      <a:pt x="4965" y="2038"/>
                      <a:pt x="4989" y="2014"/>
                    </a:cubicBezTo>
                    <a:cubicBezTo>
                      <a:pt x="5108" y="2014"/>
                      <a:pt x="5227" y="1919"/>
                      <a:pt x="5239" y="1788"/>
                    </a:cubicBezTo>
                    <a:cubicBezTo>
                      <a:pt x="5251" y="1669"/>
                      <a:pt x="5192" y="1562"/>
                      <a:pt x="5085" y="1502"/>
                    </a:cubicBezTo>
                    <a:cubicBezTo>
                      <a:pt x="5085" y="1490"/>
                      <a:pt x="5085" y="1478"/>
                      <a:pt x="5073" y="1455"/>
                    </a:cubicBezTo>
                    <a:cubicBezTo>
                      <a:pt x="5144" y="1359"/>
                      <a:pt x="5227" y="1252"/>
                      <a:pt x="5168" y="1097"/>
                    </a:cubicBezTo>
                    <a:cubicBezTo>
                      <a:pt x="5180" y="1085"/>
                      <a:pt x="5180" y="1062"/>
                      <a:pt x="5192" y="1038"/>
                    </a:cubicBezTo>
                    <a:cubicBezTo>
                      <a:pt x="5204" y="954"/>
                      <a:pt x="5132" y="835"/>
                      <a:pt x="5061" y="788"/>
                    </a:cubicBezTo>
                    <a:cubicBezTo>
                      <a:pt x="5073" y="764"/>
                      <a:pt x="4989" y="728"/>
                      <a:pt x="5001" y="716"/>
                    </a:cubicBezTo>
                    <a:cubicBezTo>
                      <a:pt x="5013" y="562"/>
                      <a:pt x="4906" y="431"/>
                      <a:pt x="4739" y="407"/>
                    </a:cubicBezTo>
                    <a:cubicBezTo>
                      <a:pt x="4704" y="407"/>
                      <a:pt x="4656" y="407"/>
                      <a:pt x="4608" y="419"/>
                    </a:cubicBezTo>
                    <a:cubicBezTo>
                      <a:pt x="4608" y="407"/>
                      <a:pt x="4596" y="407"/>
                      <a:pt x="4596" y="383"/>
                    </a:cubicBezTo>
                    <a:cubicBezTo>
                      <a:pt x="4631" y="254"/>
                      <a:pt x="4572" y="212"/>
                      <a:pt x="4474" y="212"/>
                    </a:cubicBezTo>
                    <a:cubicBezTo>
                      <a:pt x="4436" y="212"/>
                      <a:pt x="4393" y="218"/>
                      <a:pt x="4346" y="228"/>
                    </a:cubicBezTo>
                    <a:cubicBezTo>
                      <a:pt x="4311" y="192"/>
                      <a:pt x="4263" y="181"/>
                      <a:pt x="4227" y="169"/>
                    </a:cubicBezTo>
                    <a:cubicBezTo>
                      <a:pt x="4211" y="165"/>
                      <a:pt x="4195" y="163"/>
                      <a:pt x="4179" y="163"/>
                    </a:cubicBezTo>
                    <a:cubicBezTo>
                      <a:pt x="4089" y="163"/>
                      <a:pt x="4006" y="217"/>
                      <a:pt x="3965" y="288"/>
                    </a:cubicBezTo>
                    <a:cubicBezTo>
                      <a:pt x="3960" y="288"/>
                      <a:pt x="3956" y="288"/>
                      <a:pt x="3951" y="288"/>
                    </a:cubicBezTo>
                    <a:cubicBezTo>
                      <a:pt x="3753" y="288"/>
                      <a:pt x="3822" y="89"/>
                      <a:pt x="3691" y="89"/>
                    </a:cubicBezTo>
                    <a:cubicBezTo>
                      <a:pt x="3662" y="89"/>
                      <a:pt x="3625" y="98"/>
                      <a:pt x="3572" y="121"/>
                    </a:cubicBezTo>
                    <a:cubicBezTo>
                      <a:pt x="3518" y="60"/>
                      <a:pt x="3455" y="33"/>
                      <a:pt x="3367" y="33"/>
                    </a:cubicBezTo>
                    <a:cubicBezTo>
                      <a:pt x="3302" y="33"/>
                      <a:pt x="3222" y="48"/>
                      <a:pt x="3120" y="73"/>
                    </a:cubicBezTo>
                    <a:cubicBezTo>
                      <a:pt x="3072" y="26"/>
                      <a:pt x="3013" y="2"/>
                      <a:pt x="2953" y="2"/>
                    </a:cubicBezTo>
                    <a:cubicBezTo>
                      <a:pt x="2944" y="1"/>
                      <a:pt x="2935" y="1"/>
                      <a:pt x="29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3" name="Google Shape;3295;p69">
                <a:extLst>
                  <a:ext uri="{FF2B5EF4-FFF2-40B4-BE49-F238E27FC236}">
                    <a16:creationId xmlns:a16="http://schemas.microsoft.com/office/drawing/2014/main" id="{A9F408C1-EFF8-59A1-2282-E45488D36DE4}"/>
                  </a:ext>
                </a:extLst>
              </p:cNvPr>
              <p:cNvGrpSpPr/>
              <p:nvPr/>
            </p:nvGrpSpPr>
            <p:grpSpPr>
              <a:xfrm>
                <a:off x="11697632" y="2184205"/>
                <a:ext cx="1810177" cy="885637"/>
                <a:chOff x="3571575" y="3036825"/>
                <a:chExt cx="1136475" cy="556025"/>
              </a:xfrm>
            </p:grpSpPr>
            <p:sp>
              <p:nvSpPr>
                <p:cNvPr id="1795" name="Google Shape;3296;p69">
                  <a:extLst>
                    <a:ext uri="{FF2B5EF4-FFF2-40B4-BE49-F238E27FC236}">
                      <a16:creationId xmlns:a16="http://schemas.microsoft.com/office/drawing/2014/main" id="{09CF23D6-3C63-E9FE-892D-03C65A7131A3}"/>
                    </a:ext>
                  </a:extLst>
                </p:cNvPr>
                <p:cNvSpPr/>
                <p:nvPr/>
              </p:nvSpPr>
              <p:spPr>
                <a:xfrm>
                  <a:off x="4492800" y="3534875"/>
                  <a:ext cx="67300" cy="5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2" h="2319" extrusionOk="0">
                      <a:moveTo>
                        <a:pt x="1211" y="1"/>
                      </a:moveTo>
                      <a:cubicBezTo>
                        <a:pt x="1150" y="1"/>
                        <a:pt x="1085" y="14"/>
                        <a:pt x="1013" y="45"/>
                      </a:cubicBezTo>
                      <a:cubicBezTo>
                        <a:pt x="453" y="271"/>
                        <a:pt x="1" y="1521"/>
                        <a:pt x="620" y="2319"/>
                      </a:cubicBezTo>
                      <a:cubicBezTo>
                        <a:pt x="906" y="2295"/>
                        <a:pt x="1215" y="1878"/>
                        <a:pt x="1430" y="1426"/>
                      </a:cubicBezTo>
                      <a:cubicBezTo>
                        <a:pt x="1620" y="1783"/>
                        <a:pt x="1906" y="2116"/>
                        <a:pt x="2216" y="2283"/>
                      </a:cubicBezTo>
                      <a:cubicBezTo>
                        <a:pt x="2692" y="1902"/>
                        <a:pt x="2442" y="1069"/>
                        <a:pt x="2025" y="557"/>
                      </a:cubicBezTo>
                      <a:cubicBezTo>
                        <a:pt x="1870" y="378"/>
                        <a:pt x="1715" y="259"/>
                        <a:pt x="1561" y="176"/>
                      </a:cubicBezTo>
                      <a:cubicBezTo>
                        <a:pt x="1476" y="82"/>
                        <a:pt x="1360" y="1"/>
                        <a:pt x="121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96" name="Google Shape;3297;p69">
                  <a:extLst>
                    <a:ext uri="{FF2B5EF4-FFF2-40B4-BE49-F238E27FC236}">
                      <a16:creationId xmlns:a16="http://schemas.microsoft.com/office/drawing/2014/main" id="{DE4D34F1-CCD8-50DB-14D2-87950C64D982}"/>
                    </a:ext>
                  </a:extLst>
                </p:cNvPr>
                <p:cNvGrpSpPr/>
                <p:nvPr/>
              </p:nvGrpSpPr>
              <p:grpSpPr>
                <a:xfrm>
                  <a:off x="3571575" y="3036825"/>
                  <a:ext cx="1136475" cy="472425"/>
                  <a:chOff x="3571575" y="3036825"/>
                  <a:chExt cx="1136475" cy="472425"/>
                </a:xfrm>
              </p:grpSpPr>
              <p:sp>
                <p:nvSpPr>
                  <p:cNvPr id="1797" name="Google Shape;3298;p69">
                    <a:extLst>
                      <a:ext uri="{FF2B5EF4-FFF2-40B4-BE49-F238E27FC236}">
                        <a16:creationId xmlns:a16="http://schemas.microsoft.com/office/drawing/2014/main" id="{0736BAF9-8C3D-B450-E9CE-7DEDDA7A2FF0}"/>
                      </a:ext>
                    </a:extLst>
                  </p:cNvPr>
                  <p:cNvSpPr/>
                  <p:nvPr/>
                </p:nvSpPr>
                <p:spPr>
                  <a:xfrm>
                    <a:off x="3604000" y="3169275"/>
                    <a:ext cx="32775" cy="38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" h="1534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22" y="470"/>
                          <a:pt x="628" y="1533"/>
                          <a:pt x="898" y="1533"/>
                        </a:cubicBezTo>
                        <a:cubicBezTo>
                          <a:pt x="930" y="1533"/>
                          <a:pt x="956" y="1519"/>
                          <a:pt x="977" y="1489"/>
                        </a:cubicBezTo>
                        <a:cubicBezTo>
                          <a:pt x="1072" y="1346"/>
                          <a:pt x="1311" y="619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8" name="Google Shape;3299;p69">
                    <a:extLst>
                      <a:ext uri="{FF2B5EF4-FFF2-40B4-BE49-F238E27FC236}">
                        <a16:creationId xmlns:a16="http://schemas.microsoft.com/office/drawing/2014/main" id="{BFBA0DF0-1E4C-C630-8E5E-40ED923B6211}"/>
                      </a:ext>
                    </a:extLst>
                  </p:cNvPr>
                  <p:cNvSpPr/>
                  <p:nvPr/>
                </p:nvSpPr>
                <p:spPr>
                  <a:xfrm>
                    <a:off x="3652225" y="3280450"/>
                    <a:ext cx="35150" cy="21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6" h="869" extrusionOk="0">
                        <a:moveTo>
                          <a:pt x="524" y="0"/>
                        </a:moveTo>
                        <a:cubicBezTo>
                          <a:pt x="504" y="0"/>
                          <a:pt x="484" y="2"/>
                          <a:pt x="465" y="6"/>
                        </a:cubicBezTo>
                        <a:cubicBezTo>
                          <a:pt x="167" y="66"/>
                          <a:pt x="1" y="566"/>
                          <a:pt x="1" y="566"/>
                        </a:cubicBezTo>
                        <a:cubicBezTo>
                          <a:pt x="97" y="768"/>
                          <a:pt x="861" y="869"/>
                          <a:pt x="1227" y="869"/>
                        </a:cubicBezTo>
                        <a:cubicBezTo>
                          <a:pt x="1314" y="869"/>
                          <a:pt x="1378" y="863"/>
                          <a:pt x="1406" y="852"/>
                        </a:cubicBezTo>
                        <a:cubicBezTo>
                          <a:pt x="1128" y="374"/>
                          <a:pt x="799" y="0"/>
                          <a:pt x="524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9" name="Google Shape;3300;p69">
                    <a:extLst>
                      <a:ext uri="{FF2B5EF4-FFF2-40B4-BE49-F238E27FC236}">
                        <a16:creationId xmlns:a16="http://schemas.microsoft.com/office/drawing/2014/main" id="{2A2EF6AA-0B54-1322-101F-06F1B98732F3}"/>
                      </a:ext>
                    </a:extLst>
                  </p:cNvPr>
                  <p:cNvSpPr/>
                  <p:nvPr/>
                </p:nvSpPr>
                <p:spPr>
                  <a:xfrm>
                    <a:off x="3577825" y="3171650"/>
                    <a:ext cx="35725" cy="4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9" h="1764" extrusionOk="0">
                        <a:moveTo>
                          <a:pt x="179" y="1"/>
                        </a:moveTo>
                        <a:cubicBezTo>
                          <a:pt x="179" y="1"/>
                          <a:pt x="191" y="643"/>
                          <a:pt x="464" y="1108"/>
                        </a:cubicBezTo>
                        <a:cubicBezTo>
                          <a:pt x="286" y="1132"/>
                          <a:pt x="119" y="1227"/>
                          <a:pt x="0" y="1370"/>
                        </a:cubicBezTo>
                        <a:cubicBezTo>
                          <a:pt x="69" y="1611"/>
                          <a:pt x="769" y="1763"/>
                          <a:pt x="1032" y="1763"/>
                        </a:cubicBezTo>
                        <a:cubicBezTo>
                          <a:pt x="1042" y="1763"/>
                          <a:pt x="1051" y="1763"/>
                          <a:pt x="1060" y="1763"/>
                        </a:cubicBezTo>
                        <a:cubicBezTo>
                          <a:pt x="1060" y="1763"/>
                          <a:pt x="1429" y="1584"/>
                          <a:pt x="1250" y="1310"/>
                        </a:cubicBezTo>
                        <a:cubicBezTo>
                          <a:pt x="1226" y="1286"/>
                          <a:pt x="1191" y="1239"/>
                          <a:pt x="1167" y="1227"/>
                        </a:cubicBezTo>
                        <a:cubicBezTo>
                          <a:pt x="1191" y="1120"/>
                          <a:pt x="1191" y="1036"/>
                          <a:pt x="1191" y="1036"/>
                        </a:cubicBezTo>
                        <a:cubicBezTo>
                          <a:pt x="1012" y="477"/>
                          <a:pt x="179" y="1"/>
                          <a:pt x="17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0" name="Google Shape;3301;p69">
                    <a:extLst>
                      <a:ext uri="{FF2B5EF4-FFF2-40B4-BE49-F238E27FC236}">
                        <a16:creationId xmlns:a16="http://schemas.microsoft.com/office/drawing/2014/main" id="{7E9AC084-FCA2-E7A5-2CE6-AD72B2CDD547}"/>
                      </a:ext>
                    </a:extLst>
                  </p:cNvPr>
                  <p:cNvSpPr/>
                  <p:nvPr/>
                </p:nvSpPr>
                <p:spPr>
                  <a:xfrm>
                    <a:off x="3579300" y="3304400"/>
                    <a:ext cx="56000" cy="34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0" h="1372" extrusionOk="0">
                        <a:moveTo>
                          <a:pt x="1817" y="0"/>
                        </a:moveTo>
                        <a:cubicBezTo>
                          <a:pt x="1534" y="0"/>
                          <a:pt x="1186" y="281"/>
                          <a:pt x="906" y="572"/>
                        </a:cubicBezTo>
                        <a:cubicBezTo>
                          <a:pt x="405" y="739"/>
                          <a:pt x="1" y="1096"/>
                          <a:pt x="60" y="1120"/>
                        </a:cubicBezTo>
                        <a:cubicBezTo>
                          <a:pt x="67" y="1127"/>
                          <a:pt x="89" y="1130"/>
                          <a:pt x="124" y="1130"/>
                        </a:cubicBezTo>
                        <a:cubicBezTo>
                          <a:pt x="207" y="1130"/>
                          <a:pt x="360" y="1113"/>
                          <a:pt x="536" y="1096"/>
                        </a:cubicBezTo>
                        <a:lnTo>
                          <a:pt x="536" y="1096"/>
                        </a:lnTo>
                        <a:cubicBezTo>
                          <a:pt x="501" y="1156"/>
                          <a:pt x="477" y="1215"/>
                          <a:pt x="465" y="1251"/>
                        </a:cubicBezTo>
                        <a:cubicBezTo>
                          <a:pt x="602" y="1335"/>
                          <a:pt x="739" y="1371"/>
                          <a:pt x="873" y="1371"/>
                        </a:cubicBezTo>
                        <a:cubicBezTo>
                          <a:pt x="1437" y="1371"/>
                          <a:pt x="1938" y="733"/>
                          <a:pt x="2072" y="406"/>
                        </a:cubicBezTo>
                        <a:cubicBezTo>
                          <a:pt x="2239" y="25"/>
                          <a:pt x="1834" y="1"/>
                          <a:pt x="1834" y="1"/>
                        </a:cubicBezTo>
                        <a:cubicBezTo>
                          <a:pt x="1828" y="0"/>
                          <a:pt x="1823" y="0"/>
                          <a:pt x="181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1" name="Google Shape;3302;p69">
                    <a:extLst>
                      <a:ext uri="{FF2B5EF4-FFF2-40B4-BE49-F238E27FC236}">
                        <a16:creationId xmlns:a16="http://schemas.microsoft.com/office/drawing/2014/main" id="{D07FE96D-2F35-E183-1384-4631611F5EBB}"/>
                      </a:ext>
                    </a:extLst>
                  </p:cNvPr>
                  <p:cNvSpPr/>
                  <p:nvPr/>
                </p:nvSpPr>
                <p:spPr>
                  <a:xfrm>
                    <a:off x="3571575" y="3284300"/>
                    <a:ext cx="36025" cy="34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1" h="1387" extrusionOk="0">
                        <a:moveTo>
                          <a:pt x="567" y="0"/>
                        </a:moveTo>
                        <a:cubicBezTo>
                          <a:pt x="492" y="0"/>
                          <a:pt x="421" y="21"/>
                          <a:pt x="357" y="67"/>
                        </a:cubicBezTo>
                        <a:cubicBezTo>
                          <a:pt x="393" y="305"/>
                          <a:pt x="595" y="555"/>
                          <a:pt x="822" y="733"/>
                        </a:cubicBezTo>
                        <a:cubicBezTo>
                          <a:pt x="500" y="769"/>
                          <a:pt x="83" y="852"/>
                          <a:pt x="0" y="1055"/>
                        </a:cubicBezTo>
                        <a:cubicBezTo>
                          <a:pt x="172" y="1290"/>
                          <a:pt x="463" y="1386"/>
                          <a:pt x="726" y="1386"/>
                        </a:cubicBezTo>
                        <a:cubicBezTo>
                          <a:pt x="955" y="1386"/>
                          <a:pt x="1162" y="1314"/>
                          <a:pt x="1250" y="1198"/>
                        </a:cubicBezTo>
                        <a:cubicBezTo>
                          <a:pt x="1310" y="1126"/>
                          <a:pt x="1322" y="1067"/>
                          <a:pt x="1310" y="1007"/>
                        </a:cubicBezTo>
                        <a:lnTo>
                          <a:pt x="1334" y="1007"/>
                        </a:lnTo>
                        <a:cubicBezTo>
                          <a:pt x="1334" y="1007"/>
                          <a:pt x="1441" y="757"/>
                          <a:pt x="1238" y="436"/>
                        </a:cubicBezTo>
                        <a:cubicBezTo>
                          <a:pt x="1076" y="201"/>
                          <a:pt x="804" y="0"/>
                          <a:pt x="56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2" name="Google Shape;3303;p69">
                    <a:extLst>
                      <a:ext uri="{FF2B5EF4-FFF2-40B4-BE49-F238E27FC236}">
                        <a16:creationId xmlns:a16="http://schemas.microsoft.com/office/drawing/2014/main" id="{A153659C-56E2-9F3E-97EB-1D8F64D758A2}"/>
                      </a:ext>
                    </a:extLst>
                  </p:cNvPr>
                  <p:cNvSpPr/>
                  <p:nvPr/>
                </p:nvSpPr>
                <p:spPr>
                  <a:xfrm>
                    <a:off x="3623650" y="3356925"/>
                    <a:ext cx="21175" cy="30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7" h="1222" extrusionOk="0">
                        <a:moveTo>
                          <a:pt x="737" y="1"/>
                        </a:moveTo>
                        <a:cubicBezTo>
                          <a:pt x="565" y="1"/>
                          <a:pt x="251" y="257"/>
                          <a:pt x="251" y="257"/>
                        </a:cubicBezTo>
                        <a:cubicBezTo>
                          <a:pt x="72" y="424"/>
                          <a:pt x="1" y="1043"/>
                          <a:pt x="48" y="1222"/>
                        </a:cubicBezTo>
                        <a:cubicBezTo>
                          <a:pt x="596" y="924"/>
                          <a:pt x="846" y="471"/>
                          <a:pt x="846" y="126"/>
                        </a:cubicBezTo>
                        <a:cubicBezTo>
                          <a:pt x="843" y="34"/>
                          <a:pt x="799" y="1"/>
                          <a:pt x="737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3" name="Google Shape;3304;p69">
                    <a:extLst>
                      <a:ext uri="{FF2B5EF4-FFF2-40B4-BE49-F238E27FC236}">
                        <a16:creationId xmlns:a16="http://schemas.microsoft.com/office/drawing/2014/main" id="{53134838-66C7-6239-07BC-5C763B37FA89}"/>
                      </a:ext>
                    </a:extLst>
                  </p:cNvPr>
                  <p:cNvSpPr/>
                  <p:nvPr/>
                </p:nvSpPr>
                <p:spPr>
                  <a:xfrm>
                    <a:off x="3598650" y="3323975"/>
                    <a:ext cx="43350" cy="24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" h="980" extrusionOk="0">
                        <a:moveTo>
                          <a:pt x="1455" y="1"/>
                        </a:moveTo>
                        <a:cubicBezTo>
                          <a:pt x="1385" y="1"/>
                          <a:pt x="1322" y="15"/>
                          <a:pt x="1322" y="15"/>
                        </a:cubicBezTo>
                        <a:cubicBezTo>
                          <a:pt x="846" y="206"/>
                          <a:pt x="36" y="873"/>
                          <a:pt x="1" y="980"/>
                        </a:cubicBezTo>
                        <a:cubicBezTo>
                          <a:pt x="513" y="908"/>
                          <a:pt x="1263" y="789"/>
                          <a:pt x="1548" y="337"/>
                        </a:cubicBezTo>
                        <a:cubicBezTo>
                          <a:pt x="1734" y="51"/>
                          <a:pt x="1583" y="1"/>
                          <a:pt x="1455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4" name="Google Shape;3305;p69">
                    <a:extLst>
                      <a:ext uri="{FF2B5EF4-FFF2-40B4-BE49-F238E27FC236}">
                        <a16:creationId xmlns:a16="http://schemas.microsoft.com/office/drawing/2014/main" id="{6FAB918E-1240-2BFB-5189-3EC8CFF50ECD}"/>
                      </a:ext>
                    </a:extLst>
                  </p:cNvPr>
                  <p:cNvSpPr/>
                  <p:nvPr/>
                </p:nvSpPr>
                <p:spPr>
                  <a:xfrm>
                    <a:off x="3608475" y="3288150"/>
                    <a:ext cx="43175" cy="14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7" h="587" extrusionOk="0">
                        <a:moveTo>
                          <a:pt x="1133" y="0"/>
                        </a:moveTo>
                        <a:cubicBezTo>
                          <a:pt x="705" y="0"/>
                          <a:pt x="63" y="183"/>
                          <a:pt x="0" y="484"/>
                        </a:cubicBezTo>
                        <a:cubicBezTo>
                          <a:pt x="101" y="558"/>
                          <a:pt x="256" y="586"/>
                          <a:pt x="428" y="586"/>
                        </a:cubicBezTo>
                        <a:cubicBezTo>
                          <a:pt x="808" y="586"/>
                          <a:pt x="1274" y="451"/>
                          <a:pt x="1429" y="377"/>
                        </a:cubicBezTo>
                        <a:cubicBezTo>
                          <a:pt x="1429" y="377"/>
                          <a:pt x="1727" y="246"/>
                          <a:pt x="1465" y="67"/>
                        </a:cubicBezTo>
                        <a:cubicBezTo>
                          <a:pt x="1401" y="22"/>
                          <a:pt x="1280" y="0"/>
                          <a:pt x="1133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5" name="Google Shape;3306;p69">
                    <a:extLst>
                      <a:ext uri="{FF2B5EF4-FFF2-40B4-BE49-F238E27FC236}">
                        <a16:creationId xmlns:a16="http://schemas.microsoft.com/office/drawing/2014/main" id="{E3875F41-D967-A44A-2A3E-C63261E54B2F}"/>
                      </a:ext>
                    </a:extLst>
                  </p:cNvPr>
                  <p:cNvSpPr/>
                  <p:nvPr/>
                </p:nvSpPr>
                <p:spPr>
                  <a:xfrm>
                    <a:off x="3586750" y="3227900"/>
                    <a:ext cx="28000" cy="3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0" h="1307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43" y="414"/>
                          <a:pt x="556" y="1307"/>
                          <a:pt x="778" y="1307"/>
                        </a:cubicBezTo>
                        <a:cubicBezTo>
                          <a:pt x="805" y="1307"/>
                          <a:pt x="829" y="1293"/>
                          <a:pt x="846" y="1263"/>
                        </a:cubicBezTo>
                        <a:cubicBezTo>
                          <a:pt x="929" y="1144"/>
                          <a:pt x="1120" y="525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6" name="Google Shape;3307;p69">
                    <a:extLst>
                      <a:ext uri="{FF2B5EF4-FFF2-40B4-BE49-F238E27FC236}">
                        <a16:creationId xmlns:a16="http://schemas.microsoft.com/office/drawing/2014/main" id="{3B308157-0102-1DF2-0983-B124A0EC440C}"/>
                      </a:ext>
                    </a:extLst>
                  </p:cNvPr>
                  <p:cNvSpPr/>
                  <p:nvPr/>
                </p:nvSpPr>
                <p:spPr>
                  <a:xfrm>
                    <a:off x="3583175" y="3271750"/>
                    <a:ext cx="29200" cy="16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8" h="676" extrusionOk="0">
                        <a:moveTo>
                          <a:pt x="509" y="1"/>
                        </a:moveTo>
                        <a:cubicBezTo>
                          <a:pt x="371" y="1"/>
                          <a:pt x="204" y="42"/>
                          <a:pt x="0" y="152"/>
                        </a:cubicBezTo>
                        <a:cubicBezTo>
                          <a:pt x="84" y="485"/>
                          <a:pt x="691" y="628"/>
                          <a:pt x="1072" y="676"/>
                        </a:cubicBezTo>
                        <a:cubicBezTo>
                          <a:pt x="1072" y="676"/>
                          <a:pt x="1167" y="485"/>
                          <a:pt x="1036" y="295"/>
                        </a:cubicBezTo>
                        <a:cubicBezTo>
                          <a:pt x="948" y="175"/>
                          <a:pt x="790" y="1"/>
                          <a:pt x="50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807" name="Google Shape;3308;p69">
                    <a:extLst>
                      <a:ext uri="{FF2B5EF4-FFF2-40B4-BE49-F238E27FC236}">
                        <a16:creationId xmlns:a16="http://schemas.microsoft.com/office/drawing/2014/main" id="{F5091B3E-A0F6-F38E-DF06-2A0CF1D8DE23}"/>
                      </a:ext>
                    </a:extLst>
                  </p:cNvPr>
                  <p:cNvGrpSpPr/>
                  <p:nvPr/>
                </p:nvGrpSpPr>
                <p:grpSpPr>
                  <a:xfrm>
                    <a:off x="3648750" y="3036825"/>
                    <a:ext cx="1059300" cy="472425"/>
                    <a:chOff x="3648750" y="3036825"/>
                    <a:chExt cx="1059300" cy="472425"/>
                  </a:xfrm>
                </p:grpSpPr>
                <p:sp>
                  <p:nvSpPr>
                    <p:cNvPr id="1808" name="Google Shape;3309;p69">
                      <a:extLst>
                        <a:ext uri="{FF2B5EF4-FFF2-40B4-BE49-F238E27FC236}">
                          <a16:creationId xmlns:a16="http://schemas.microsoft.com/office/drawing/2014/main" id="{24608DA9-54CA-C0D7-03A1-D95A9CA962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8950" y="3062200"/>
                      <a:ext cx="32775" cy="21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1" h="857" extrusionOk="0">
                          <a:moveTo>
                            <a:pt x="78" y="1"/>
                          </a:moveTo>
                          <a:cubicBezTo>
                            <a:pt x="41" y="1"/>
                            <a:pt x="15" y="3"/>
                            <a:pt x="1" y="9"/>
                          </a:cubicBezTo>
                          <a:cubicBezTo>
                            <a:pt x="252" y="476"/>
                            <a:pt x="535" y="857"/>
                            <a:pt x="799" y="857"/>
                          </a:cubicBezTo>
                          <a:cubicBezTo>
                            <a:pt x="811" y="857"/>
                            <a:pt x="823" y="856"/>
                            <a:pt x="834" y="854"/>
                          </a:cubicBezTo>
                          <a:cubicBezTo>
                            <a:pt x="1120" y="830"/>
                            <a:pt x="1311" y="366"/>
                            <a:pt x="1311" y="366"/>
                          </a:cubicBezTo>
                          <a:cubicBezTo>
                            <a:pt x="1216" y="156"/>
                            <a:pt x="357" y="1"/>
                            <a:pt x="78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09" name="Google Shape;3310;p69">
                      <a:extLst>
                        <a:ext uri="{FF2B5EF4-FFF2-40B4-BE49-F238E27FC236}">
                          <a16:creationId xmlns:a16="http://schemas.microsoft.com/office/drawing/2014/main" id="{527B85CC-369C-A761-586D-C63D55E22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2125" y="3087875"/>
                      <a:ext cx="43175" cy="23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7" h="935" extrusionOk="0">
                          <a:moveTo>
                            <a:pt x="1265" y="0"/>
                          </a:moveTo>
                          <a:cubicBezTo>
                            <a:pt x="912" y="0"/>
                            <a:pt x="340" y="331"/>
                            <a:pt x="0" y="482"/>
                          </a:cubicBezTo>
                          <a:cubicBezTo>
                            <a:pt x="360" y="810"/>
                            <a:pt x="712" y="934"/>
                            <a:pt x="993" y="934"/>
                          </a:cubicBezTo>
                          <a:cubicBezTo>
                            <a:pt x="1242" y="934"/>
                            <a:pt x="1435" y="836"/>
                            <a:pt x="1524" y="696"/>
                          </a:cubicBezTo>
                          <a:cubicBezTo>
                            <a:pt x="1727" y="399"/>
                            <a:pt x="1572" y="244"/>
                            <a:pt x="1572" y="244"/>
                          </a:cubicBezTo>
                          <a:lnTo>
                            <a:pt x="1488" y="77"/>
                          </a:lnTo>
                          <a:cubicBezTo>
                            <a:pt x="1434" y="23"/>
                            <a:pt x="1357" y="0"/>
                            <a:pt x="1265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0" name="Google Shape;3311;p69">
                      <a:extLst>
                        <a:ext uri="{FF2B5EF4-FFF2-40B4-BE49-F238E27FC236}">
                          <a16:creationId xmlns:a16="http://schemas.microsoft.com/office/drawing/2014/main" id="{4DC5DD05-B1F1-F72B-2FC9-B144EC4BBF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6875" y="3036825"/>
                      <a:ext cx="43475" cy="51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39" h="2048" extrusionOk="0">
                          <a:moveTo>
                            <a:pt x="500" y="0"/>
                          </a:moveTo>
                          <a:cubicBezTo>
                            <a:pt x="119" y="119"/>
                            <a:pt x="0" y="1191"/>
                            <a:pt x="0" y="1191"/>
                          </a:cubicBezTo>
                          <a:cubicBezTo>
                            <a:pt x="0" y="1191"/>
                            <a:pt x="584" y="2036"/>
                            <a:pt x="1012" y="2048"/>
                          </a:cubicBezTo>
                          <a:cubicBezTo>
                            <a:pt x="1179" y="1631"/>
                            <a:pt x="989" y="1441"/>
                            <a:pt x="810" y="1357"/>
                          </a:cubicBezTo>
                          <a:lnTo>
                            <a:pt x="810" y="1357"/>
                          </a:lnTo>
                          <a:cubicBezTo>
                            <a:pt x="1012" y="1405"/>
                            <a:pt x="1358" y="1476"/>
                            <a:pt x="1739" y="1548"/>
                          </a:cubicBezTo>
                          <a:cubicBezTo>
                            <a:pt x="1730" y="1309"/>
                            <a:pt x="1470" y="885"/>
                            <a:pt x="1039" y="885"/>
                          </a:cubicBezTo>
                          <a:cubicBezTo>
                            <a:pt x="894" y="885"/>
                            <a:pt x="730" y="932"/>
                            <a:pt x="549" y="1051"/>
                          </a:cubicBezTo>
                          <a:lnTo>
                            <a:pt x="549" y="1051"/>
                          </a:lnTo>
                          <a:cubicBezTo>
                            <a:pt x="679" y="813"/>
                            <a:pt x="847" y="391"/>
                            <a:pt x="500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1" name="Google Shape;3312;p69">
                      <a:extLst>
                        <a:ext uri="{FF2B5EF4-FFF2-40B4-BE49-F238E27FC236}">
                          <a16:creationId xmlns:a16="http://schemas.microsoft.com/office/drawing/2014/main" id="{AEAB8D6B-B5F8-11A2-4EDC-2247234B8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8725" y="3113600"/>
                      <a:ext cx="34250" cy="56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0" h="2246" extrusionOk="0">
                          <a:moveTo>
                            <a:pt x="250" y="1"/>
                          </a:moveTo>
                          <a:cubicBezTo>
                            <a:pt x="250" y="1"/>
                            <a:pt x="0" y="1430"/>
                            <a:pt x="691" y="2108"/>
                          </a:cubicBezTo>
                          <a:cubicBezTo>
                            <a:pt x="789" y="2206"/>
                            <a:pt x="875" y="2245"/>
                            <a:pt x="951" y="2245"/>
                          </a:cubicBezTo>
                          <a:cubicBezTo>
                            <a:pt x="1242" y="2245"/>
                            <a:pt x="1369" y="1668"/>
                            <a:pt x="1369" y="1668"/>
                          </a:cubicBezTo>
                          <a:cubicBezTo>
                            <a:pt x="1262" y="870"/>
                            <a:pt x="250" y="1"/>
                            <a:pt x="250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2" name="Google Shape;3313;p69">
                      <a:extLst>
                        <a:ext uri="{FF2B5EF4-FFF2-40B4-BE49-F238E27FC236}">
                          <a16:creationId xmlns:a16="http://schemas.microsoft.com/office/drawing/2014/main" id="{7B663E8F-65D9-B6F0-F009-6C8971CA8C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4300" y="3090350"/>
                      <a:ext cx="30700" cy="42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28" h="1705" extrusionOk="0">
                          <a:moveTo>
                            <a:pt x="955" y="0"/>
                          </a:moveTo>
                          <a:cubicBezTo>
                            <a:pt x="806" y="0"/>
                            <a:pt x="612" y="52"/>
                            <a:pt x="417" y="252"/>
                          </a:cubicBezTo>
                          <a:cubicBezTo>
                            <a:pt x="1" y="669"/>
                            <a:pt x="156" y="1705"/>
                            <a:pt x="156" y="1705"/>
                          </a:cubicBezTo>
                          <a:cubicBezTo>
                            <a:pt x="156" y="1705"/>
                            <a:pt x="334" y="1705"/>
                            <a:pt x="608" y="1276"/>
                          </a:cubicBezTo>
                          <a:cubicBezTo>
                            <a:pt x="894" y="847"/>
                            <a:pt x="1215" y="609"/>
                            <a:pt x="1191" y="121"/>
                          </a:cubicBezTo>
                          <a:lnTo>
                            <a:pt x="1227" y="62"/>
                          </a:lnTo>
                          <a:cubicBezTo>
                            <a:pt x="1227" y="62"/>
                            <a:pt x="1117" y="0"/>
                            <a:pt x="955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3" name="Google Shape;3314;p69">
                      <a:extLst>
                        <a:ext uri="{FF2B5EF4-FFF2-40B4-BE49-F238E27FC236}">
                          <a16:creationId xmlns:a16="http://schemas.microsoft.com/office/drawing/2014/main" id="{2929EB83-0FB2-18A0-49B3-E8FB373587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9475" y="3127900"/>
                      <a:ext cx="45425" cy="21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17" h="867" extrusionOk="0">
                          <a:moveTo>
                            <a:pt x="1817" y="0"/>
                          </a:moveTo>
                          <a:lnTo>
                            <a:pt x="1817" y="0"/>
                          </a:lnTo>
                          <a:cubicBezTo>
                            <a:pt x="1293" y="48"/>
                            <a:pt x="543" y="107"/>
                            <a:pt x="221" y="536"/>
                          </a:cubicBezTo>
                          <a:cubicBezTo>
                            <a:pt x="1" y="822"/>
                            <a:pt x="184" y="867"/>
                            <a:pt x="320" y="867"/>
                          </a:cubicBezTo>
                          <a:cubicBezTo>
                            <a:pt x="383" y="867"/>
                            <a:pt x="436" y="858"/>
                            <a:pt x="436" y="858"/>
                          </a:cubicBezTo>
                          <a:cubicBezTo>
                            <a:pt x="912" y="691"/>
                            <a:pt x="1793" y="84"/>
                            <a:pt x="1817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4" name="Google Shape;3315;p69">
                      <a:extLst>
                        <a:ext uri="{FF2B5EF4-FFF2-40B4-BE49-F238E27FC236}">
                          <a16:creationId xmlns:a16="http://schemas.microsoft.com/office/drawing/2014/main" id="{85690EE6-FD43-6890-273D-7F41F4BBA7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3325" y="3096400"/>
                      <a:ext cx="62825" cy="25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13" h="1030" extrusionOk="0">
                          <a:moveTo>
                            <a:pt x="1690" y="0"/>
                          </a:moveTo>
                          <a:cubicBezTo>
                            <a:pt x="1306" y="0"/>
                            <a:pt x="866" y="50"/>
                            <a:pt x="548" y="236"/>
                          </a:cubicBezTo>
                          <a:cubicBezTo>
                            <a:pt x="560" y="248"/>
                            <a:pt x="1" y="951"/>
                            <a:pt x="644" y="1022"/>
                          </a:cubicBezTo>
                          <a:cubicBezTo>
                            <a:pt x="688" y="1027"/>
                            <a:pt x="732" y="1030"/>
                            <a:pt x="776" y="1030"/>
                          </a:cubicBezTo>
                          <a:cubicBezTo>
                            <a:pt x="1650" y="1030"/>
                            <a:pt x="2513" y="70"/>
                            <a:pt x="2513" y="70"/>
                          </a:cubicBezTo>
                          <a:cubicBezTo>
                            <a:pt x="2513" y="70"/>
                            <a:pt x="2141" y="0"/>
                            <a:pt x="1690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5" name="Google Shape;3316;p69">
                      <a:extLst>
                        <a:ext uri="{FF2B5EF4-FFF2-40B4-BE49-F238E27FC236}">
                          <a16:creationId xmlns:a16="http://schemas.microsoft.com/office/drawing/2014/main" id="{2083B837-D0D0-3638-5ACD-3EEAF0306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0175" y="3106175"/>
                      <a:ext cx="41400" cy="420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56" h="1683" extrusionOk="0">
                          <a:moveTo>
                            <a:pt x="1465" y="0"/>
                          </a:moveTo>
                          <a:lnTo>
                            <a:pt x="1465" y="0"/>
                          </a:lnTo>
                          <a:cubicBezTo>
                            <a:pt x="965" y="95"/>
                            <a:pt x="108" y="869"/>
                            <a:pt x="1" y="1596"/>
                          </a:cubicBezTo>
                          <a:cubicBezTo>
                            <a:pt x="97" y="1656"/>
                            <a:pt x="199" y="1683"/>
                            <a:pt x="305" y="1683"/>
                          </a:cubicBezTo>
                          <a:cubicBezTo>
                            <a:pt x="697" y="1683"/>
                            <a:pt x="1124" y="1311"/>
                            <a:pt x="1358" y="917"/>
                          </a:cubicBezTo>
                          <a:cubicBezTo>
                            <a:pt x="1656" y="405"/>
                            <a:pt x="1465" y="0"/>
                            <a:pt x="1465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6" name="Google Shape;3317;p69">
                      <a:extLst>
                        <a:ext uri="{FF2B5EF4-FFF2-40B4-BE49-F238E27FC236}">
                          <a16:creationId xmlns:a16="http://schemas.microsoft.com/office/drawing/2014/main" id="{859C1BB7-3FBE-D88E-C538-3CD6BF1BBE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65450" y="3103600"/>
                      <a:ext cx="30200" cy="13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8" h="533" extrusionOk="0">
                          <a:moveTo>
                            <a:pt x="1202" y="0"/>
                          </a:moveTo>
                          <a:cubicBezTo>
                            <a:pt x="1152" y="0"/>
                            <a:pt x="631" y="268"/>
                            <a:pt x="1" y="496"/>
                          </a:cubicBezTo>
                          <a:cubicBezTo>
                            <a:pt x="96" y="518"/>
                            <a:pt x="193" y="532"/>
                            <a:pt x="292" y="532"/>
                          </a:cubicBezTo>
                          <a:cubicBezTo>
                            <a:pt x="576" y="532"/>
                            <a:pt x="877" y="414"/>
                            <a:pt x="1203" y="8"/>
                          </a:cubicBezTo>
                          <a:cubicBezTo>
                            <a:pt x="1207" y="3"/>
                            <a:pt x="1207" y="0"/>
                            <a:pt x="1202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7" name="Google Shape;3318;p69">
                      <a:extLst>
                        <a:ext uri="{FF2B5EF4-FFF2-40B4-BE49-F238E27FC236}">
                          <a16:creationId xmlns:a16="http://schemas.microsoft.com/office/drawing/2014/main" id="{5D586E46-BE79-8989-8BEF-BF30A5EF0E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2175" y="3107150"/>
                      <a:ext cx="53300" cy="15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2" h="610" extrusionOk="0">
                          <a:moveTo>
                            <a:pt x="1059" y="0"/>
                          </a:moveTo>
                          <a:cubicBezTo>
                            <a:pt x="937" y="0"/>
                            <a:pt x="815" y="30"/>
                            <a:pt x="691" y="104"/>
                          </a:cubicBezTo>
                          <a:cubicBezTo>
                            <a:pt x="0" y="533"/>
                            <a:pt x="655" y="604"/>
                            <a:pt x="655" y="604"/>
                          </a:cubicBezTo>
                          <a:cubicBezTo>
                            <a:pt x="704" y="608"/>
                            <a:pt x="754" y="610"/>
                            <a:pt x="804" y="610"/>
                          </a:cubicBezTo>
                          <a:cubicBezTo>
                            <a:pt x="1234" y="610"/>
                            <a:pt x="1716" y="481"/>
                            <a:pt x="2132" y="342"/>
                          </a:cubicBezTo>
                          <a:cubicBezTo>
                            <a:pt x="1753" y="236"/>
                            <a:pt x="1407" y="0"/>
                            <a:pt x="1059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8" name="Google Shape;3319;p69">
                      <a:extLst>
                        <a:ext uri="{FF2B5EF4-FFF2-40B4-BE49-F238E27FC236}">
                          <a16:creationId xmlns:a16="http://schemas.microsoft.com/office/drawing/2014/main" id="{B19CBE62-1AA6-62B9-1DD1-2B7316C7FB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0825" y="3197850"/>
                      <a:ext cx="87225" cy="380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89" h="1522" extrusionOk="0">
                          <a:moveTo>
                            <a:pt x="2500" y="0"/>
                          </a:moveTo>
                          <a:lnTo>
                            <a:pt x="2143" y="119"/>
                          </a:lnTo>
                          <a:cubicBezTo>
                            <a:pt x="2143" y="119"/>
                            <a:pt x="1952" y="262"/>
                            <a:pt x="1774" y="477"/>
                          </a:cubicBezTo>
                          <a:cubicBezTo>
                            <a:pt x="1571" y="274"/>
                            <a:pt x="1369" y="131"/>
                            <a:pt x="1214" y="96"/>
                          </a:cubicBezTo>
                          <a:cubicBezTo>
                            <a:pt x="1214" y="96"/>
                            <a:pt x="948" y="53"/>
                            <a:pt x="679" y="53"/>
                          </a:cubicBezTo>
                          <a:cubicBezTo>
                            <a:pt x="343" y="53"/>
                            <a:pt x="1" y="119"/>
                            <a:pt x="166" y="417"/>
                          </a:cubicBezTo>
                          <a:cubicBezTo>
                            <a:pt x="369" y="798"/>
                            <a:pt x="881" y="1155"/>
                            <a:pt x="1547" y="1322"/>
                          </a:cubicBezTo>
                          <a:lnTo>
                            <a:pt x="1547" y="1334"/>
                          </a:lnTo>
                          <a:cubicBezTo>
                            <a:pt x="1635" y="1471"/>
                            <a:pt x="1809" y="1522"/>
                            <a:pt x="2020" y="1522"/>
                          </a:cubicBezTo>
                          <a:cubicBezTo>
                            <a:pt x="2613" y="1522"/>
                            <a:pt x="3488" y="1119"/>
                            <a:pt x="3488" y="1119"/>
                          </a:cubicBezTo>
                          <a:cubicBezTo>
                            <a:pt x="3488" y="1119"/>
                            <a:pt x="2881" y="107"/>
                            <a:pt x="2500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9" name="Google Shape;3320;p69">
                      <a:extLst>
                        <a:ext uri="{FF2B5EF4-FFF2-40B4-BE49-F238E27FC236}">
                          <a16:creationId xmlns:a16="http://schemas.microsoft.com/office/drawing/2014/main" id="{6D636089-D830-B250-ECEE-EF192BEAD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5625" y="3309475"/>
                      <a:ext cx="95275" cy="44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11" h="1787" extrusionOk="0">
                          <a:moveTo>
                            <a:pt x="1060" y="1"/>
                          </a:moveTo>
                          <a:cubicBezTo>
                            <a:pt x="664" y="1"/>
                            <a:pt x="272" y="202"/>
                            <a:pt x="0" y="345"/>
                          </a:cubicBezTo>
                          <a:cubicBezTo>
                            <a:pt x="215" y="726"/>
                            <a:pt x="441" y="905"/>
                            <a:pt x="631" y="976"/>
                          </a:cubicBezTo>
                          <a:cubicBezTo>
                            <a:pt x="489" y="976"/>
                            <a:pt x="322" y="1012"/>
                            <a:pt x="191" y="1107"/>
                          </a:cubicBezTo>
                          <a:cubicBezTo>
                            <a:pt x="596" y="1607"/>
                            <a:pt x="2060" y="1786"/>
                            <a:pt x="2060" y="1786"/>
                          </a:cubicBezTo>
                          <a:cubicBezTo>
                            <a:pt x="2060" y="1786"/>
                            <a:pt x="3810" y="786"/>
                            <a:pt x="3644" y="250"/>
                          </a:cubicBezTo>
                          <a:cubicBezTo>
                            <a:pt x="3577" y="242"/>
                            <a:pt x="3513" y="238"/>
                            <a:pt x="3451" y="238"/>
                          </a:cubicBezTo>
                          <a:cubicBezTo>
                            <a:pt x="2400" y="238"/>
                            <a:pt x="2060" y="1322"/>
                            <a:pt x="2060" y="1322"/>
                          </a:cubicBezTo>
                          <a:lnTo>
                            <a:pt x="1727" y="250"/>
                          </a:lnTo>
                          <a:cubicBezTo>
                            <a:pt x="1518" y="67"/>
                            <a:pt x="1288" y="1"/>
                            <a:pt x="1060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0" name="Google Shape;3321;p69">
                      <a:extLst>
                        <a:ext uri="{FF2B5EF4-FFF2-40B4-BE49-F238E27FC236}">
                          <a16:creationId xmlns:a16="http://schemas.microsoft.com/office/drawing/2014/main" id="{F0945670-8D0C-A1A9-959C-E4423AD8FB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6875" y="3350125"/>
                      <a:ext cx="35425" cy="44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17" h="1792" extrusionOk="0">
                          <a:moveTo>
                            <a:pt x="683" y="1"/>
                          </a:moveTo>
                          <a:cubicBezTo>
                            <a:pt x="557" y="1"/>
                            <a:pt x="432" y="27"/>
                            <a:pt x="333" y="101"/>
                          </a:cubicBezTo>
                          <a:cubicBezTo>
                            <a:pt x="0" y="339"/>
                            <a:pt x="95" y="1053"/>
                            <a:pt x="322" y="1791"/>
                          </a:cubicBezTo>
                          <a:cubicBezTo>
                            <a:pt x="476" y="1720"/>
                            <a:pt x="1417" y="482"/>
                            <a:pt x="1298" y="148"/>
                          </a:cubicBezTo>
                          <a:cubicBezTo>
                            <a:pt x="1298" y="148"/>
                            <a:pt x="985" y="1"/>
                            <a:pt x="683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1" name="Google Shape;3322;p69">
                      <a:extLst>
                        <a:ext uri="{FF2B5EF4-FFF2-40B4-BE49-F238E27FC236}">
                          <a16:creationId xmlns:a16="http://schemas.microsoft.com/office/drawing/2014/main" id="{34A2393C-1474-2493-619F-215D551804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1575" y="3353675"/>
                      <a:ext cx="65200" cy="79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08" h="3186" extrusionOk="0">
                          <a:moveTo>
                            <a:pt x="2117" y="1"/>
                          </a:moveTo>
                          <a:cubicBezTo>
                            <a:pt x="1455" y="1"/>
                            <a:pt x="0" y="1256"/>
                            <a:pt x="0" y="1256"/>
                          </a:cubicBezTo>
                          <a:cubicBezTo>
                            <a:pt x="0" y="1256"/>
                            <a:pt x="167" y="2756"/>
                            <a:pt x="715" y="3185"/>
                          </a:cubicBezTo>
                          <a:cubicBezTo>
                            <a:pt x="977" y="2887"/>
                            <a:pt x="1310" y="2542"/>
                            <a:pt x="1310" y="2542"/>
                          </a:cubicBezTo>
                          <a:cubicBezTo>
                            <a:pt x="1310" y="2542"/>
                            <a:pt x="1324" y="2539"/>
                            <a:pt x="1351" y="2539"/>
                          </a:cubicBezTo>
                          <a:cubicBezTo>
                            <a:pt x="1464" y="2539"/>
                            <a:pt x="1816" y="2594"/>
                            <a:pt x="2393" y="3161"/>
                          </a:cubicBezTo>
                          <a:cubicBezTo>
                            <a:pt x="2608" y="2828"/>
                            <a:pt x="2251" y="1923"/>
                            <a:pt x="1834" y="1268"/>
                          </a:cubicBezTo>
                          <a:cubicBezTo>
                            <a:pt x="2084" y="875"/>
                            <a:pt x="2274" y="459"/>
                            <a:pt x="2239" y="18"/>
                          </a:cubicBezTo>
                          <a:cubicBezTo>
                            <a:pt x="2202" y="6"/>
                            <a:pt x="2162" y="1"/>
                            <a:pt x="2117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2" name="Google Shape;3323;p69">
                      <a:extLst>
                        <a:ext uri="{FF2B5EF4-FFF2-40B4-BE49-F238E27FC236}">
                          <a16:creationId xmlns:a16="http://schemas.microsoft.com/office/drawing/2014/main" id="{32B695C7-C539-FF1C-4BA2-B0BA91EC96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6750" y="3447325"/>
                      <a:ext cx="47075" cy="6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83" h="2477" extrusionOk="0">
                          <a:moveTo>
                            <a:pt x="1697" y="0"/>
                          </a:moveTo>
                          <a:cubicBezTo>
                            <a:pt x="1593" y="0"/>
                            <a:pt x="1464" y="94"/>
                            <a:pt x="1464" y="94"/>
                          </a:cubicBezTo>
                          <a:cubicBezTo>
                            <a:pt x="548" y="820"/>
                            <a:pt x="0" y="2332"/>
                            <a:pt x="0" y="2463"/>
                          </a:cubicBezTo>
                          <a:cubicBezTo>
                            <a:pt x="1" y="2472"/>
                            <a:pt x="8" y="2476"/>
                            <a:pt x="20" y="2476"/>
                          </a:cubicBezTo>
                          <a:cubicBezTo>
                            <a:pt x="193" y="2476"/>
                            <a:pt x="1440" y="1632"/>
                            <a:pt x="1774" y="487"/>
                          </a:cubicBezTo>
                          <a:cubicBezTo>
                            <a:pt x="1882" y="97"/>
                            <a:pt x="1803" y="0"/>
                            <a:pt x="1697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3" name="Google Shape;3324;p69">
                      <a:extLst>
                        <a:ext uri="{FF2B5EF4-FFF2-40B4-BE49-F238E27FC236}">
                          <a16:creationId xmlns:a16="http://schemas.microsoft.com/office/drawing/2014/main" id="{5C6C5E65-14F3-E11E-688C-D08BF66007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2350" y="3188625"/>
                      <a:ext cx="34550" cy="50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2" h="2027" extrusionOk="0">
                          <a:moveTo>
                            <a:pt x="0" y="1977"/>
                          </a:moveTo>
                          <a:lnTo>
                            <a:pt x="0" y="1977"/>
                          </a:lnTo>
                          <a:lnTo>
                            <a:pt x="0" y="1977"/>
                          </a:lnTo>
                          <a:cubicBezTo>
                            <a:pt x="0" y="1977"/>
                            <a:pt x="0" y="1977"/>
                            <a:pt x="0" y="1977"/>
                          </a:cubicBezTo>
                          <a:close/>
                          <a:moveTo>
                            <a:pt x="1096" y="0"/>
                          </a:moveTo>
                          <a:cubicBezTo>
                            <a:pt x="1096" y="0"/>
                            <a:pt x="905" y="24"/>
                            <a:pt x="619" y="536"/>
                          </a:cubicBezTo>
                          <a:cubicBezTo>
                            <a:pt x="346" y="1036"/>
                            <a:pt x="95" y="1429"/>
                            <a:pt x="167" y="1989"/>
                          </a:cubicBezTo>
                          <a:lnTo>
                            <a:pt x="0" y="1977"/>
                          </a:lnTo>
                          <a:lnTo>
                            <a:pt x="0" y="1977"/>
                          </a:lnTo>
                          <a:cubicBezTo>
                            <a:pt x="8" y="1978"/>
                            <a:pt x="115" y="2026"/>
                            <a:pt x="273" y="2026"/>
                          </a:cubicBezTo>
                          <a:cubicBezTo>
                            <a:pt x="454" y="2026"/>
                            <a:pt x="701" y="1963"/>
                            <a:pt x="941" y="1691"/>
                          </a:cubicBezTo>
                          <a:cubicBezTo>
                            <a:pt x="1381" y="1191"/>
                            <a:pt x="1096" y="0"/>
                            <a:pt x="1096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4" name="Google Shape;3325;p69">
                      <a:extLst>
                        <a:ext uri="{FF2B5EF4-FFF2-40B4-BE49-F238E27FC236}">
                          <a16:creationId xmlns:a16="http://schemas.microsoft.com/office/drawing/2014/main" id="{B8FA693F-EECE-BEB6-B787-595D533D0D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0175" y="3159250"/>
                      <a:ext cx="227725" cy="108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109" h="4343" extrusionOk="0">
                          <a:moveTo>
                            <a:pt x="5358" y="913"/>
                          </a:moveTo>
                          <a:cubicBezTo>
                            <a:pt x="5382" y="973"/>
                            <a:pt x="5382" y="1020"/>
                            <a:pt x="5394" y="1092"/>
                          </a:cubicBezTo>
                          <a:cubicBezTo>
                            <a:pt x="5406" y="1187"/>
                            <a:pt x="5441" y="1270"/>
                            <a:pt x="5465" y="1354"/>
                          </a:cubicBezTo>
                          <a:cubicBezTo>
                            <a:pt x="5394" y="1294"/>
                            <a:pt x="5286" y="1247"/>
                            <a:pt x="5167" y="1211"/>
                          </a:cubicBezTo>
                          <a:lnTo>
                            <a:pt x="5096" y="1139"/>
                          </a:lnTo>
                          <a:cubicBezTo>
                            <a:pt x="5215" y="1068"/>
                            <a:pt x="5298" y="997"/>
                            <a:pt x="5358" y="913"/>
                          </a:cubicBezTo>
                          <a:close/>
                          <a:moveTo>
                            <a:pt x="1619" y="723"/>
                          </a:moveTo>
                          <a:lnTo>
                            <a:pt x="1619" y="723"/>
                          </a:lnTo>
                          <a:cubicBezTo>
                            <a:pt x="1548" y="949"/>
                            <a:pt x="1488" y="1270"/>
                            <a:pt x="1476" y="1509"/>
                          </a:cubicBezTo>
                          <a:cubicBezTo>
                            <a:pt x="1417" y="1425"/>
                            <a:pt x="1345" y="1354"/>
                            <a:pt x="1250" y="1270"/>
                          </a:cubicBezTo>
                          <a:cubicBezTo>
                            <a:pt x="1417" y="1080"/>
                            <a:pt x="1536" y="889"/>
                            <a:pt x="1619" y="723"/>
                          </a:cubicBezTo>
                          <a:close/>
                          <a:moveTo>
                            <a:pt x="1786" y="1592"/>
                          </a:moveTo>
                          <a:cubicBezTo>
                            <a:pt x="1834" y="1770"/>
                            <a:pt x="1881" y="1961"/>
                            <a:pt x="1929" y="2128"/>
                          </a:cubicBezTo>
                          <a:cubicBezTo>
                            <a:pt x="1881" y="2247"/>
                            <a:pt x="1846" y="2366"/>
                            <a:pt x="1846" y="2449"/>
                          </a:cubicBezTo>
                          <a:cubicBezTo>
                            <a:pt x="1810" y="2199"/>
                            <a:pt x="1726" y="1925"/>
                            <a:pt x="1607" y="1711"/>
                          </a:cubicBezTo>
                          <a:cubicBezTo>
                            <a:pt x="1667" y="1663"/>
                            <a:pt x="1726" y="1628"/>
                            <a:pt x="1786" y="1592"/>
                          </a:cubicBezTo>
                          <a:close/>
                          <a:moveTo>
                            <a:pt x="7703" y="1"/>
                          </a:moveTo>
                          <a:cubicBezTo>
                            <a:pt x="7448" y="1"/>
                            <a:pt x="7370" y="520"/>
                            <a:pt x="7370" y="520"/>
                          </a:cubicBezTo>
                          <a:cubicBezTo>
                            <a:pt x="7430" y="794"/>
                            <a:pt x="7620" y="1092"/>
                            <a:pt x="7834" y="1318"/>
                          </a:cubicBezTo>
                          <a:cubicBezTo>
                            <a:pt x="7620" y="1425"/>
                            <a:pt x="7441" y="1544"/>
                            <a:pt x="7299" y="1675"/>
                          </a:cubicBezTo>
                          <a:cubicBezTo>
                            <a:pt x="7299" y="1259"/>
                            <a:pt x="7203" y="889"/>
                            <a:pt x="7203" y="889"/>
                          </a:cubicBezTo>
                          <a:cubicBezTo>
                            <a:pt x="7203" y="889"/>
                            <a:pt x="7013" y="913"/>
                            <a:pt x="6727" y="1425"/>
                          </a:cubicBezTo>
                          <a:cubicBezTo>
                            <a:pt x="6644" y="1568"/>
                            <a:pt x="6549" y="1723"/>
                            <a:pt x="6465" y="1842"/>
                          </a:cubicBezTo>
                          <a:cubicBezTo>
                            <a:pt x="6370" y="1473"/>
                            <a:pt x="6060" y="675"/>
                            <a:pt x="5263" y="282"/>
                          </a:cubicBezTo>
                          <a:lnTo>
                            <a:pt x="5263" y="282"/>
                          </a:lnTo>
                          <a:lnTo>
                            <a:pt x="5298" y="580"/>
                          </a:lnTo>
                          <a:cubicBezTo>
                            <a:pt x="4993" y="473"/>
                            <a:pt x="4452" y="359"/>
                            <a:pt x="4051" y="359"/>
                          </a:cubicBezTo>
                          <a:cubicBezTo>
                            <a:pt x="3779" y="359"/>
                            <a:pt x="3572" y="412"/>
                            <a:pt x="3548" y="556"/>
                          </a:cubicBezTo>
                          <a:cubicBezTo>
                            <a:pt x="3536" y="675"/>
                            <a:pt x="3572" y="818"/>
                            <a:pt x="3667" y="937"/>
                          </a:cubicBezTo>
                          <a:cubicBezTo>
                            <a:pt x="3655" y="949"/>
                            <a:pt x="3631" y="949"/>
                            <a:pt x="3620" y="961"/>
                          </a:cubicBezTo>
                          <a:cubicBezTo>
                            <a:pt x="3358" y="758"/>
                            <a:pt x="2941" y="461"/>
                            <a:pt x="2584" y="294"/>
                          </a:cubicBezTo>
                          <a:cubicBezTo>
                            <a:pt x="2569" y="181"/>
                            <a:pt x="2510" y="139"/>
                            <a:pt x="2434" y="139"/>
                          </a:cubicBezTo>
                          <a:cubicBezTo>
                            <a:pt x="2389" y="139"/>
                            <a:pt x="2338" y="153"/>
                            <a:pt x="2286" y="175"/>
                          </a:cubicBezTo>
                          <a:cubicBezTo>
                            <a:pt x="2221" y="155"/>
                            <a:pt x="2159" y="147"/>
                            <a:pt x="2104" y="147"/>
                          </a:cubicBezTo>
                          <a:cubicBezTo>
                            <a:pt x="2060" y="147"/>
                            <a:pt x="2021" y="152"/>
                            <a:pt x="1988" y="163"/>
                          </a:cubicBezTo>
                          <a:lnTo>
                            <a:pt x="1988" y="342"/>
                          </a:lnTo>
                          <a:cubicBezTo>
                            <a:pt x="1881" y="413"/>
                            <a:pt x="1786" y="485"/>
                            <a:pt x="1786" y="485"/>
                          </a:cubicBezTo>
                          <a:cubicBezTo>
                            <a:pt x="1762" y="520"/>
                            <a:pt x="1726" y="556"/>
                            <a:pt x="1703" y="604"/>
                          </a:cubicBezTo>
                          <a:cubicBezTo>
                            <a:pt x="1774" y="425"/>
                            <a:pt x="1810" y="294"/>
                            <a:pt x="1810" y="246"/>
                          </a:cubicBezTo>
                          <a:cubicBezTo>
                            <a:pt x="1813" y="191"/>
                            <a:pt x="1761" y="164"/>
                            <a:pt x="1678" y="164"/>
                          </a:cubicBezTo>
                          <a:cubicBezTo>
                            <a:pt x="1401" y="164"/>
                            <a:pt x="777" y="467"/>
                            <a:pt x="631" y="1080"/>
                          </a:cubicBezTo>
                          <a:lnTo>
                            <a:pt x="417" y="1866"/>
                          </a:lnTo>
                          <a:cubicBezTo>
                            <a:pt x="464" y="1854"/>
                            <a:pt x="512" y="1830"/>
                            <a:pt x="560" y="1806"/>
                          </a:cubicBezTo>
                          <a:cubicBezTo>
                            <a:pt x="583" y="1913"/>
                            <a:pt x="619" y="2032"/>
                            <a:pt x="679" y="2140"/>
                          </a:cubicBezTo>
                          <a:cubicBezTo>
                            <a:pt x="665" y="2139"/>
                            <a:pt x="651" y="2139"/>
                            <a:pt x="638" y="2139"/>
                          </a:cubicBezTo>
                          <a:cubicBezTo>
                            <a:pt x="363" y="2139"/>
                            <a:pt x="175" y="2254"/>
                            <a:pt x="107" y="2402"/>
                          </a:cubicBezTo>
                          <a:cubicBezTo>
                            <a:pt x="0" y="2663"/>
                            <a:pt x="143" y="2747"/>
                            <a:pt x="143" y="2747"/>
                          </a:cubicBezTo>
                          <a:lnTo>
                            <a:pt x="226" y="2854"/>
                          </a:lnTo>
                          <a:cubicBezTo>
                            <a:pt x="261" y="2881"/>
                            <a:pt x="303" y="2892"/>
                            <a:pt x="351" y="2892"/>
                          </a:cubicBezTo>
                          <a:cubicBezTo>
                            <a:pt x="517" y="2892"/>
                            <a:pt x="749" y="2752"/>
                            <a:pt x="953" y="2604"/>
                          </a:cubicBezTo>
                          <a:cubicBezTo>
                            <a:pt x="1131" y="2842"/>
                            <a:pt x="1357" y="3056"/>
                            <a:pt x="1536" y="3211"/>
                          </a:cubicBezTo>
                          <a:cubicBezTo>
                            <a:pt x="1191" y="3354"/>
                            <a:pt x="1012" y="3914"/>
                            <a:pt x="1012" y="3914"/>
                          </a:cubicBezTo>
                          <a:cubicBezTo>
                            <a:pt x="1155" y="4190"/>
                            <a:pt x="2317" y="4343"/>
                            <a:pt x="2748" y="4343"/>
                          </a:cubicBezTo>
                          <a:cubicBezTo>
                            <a:pt x="2819" y="4343"/>
                            <a:pt x="2870" y="4339"/>
                            <a:pt x="2893" y="4330"/>
                          </a:cubicBezTo>
                          <a:cubicBezTo>
                            <a:pt x="2584" y="3795"/>
                            <a:pt x="2238" y="3330"/>
                            <a:pt x="1893" y="3211"/>
                          </a:cubicBezTo>
                          <a:cubicBezTo>
                            <a:pt x="1893" y="3104"/>
                            <a:pt x="1893" y="2973"/>
                            <a:pt x="1881" y="2842"/>
                          </a:cubicBezTo>
                          <a:cubicBezTo>
                            <a:pt x="1953" y="2759"/>
                            <a:pt x="2012" y="2699"/>
                            <a:pt x="2084" y="2640"/>
                          </a:cubicBezTo>
                          <a:cubicBezTo>
                            <a:pt x="2119" y="2735"/>
                            <a:pt x="2143" y="2794"/>
                            <a:pt x="2167" y="2806"/>
                          </a:cubicBezTo>
                          <a:cubicBezTo>
                            <a:pt x="2179" y="2723"/>
                            <a:pt x="2203" y="2628"/>
                            <a:pt x="2227" y="2544"/>
                          </a:cubicBezTo>
                          <a:cubicBezTo>
                            <a:pt x="2512" y="2330"/>
                            <a:pt x="2691" y="2303"/>
                            <a:pt x="2762" y="2303"/>
                          </a:cubicBezTo>
                          <a:cubicBezTo>
                            <a:pt x="2786" y="2303"/>
                            <a:pt x="2798" y="2306"/>
                            <a:pt x="2798" y="2306"/>
                          </a:cubicBezTo>
                          <a:cubicBezTo>
                            <a:pt x="2798" y="2306"/>
                            <a:pt x="3084" y="2580"/>
                            <a:pt x="3322" y="2854"/>
                          </a:cubicBezTo>
                          <a:cubicBezTo>
                            <a:pt x="3477" y="2735"/>
                            <a:pt x="3572" y="2521"/>
                            <a:pt x="3667" y="2282"/>
                          </a:cubicBezTo>
                          <a:cubicBezTo>
                            <a:pt x="3905" y="2544"/>
                            <a:pt x="4155" y="2687"/>
                            <a:pt x="4155" y="2687"/>
                          </a:cubicBezTo>
                          <a:cubicBezTo>
                            <a:pt x="4155" y="2687"/>
                            <a:pt x="4203" y="2402"/>
                            <a:pt x="4215" y="2068"/>
                          </a:cubicBezTo>
                          <a:cubicBezTo>
                            <a:pt x="4244" y="2071"/>
                            <a:pt x="4274" y="2072"/>
                            <a:pt x="4305" y="2072"/>
                          </a:cubicBezTo>
                          <a:cubicBezTo>
                            <a:pt x="4411" y="2072"/>
                            <a:pt x="4524" y="2055"/>
                            <a:pt x="4644" y="2009"/>
                          </a:cubicBezTo>
                          <a:cubicBezTo>
                            <a:pt x="4727" y="2021"/>
                            <a:pt x="4786" y="2032"/>
                            <a:pt x="4858" y="2044"/>
                          </a:cubicBezTo>
                          <a:cubicBezTo>
                            <a:pt x="4763" y="2330"/>
                            <a:pt x="4739" y="2735"/>
                            <a:pt x="5084" y="3056"/>
                          </a:cubicBezTo>
                          <a:cubicBezTo>
                            <a:pt x="5358" y="2937"/>
                            <a:pt x="5477" y="2318"/>
                            <a:pt x="5525" y="1949"/>
                          </a:cubicBezTo>
                          <a:cubicBezTo>
                            <a:pt x="5584" y="1866"/>
                            <a:pt x="5644" y="1782"/>
                            <a:pt x="5644" y="1675"/>
                          </a:cubicBezTo>
                          <a:cubicBezTo>
                            <a:pt x="5858" y="1913"/>
                            <a:pt x="6120" y="2068"/>
                            <a:pt x="6298" y="2092"/>
                          </a:cubicBezTo>
                          <a:cubicBezTo>
                            <a:pt x="6179" y="2306"/>
                            <a:pt x="6120" y="2509"/>
                            <a:pt x="6156" y="2794"/>
                          </a:cubicBezTo>
                          <a:lnTo>
                            <a:pt x="6108" y="2854"/>
                          </a:lnTo>
                          <a:cubicBezTo>
                            <a:pt x="6108" y="2854"/>
                            <a:pt x="6213" y="2904"/>
                            <a:pt x="6370" y="2904"/>
                          </a:cubicBezTo>
                          <a:cubicBezTo>
                            <a:pt x="6547" y="2904"/>
                            <a:pt x="6791" y="2840"/>
                            <a:pt x="7025" y="2568"/>
                          </a:cubicBezTo>
                          <a:cubicBezTo>
                            <a:pt x="7060" y="2544"/>
                            <a:pt x="7072" y="2509"/>
                            <a:pt x="7108" y="2485"/>
                          </a:cubicBezTo>
                          <a:cubicBezTo>
                            <a:pt x="7164" y="2495"/>
                            <a:pt x="7226" y="2499"/>
                            <a:pt x="7291" y="2499"/>
                          </a:cubicBezTo>
                          <a:cubicBezTo>
                            <a:pt x="7602" y="2499"/>
                            <a:pt x="7977" y="2402"/>
                            <a:pt x="7977" y="2402"/>
                          </a:cubicBezTo>
                          <a:cubicBezTo>
                            <a:pt x="8394" y="2282"/>
                            <a:pt x="9037" y="1330"/>
                            <a:pt x="9108" y="1020"/>
                          </a:cubicBezTo>
                          <a:cubicBezTo>
                            <a:pt x="8846" y="1020"/>
                            <a:pt x="8608" y="1068"/>
                            <a:pt x="8382" y="1128"/>
                          </a:cubicBezTo>
                          <a:cubicBezTo>
                            <a:pt x="8334" y="770"/>
                            <a:pt x="8203" y="354"/>
                            <a:pt x="7918" y="104"/>
                          </a:cubicBezTo>
                          <a:cubicBezTo>
                            <a:pt x="7835" y="30"/>
                            <a:pt x="7764" y="1"/>
                            <a:pt x="7703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5" name="Google Shape;3326;p69">
                      <a:extLst>
                        <a:ext uri="{FF2B5EF4-FFF2-40B4-BE49-F238E27FC236}">
                          <a16:creationId xmlns:a16="http://schemas.microsoft.com/office/drawing/2014/main" id="{18172D9C-BAB1-E863-EA35-9815311F0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825" y="3165975"/>
                      <a:ext cx="74725" cy="32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9" h="1300" extrusionOk="0">
                          <a:moveTo>
                            <a:pt x="1990" y="0"/>
                          </a:moveTo>
                          <a:cubicBezTo>
                            <a:pt x="1892" y="0"/>
                            <a:pt x="1798" y="25"/>
                            <a:pt x="1798" y="25"/>
                          </a:cubicBezTo>
                          <a:cubicBezTo>
                            <a:pt x="1167" y="263"/>
                            <a:pt x="36" y="1168"/>
                            <a:pt x="0" y="1299"/>
                          </a:cubicBezTo>
                          <a:cubicBezTo>
                            <a:pt x="536" y="1228"/>
                            <a:pt x="1274" y="1109"/>
                            <a:pt x="1763" y="787"/>
                          </a:cubicBezTo>
                          <a:cubicBezTo>
                            <a:pt x="2023" y="1001"/>
                            <a:pt x="2284" y="1143"/>
                            <a:pt x="2500" y="1143"/>
                          </a:cubicBezTo>
                          <a:cubicBezTo>
                            <a:pt x="2559" y="1143"/>
                            <a:pt x="2616" y="1132"/>
                            <a:pt x="2667" y="1109"/>
                          </a:cubicBezTo>
                          <a:cubicBezTo>
                            <a:pt x="2965" y="966"/>
                            <a:pt x="2989" y="394"/>
                            <a:pt x="2989" y="394"/>
                          </a:cubicBezTo>
                          <a:cubicBezTo>
                            <a:pt x="2925" y="330"/>
                            <a:pt x="2775" y="304"/>
                            <a:pt x="2585" y="304"/>
                          </a:cubicBezTo>
                          <a:cubicBezTo>
                            <a:pt x="2459" y="304"/>
                            <a:pt x="2315" y="316"/>
                            <a:pt x="2167" y="335"/>
                          </a:cubicBezTo>
                          <a:cubicBezTo>
                            <a:pt x="2296" y="56"/>
                            <a:pt x="2137" y="0"/>
                            <a:pt x="1990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6" name="Google Shape;3327;p69">
                      <a:extLst>
                        <a:ext uri="{FF2B5EF4-FFF2-40B4-BE49-F238E27FC236}">
                          <a16:creationId xmlns:a16="http://schemas.microsoft.com/office/drawing/2014/main" id="{594F3B28-C989-B69B-0388-0CAB946639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3150" y="3265400"/>
                      <a:ext cx="46750" cy="69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70" h="2768" extrusionOk="0">
                          <a:moveTo>
                            <a:pt x="1501" y="1"/>
                          </a:moveTo>
                          <a:cubicBezTo>
                            <a:pt x="1500" y="1"/>
                            <a:pt x="1239" y="37"/>
                            <a:pt x="846" y="739"/>
                          </a:cubicBezTo>
                          <a:cubicBezTo>
                            <a:pt x="465" y="1430"/>
                            <a:pt x="131" y="1954"/>
                            <a:pt x="215" y="2716"/>
                          </a:cubicBezTo>
                          <a:lnTo>
                            <a:pt x="0" y="2704"/>
                          </a:lnTo>
                          <a:lnTo>
                            <a:pt x="0" y="2704"/>
                          </a:lnTo>
                          <a:cubicBezTo>
                            <a:pt x="0" y="2704"/>
                            <a:pt x="141" y="2767"/>
                            <a:pt x="352" y="2767"/>
                          </a:cubicBezTo>
                          <a:cubicBezTo>
                            <a:pt x="597" y="2767"/>
                            <a:pt x="936" y="2682"/>
                            <a:pt x="1262" y="2311"/>
                          </a:cubicBezTo>
                          <a:cubicBezTo>
                            <a:pt x="1870" y="1632"/>
                            <a:pt x="1501" y="1"/>
                            <a:pt x="1501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7" name="Google Shape;3328;p69">
                      <a:extLst>
                        <a:ext uri="{FF2B5EF4-FFF2-40B4-BE49-F238E27FC236}">
                          <a16:creationId xmlns:a16="http://schemas.microsoft.com/office/drawing/2014/main" id="{A8AA41D3-EB43-8C23-1807-0A0883253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1775" y="3237125"/>
                      <a:ext cx="56525" cy="41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1" h="1674" extrusionOk="0">
                          <a:moveTo>
                            <a:pt x="452" y="1"/>
                          </a:moveTo>
                          <a:cubicBezTo>
                            <a:pt x="1" y="1"/>
                            <a:pt x="11" y="620"/>
                            <a:pt x="11" y="620"/>
                          </a:cubicBezTo>
                          <a:cubicBezTo>
                            <a:pt x="143" y="1493"/>
                            <a:pt x="895" y="1674"/>
                            <a:pt x="1494" y="1674"/>
                          </a:cubicBezTo>
                          <a:cubicBezTo>
                            <a:pt x="1915" y="1674"/>
                            <a:pt x="2261" y="1584"/>
                            <a:pt x="2261" y="1584"/>
                          </a:cubicBezTo>
                          <a:cubicBezTo>
                            <a:pt x="2261" y="1584"/>
                            <a:pt x="1249" y="179"/>
                            <a:pt x="618" y="25"/>
                          </a:cubicBezTo>
                          <a:cubicBezTo>
                            <a:pt x="557" y="8"/>
                            <a:pt x="502" y="1"/>
                            <a:pt x="452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8" name="Google Shape;3329;p69">
                      <a:extLst>
                        <a:ext uri="{FF2B5EF4-FFF2-40B4-BE49-F238E27FC236}">
                          <a16:creationId xmlns:a16="http://schemas.microsoft.com/office/drawing/2014/main" id="{A1D0C692-B8DD-F2DC-EF37-64FA0FF2B6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80575" y="3274825"/>
                      <a:ext cx="32775" cy="52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1" h="2113" extrusionOk="0">
                          <a:moveTo>
                            <a:pt x="383" y="1"/>
                          </a:moveTo>
                          <a:cubicBezTo>
                            <a:pt x="100" y="1"/>
                            <a:pt x="1" y="565"/>
                            <a:pt x="1" y="565"/>
                          </a:cubicBezTo>
                          <a:cubicBezTo>
                            <a:pt x="144" y="1327"/>
                            <a:pt x="1156" y="2112"/>
                            <a:pt x="1156" y="2112"/>
                          </a:cubicBezTo>
                          <a:cubicBezTo>
                            <a:pt x="1156" y="2112"/>
                            <a:pt x="1310" y="731"/>
                            <a:pt x="632" y="124"/>
                          </a:cubicBezTo>
                          <a:cubicBezTo>
                            <a:pt x="537" y="36"/>
                            <a:pt x="454" y="1"/>
                            <a:pt x="383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9" name="Google Shape;3330;p69">
                      <a:extLst>
                        <a:ext uri="{FF2B5EF4-FFF2-40B4-BE49-F238E27FC236}">
                          <a16:creationId xmlns:a16="http://schemas.microsoft.com/office/drawing/2014/main" id="{2077DD9C-CCEF-BFD7-8F23-F6BCE80B4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40800" y="3161550"/>
                      <a:ext cx="160350" cy="2554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14" h="10216" extrusionOk="0">
                          <a:moveTo>
                            <a:pt x="2663" y="3714"/>
                          </a:moveTo>
                          <a:cubicBezTo>
                            <a:pt x="2710" y="3726"/>
                            <a:pt x="2746" y="3738"/>
                            <a:pt x="2782" y="3738"/>
                          </a:cubicBezTo>
                          <a:cubicBezTo>
                            <a:pt x="2758" y="3786"/>
                            <a:pt x="2722" y="3834"/>
                            <a:pt x="2710" y="3881"/>
                          </a:cubicBezTo>
                          <a:cubicBezTo>
                            <a:pt x="2699" y="3822"/>
                            <a:pt x="2675" y="3774"/>
                            <a:pt x="2663" y="3714"/>
                          </a:cubicBezTo>
                          <a:close/>
                          <a:moveTo>
                            <a:pt x="3246" y="5048"/>
                          </a:moveTo>
                          <a:lnTo>
                            <a:pt x="3246" y="5131"/>
                          </a:lnTo>
                          <a:cubicBezTo>
                            <a:pt x="3199" y="5107"/>
                            <a:pt x="3151" y="5107"/>
                            <a:pt x="3127" y="5107"/>
                          </a:cubicBezTo>
                          <a:cubicBezTo>
                            <a:pt x="3175" y="5096"/>
                            <a:pt x="3199" y="5072"/>
                            <a:pt x="3246" y="5048"/>
                          </a:cubicBezTo>
                          <a:close/>
                          <a:moveTo>
                            <a:pt x="3449" y="5560"/>
                          </a:moveTo>
                          <a:lnTo>
                            <a:pt x="3484" y="5619"/>
                          </a:lnTo>
                          <a:cubicBezTo>
                            <a:pt x="3437" y="5786"/>
                            <a:pt x="3413" y="5917"/>
                            <a:pt x="3377" y="6024"/>
                          </a:cubicBezTo>
                          <a:cubicBezTo>
                            <a:pt x="3290" y="6005"/>
                            <a:pt x="3186" y="5985"/>
                            <a:pt x="3080" y="5985"/>
                          </a:cubicBezTo>
                          <a:cubicBezTo>
                            <a:pt x="3056" y="5985"/>
                            <a:pt x="3032" y="5986"/>
                            <a:pt x="3008" y="5989"/>
                          </a:cubicBezTo>
                          <a:cubicBezTo>
                            <a:pt x="3175" y="5846"/>
                            <a:pt x="3318" y="5691"/>
                            <a:pt x="3449" y="5560"/>
                          </a:cubicBezTo>
                          <a:close/>
                          <a:moveTo>
                            <a:pt x="3267" y="1"/>
                          </a:moveTo>
                          <a:cubicBezTo>
                            <a:pt x="3072" y="1"/>
                            <a:pt x="2710" y="297"/>
                            <a:pt x="2710" y="297"/>
                          </a:cubicBezTo>
                          <a:cubicBezTo>
                            <a:pt x="2615" y="381"/>
                            <a:pt x="2556" y="559"/>
                            <a:pt x="2520" y="750"/>
                          </a:cubicBezTo>
                          <a:cubicBezTo>
                            <a:pt x="2204" y="667"/>
                            <a:pt x="1873" y="598"/>
                            <a:pt x="1564" y="598"/>
                          </a:cubicBezTo>
                          <a:cubicBezTo>
                            <a:pt x="1385" y="598"/>
                            <a:pt x="1213" y="622"/>
                            <a:pt x="1056" y="678"/>
                          </a:cubicBezTo>
                          <a:cubicBezTo>
                            <a:pt x="853" y="464"/>
                            <a:pt x="639" y="285"/>
                            <a:pt x="460" y="226"/>
                          </a:cubicBezTo>
                          <a:cubicBezTo>
                            <a:pt x="416" y="215"/>
                            <a:pt x="377" y="210"/>
                            <a:pt x="341" y="210"/>
                          </a:cubicBezTo>
                          <a:cubicBezTo>
                            <a:pt x="0" y="210"/>
                            <a:pt x="20" y="678"/>
                            <a:pt x="20" y="678"/>
                          </a:cubicBezTo>
                          <a:cubicBezTo>
                            <a:pt x="111" y="1324"/>
                            <a:pt x="666" y="1457"/>
                            <a:pt x="1106" y="1457"/>
                          </a:cubicBezTo>
                          <a:cubicBezTo>
                            <a:pt x="1412" y="1457"/>
                            <a:pt x="1663" y="1393"/>
                            <a:pt x="1663" y="1393"/>
                          </a:cubicBezTo>
                          <a:cubicBezTo>
                            <a:pt x="1663" y="1393"/>
                            <a:pt x="1639" y="1345"/>
                            <a:pt x="1567" y="1250"/>
                          </a:cubicBezTo>
                          <a:cubicBezTo>
                            <a:pt x="1710" y="1238"/>
                            <a:pt x="1877" y="1214"/>
                            <a:pt x="2044" y="1190"/>
                          </a:cubicBezTo>
                          <a:lnTo>
                            <a:pt x="2044" y="1190"/>
                          </a:lnTo>
                          <a:cubicBezTo>
                            <a:pt x="1889" y="1476"/>
                            <a:pt x="1758" y="1702"/>
                            <a:pt x="1782" y="2000"/>
                          </a:cubicBezTo>
                          <a:cubicBezTo>
                            <a:pt x="1698" y="2000"/>
                            <a:pt x="1591" y="2000"/>
                            <a:pt x="1508" y="2012"/>
                          </a:cubicBezTo>
                          <a:cubicBezTo>
                            <a:pt x="1508" y="2012"/>
                            <a:pt x="1032" y="2107"/>
                            <a:pt x="1567" y="2381"/>
                          </a:cubicBezTo>
                          <a:lnTo>
                            <a:pt x="1579" y="2381"/>
                          </a:lnTo>
                          <a:cubicBezTo>
                            <a:pt x="1579" y="2595"/>
                            <a:pt x="1806" y="2714"/>
                            <a:pt x="1806" y="2714"/>
                          </a:cubicBezTo>
                          <a:cubicBezTo>
                            <a:pt x="1889" y="2762"/>
                            <a:pt x="1984" y="2786"/>
                            <a:pt x="2103" y="2798"/>
                          </a:cubicBezTo>
                          <a:cubicBezTo>
                            <a:pt x="1960" y="2893"/>
                            <a:pt x="1948" y="3012"/>
                            <a:pt x="1960" y="3131"/>
                          </a:cubicBezTo>
                          <a:cubicBezTo>
                            <a:pt x="1937" y="3250"/>
                            <a:pt x="1901" y="3381"/>
                            <a:pt x="1937" y="3560"/>
                          </a:cubicBezTo>
                          <a:cubicBezTo>
                            <a:pt x="1960" y="3750"/>
                            <a:pt x="2020" y="3964"/>
                            <a:pt x="2127" y="4131"/>
                          </a:cubicBezTo>
                          <a:lnTo>
                            <a:pt x="2091" y="4131"/>
                          </a:lnTo>
                          <a:cubicBezTo>
                            <a:pt x="2091" y="4131"/>
                            <a:pt x="2079" y="4131"/>
                            <a:pt x="2079" y="4143"/>
                          </a:cubicBezTo>
                          <a:cubicBezTo>
                            <a:pt x="1889" y="3834"/>
                            <a:pt x="1496" y="3500"/>
                            <a:pt x="1222" y="3322"/>
                          </a:cubicBezTo>
                          <a:cubicBezTo>
                            <a:pt x="1222" y="3322"/>
                            <a:pt x="984" y="3488"/>
                            <a:pt x="1044" y="3786"/>
                          </a:cubicBezTo>
                          <a:lnTo>
                            <a:pt x="1079" y="3964"/>
                          </a:lnTo>
                          <a:cubicBezTo>
                            <a:pt x="1067" y="3964"/>
                            <a:pt x="1056" y="3964"/>
                            <a:pt x="1020" y="3976"/>
                          </a:cubicBezTo>
                          <a:cubicBezTo>
                            <a:pt x="865" y="4072"/>
                            <a:pt x="246" y="4703"/>
                            <a:pt x="1258" y="6012"/>
                          </a:cubicBezTo>
                          <a:cubicBezTo>
                            <a:pt x="1425" y="5643"/>
                            <a:pt x="1425" y="4810"/>
                            <a:pt x="1317" y="4334"/>
                          </a:cubicBezTo>
                          <a:lnTo>
                            <a:pt x="1317" y="4334"/>
                          </a:lnTo>
                          <a:cubicBezTo>
                            <a:pt x="1413" y="4405"/>
                            <a:pt x="1520" y="4465"/>
                            <a:pt x="1663" y="4512"/>
                          </a:cubicBezTo>
                          <a:cubicBezTo>
                            <a:pt x="1496" y="4691"/>
                            <a:pt x="1365" y="4917"/>
                            <a:pt x="1413" y="5096"/>
                          </a:cubicBezTo>
                          <a:cubicBezTo>
                            <a:pt x="1441" y="5224"/>
                            <a:pt x="1607" y="5276"/>
                            <a:pt x="1830" y="5276"/>
                          </a:cubicBezTo>
                          <a:cubicBezTo>
                            <a:pt x="1979" y="5276"/>
                            <a:pt x="2153" y="5253"/>
                            <a:pt x="2329" y="5215"/>
                          </a:cubicBezTo>
                          <a:lnTo>
                            <a:pt x="2329" y="5215"/>
                          </a:lnTo>
                          <a:cubicBezTo>
                            <a:pt x="2234" y="5274"/>
                            <a:pt x="2139" y="5334"/>
                            <a:pt x="2091" y="5441"/>
                          </a:cubicBezTo>
                          <a:cubicBezTo>
                            <a:pt x="1960" y="5691"/>
                            <a:pt x="2115" y="6060"/>
                            <a:pt x="2210" y="6262"/>
                          </a:cubicBezTo>
                          <a:cubicBezTo>
                            <a:pt x="2127" y="6334"/>
                            <a:pt x="2032" y="6417"/>
                            <a:pt x="1960" y="6524"/>
                          </a:cubicBezTo>
                          <a:cubicBezTo>
                            <a:pt x="2032" y="6643"/>
                            <a:pt x="2199" y="6703"/>
                            <a:pt x="2413" y="6715"/>
                          </a:cubicBezTo>
                          <a:cubicBezTo>
                            <a:pt x="2484" y="6834"/>
                            <a:pt x="2556" y="6929"/>
                            <a:pt x="2556" y="6929"/>
                          </a:cubicBezTo>
                          <a:cubicBezTo>
                            <a:pt x="2806" y="7060"/>
                            <a:pt x="3139" y="7084"/>
                            <a:pt x="3461" y="7084"/>
                          </a:cubicBezTo>
                          <a:cubicBezTo>
                            <a:pt x="3401" y="7322"/>
                            <a:pt x="3401" y="7536"/>
                            <a:pt x="3496" y="7679"/>
                          </a:cubicBezTo>
                          <a:cubicBezTo>
                            <a:pt x="3520" y="7679"/>
                            <a:pt x="3556" y="7667"/>
                            <a:pt x="3580" y="7655"/>
                          </a:cubicBezTo>
                          <a:lnTo>
                            <a:pt x="3580" y="7655"/>
                          </a:lnTo>
                          <a:cubicBezTo>
                            <a:pt x="3544" y="7834"/>
                            <a:pt x="3544" y="8025"/>
                            <a:pt x="3568" y="8239"/>
                          </a:cubicBezTo>
                          <a:lnTo>
                            <a:pt x="3377" y="8215"/>
                          </a:lnTo>
                          <a:lnTo>
                            <a:pt x="3377" y="8215"/>
                          </a:lnTo>
                          <a:cubicBezTo>
                            <a:pt x="3377" y="8215"/>
                            <a:pt x="3508" y="8277"/>
                            <a:pt x="3701" y="8277"/>
                          </a:cubicBezTo>
                          <a:cubicBezTo>
                            <a:pt x="3914" y="8277"/>
                            <a:pt x="4203" y="8201"/>
                            <a:pt x="4473" y="7882"/>
                          </a:cubicBezTo>
                          <a:cubicBezTo>
                            <a:pt x="4675" y="7667"/>
                            <a:pt x="4746" y="7358"/>
                            <a:pt x="4770" y="7048"/>
                          </a:cubicBezTo>
                          <a:cubicBezTo>
                            <a:pt x="5044" y="7358"/>
                            <a:pt x="5425" y="7596"/>
                            <a:pt x="5592" y="7703"/>
                          </a:cubicBezTo>
                          <a:cubicBezTo>
                            <a:pt x="5306" y="8453"/>
                            <a:pt x="5163" y="10084"/>
                            <a:pt x="5235" y="10215"/>
                          </a:cubicBezTo>
                          <a:cubicBezTo>
                            <a:pt x="5711" y="9560"/>
                            <a:pt x="6413" y="8572"/>
                            <a:pt x="6223" y="7774"/>
                          </a:cubicBezTo>
                          <a:cubicBezTo>
                            <a:pt x="6125" y="7507"/>
                            <a:pt x="6014" y="7420"/>
                            <a:pt x="5910" y="7420"/>
                          </a:cubicBezTo>
                          <a:cubicBezTo>
                            <a:pt x="5787" y="7420"/>
                            <a:pt x="5675" y="7541"/>
                            <a:pt x="5604" y="7632"/>
                          </a:cubicBezTo>
                          <a:cubicBezTo>
                            <a:pt x="5580" y="7334"/>
                            <a:pt x="5449" y="6703"/>
                            <a:pt x="5092" y="6346"/>
                          </a:cubicBezTo>
                          <a:lnTo>
                            <a:pt x="5092" y="6346"/>
                          </a:lnTo>
                          <a:cubicBezTo>
                            <a:pt x="5294" y="6477"/>
                            <a:pt x="5508" y="6572"/>
                            <a:pt x="5675" y="6584"/>
                          </a:cubicBezTo>
                          <a:cubicBezTo>
                            <a:pt x="5675" y="6584"/>
                            <a:pt x="5830" y="6179"/>
                            <a:pt x="5508" y="5691"/>
                          </a:cubicBezTo>
                          <a:cubicBezTo>
                            <a:pt x="5401" y="5548"/>
                            <a:pt x="5282" y="5405"/>
                            <a:pt x="5151" y="5310"/>
                          </a:cubicBezTo>
                          <a:cubicBezTo>
                            <a:pt x="5175" y="5250"/>
                            <a:pt x="5211" y="5191"/>
                            <a:pt x="5223" y="5119"/>
                          </a:cubicBezTo>
                          <a:cubicBezTo>
                            <a:pt x="5747" y="4631"/>
                            <a:pt x="5985" y="4048"/>
                            <a:pt x="5973" y="3607"/>
                          </a:cubicBezTo>
                          <a:cubicBezTo>
                            <a:pt x="5967" y="3443"/>
                            <a:pt x="5891" y="3382"/>
                            <a:pt x="5782" y="3382"/>
                          </a:cubicBezTo>
                          <a:cubicBezTo>
                            <a:pt x="5473" y="3382"/>
                            <a:pt x="4901" y="3869"/>
                            <a:pt x="4901" y="3869"/>
                          </a:cubicBezTo>
                          <a:cubicBezTo>
                            <a:pt x="4830" y="3929"/>
                            <a:pt x="4782" y="4036"/>
                            <a:pt x="4711" y="4155"/>
                          </a:cubicBezTo>
                          <a:cubicBezTo>
                            <a:pt x="4651" y="4167"/>
                            <a:pt x="4615" y="4203"/>
                            <a:pt x="4556" y="4215"/>
                          </a:cubicBezTo>
                          <a:cubicBezTo>
                            <a:pt x="4544" y="4143"/>
                            <a:pt x="4520" y="4048"/>
                            <a:pt x="4496" y="3964"/>
                          </a:cubicBezTo>
                          <a:cubicBezTo>
                            <a:pt x="4306" y="4036"/>
                            <a:pt x="4044" y="4107"/>
                            <a:pt x="3818" y="4250"/>
                          </a:cubicBezTo>
                          <a:cubicBezTo>
                            <a:pt x="3913" y="3917"/>
                            <a:pt x="3913" y="3560"/>
                            <a:pt x="3901" y="3250"/>
                          </a:cubicBezTo>
                          <a:cubicBezTo>
                            <a:pt x="4163" y="3250"/>
                            <a:pt x="4556" y="3191"/>
                            <a:pt x="4627" y="3024"/>
                          </a:cubicBezTo>
                          <a:cubicBezTo>
                            <a:pt x="4482" y="2791"/>
                            <a:pt x="4218" y="2701"/>
                            <a:pt x="3990" y="2701"/>
                          </a:cubicBezTo>
                          <a:cubicBezTo>
                            <a:pt x="3938" y="2701"/>
                            <a:pt x="3888" y="2705"/>
                            <a:pt x="3842" y="2714"/>
                          </a:cubicBezTo>
                          <a:cubicBezTo>
                            <a:pt x="3806" y="2560"/>
                            <a:pt x="3794" y="2464"/>
                            <a:pt x="3794" y="2464"/>
                          </a:cubicBezTo>
                          <a:cubicBezTo>
                            <a:pt x="3794" y="2464"/>
                            <a:pt x="3556" y="2488"/>
                            <a:pt x="3199" y="3083"/>
                          </a:cubicBezTo>
                          <a:cubicBezTo>
                            <a:pt x="3032" y="2941"/>
                            <a:pt x="2841" y="2833"/>
                            <a:pt x="2651" y="2774"/>
                          </a:cubicBezTo>
                          <a:cubicBezTo>
                            <a:pt x="3199" y="2655"/>
                            <a:pt x="3806" y="2369"/>
                            <a:pt x="4092" y="2131"/>
                          </a:cubicBezTo>
                          <a:cubicBezTo>
                            <a:pt x="4437" y="2059"/>
                            <a:pt x="4794" y="1536"/>
                            <a:pt x="4973" y="1214"/>
                          </a:cubicBezTo>
                          <a:cubicBezTo>
                            <a:pt x="4973" y="1214"/>
                            <a:pt x="4858" y="1075"/>
                            <a:pt x="4683" y="1075"/>
                          </a:cubicBezTo>
                          <a:cubicBezTo>
                            <a:pt x="4647" y="1075"/>
                            <a:pt x="4609" y="1081"/>
                            <a:pt x="4568" y="1095"/>
                          </a:cubicBezTo>
                          <a:cubicBezTo>
                            <a:pt x="4365" y="1155"/>
                            <a:pt x="4020" y="1286"/>
                            <a:pt x="3973" y="1821"/>
                          </a:cubicBezTo>
                          <a:cubicBezTo>
                            <a:pt x="3761" y="1632"/>
                            <a:pt x="3494" y="1559"/>
                            <a:pt x="3217" y="1559"/>
                          </a:cubicBezTo>
                          <a:cubicBezTo>
                            <a:pt x="2918" y="1559"/>
                            <a:pt x="2607" y="1644"/>
                            <a:pt x="2341" y="1762"/>
                          </a:cubicBezTo>
                          <a:cubicBezTo>
                            <a:pt x="2413" y="1583"/>
                            <a:pt x="2425" y="1345"/>
                            <a:pt x="2413" y="1155"/>
                          </a:cubicBezTo>
                          <a:cubicBezTo>
                            <a:pt x="2425" y="1155"/>
                            <a:pt x="2437" y="1155"/>
                            <a:pt x="2472" y="1131"/>
                          </a:cubicBezTo>
                          <a:lnTo>
                            <a:pt x="2472" y="1131"/>
                          </a:lnTo>
                          <a:cubicBezTo>
                            <a:pt x="2460" y="1250"/>
                            <a:pt x="2472" y="1357"/>
                            <a:pt x="2472" y="1417"/>
                          </a:cubicBezTo>
                          <a:cubicBezTo>
                            <a:pt x="2699" y="1297"/>
                            <a:pt x="2877" y="1155"/>
                            <a:pt x="3020" y="1000"/>
                          </a:cubicBezTo>
                          <a:cubicBezTo>
                            <a:pt x="3080" y="988"/>
                            <a:pt x="3127" y="952"/>
                            <a:pt x="3139" y="940"/>
                          </a:cubicBezTo>
                          <a:cubicBezTo>
                            <a:pt x="3127" y="940"/>
                            <a:pt x="3115" y="928"/>
                            <a:pt x="3080" y="928"/>
                          </a:cubicBezTo>
                          <a:cubicBezTo>
                            <a:pt x="3306" y="655"/>
                            <a:pt x="3413" y="381"/>
                            <a:pt x="3389" y="143"/>
                          </a:cubicBezTo>
                          <a:cubicBezTo>
                            <a:pt x="3386" y="39"/>
                            <a:pt x="3337" y="1"/>
                            <a:pt x="3267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0" name="Google Shape;3331;p69">
                      <a:extLst>
                        <a:ext uri="{FF2B5EF4-FFF2-40B4-BE49-F238E27FC236}">
                          <a16:creationId xmlns:a16="http://schemas.microsoft.com/office/drawing/2014/main" id="{6877F61B-60F0-1628-DE35-0D2A6D917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36550" y="3147300"/>
                      <a:ext cx="248875" cy="23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955" h="9470" extrusionOk="0">
                          <a:moveTo>
                            <a:pt x="3025" y="5344"/>
                          </a:moveTo>
                          <a:lnTo>
                            <a:pt x="3025" y="5380"/>
                          </a:lnTo>
                          <a:lnTo>
                            <a:pt x="2977" y="5380"/>
                          </a:lnTo>
                          <a:lnTo>
                            <a:pt x="3025" y="5344"/>
                          </a:lnTo>
                          <a:close/>
                          <a:moveTo>
                            <a:pt x="7558" y="0"/>
                          </a:moveTo>
                          <a:cubicBezTo>
                            <a:pt x="7344" y="0"/>
                            <a:pt x="7145" y="10"/>
                            <a:pt x="6978" y="34"/>
                          </a:cubicBezTo>
                          <a:cubicBezTo>
                            <a:pt x="6978" y="34"/>
                            <a:pt x="6347" y="236"/>
                            <a:pt x="6621" y="546"/>
                          </a:cubicBezTo>
                          <a:cubicBezTo>
                            <a:pt x="6323" y="570"/>
                            <a:pt x="6061" y="713"/>
                            <a:pt x="5870" y="891"/>
                          </a:cubicBezTo>
                          <a:cubicBezTo>
                            <a:pt x="5787" y="796"/>
                            <a:pt x="5716" y="713"/>
                            <a:pt x="5632" y="617"/>
                          </a:cubicBezTo>
                          <a:cubicBezTo>
                            <a:pt x="5520" y="521"/>
                            <a:pt x="5423" y="482"/>
                            <a:pt x="5340" y="482"/>
                          </a:cubicBezTo>
                          <a:cubicBezTo>
                            <a:pt x="4991" y="482"/>
                            <a:pt x="4882" y="1165"/>
                            <a:pt x="4882" y="1165"/>
                          </a:cubicBezTo>
                          <a:lnTo>
                            <a:pt x="4882" y="1189"/>
                          </a:lnTo>
                          <a:cubicBezTo>
                            <a:pt x="4692" y="1248"/>
                            <a:pt x="4513" y="1320"/>
                            <a:pt x="4358" y="1403"/>
                          </a:cubicBezTo>
                          <a:cubicBezTo>
                            <a:pt x="3430" y="1463"/>
                            <a:pt x="2775" y="2118"/>
                            <a:pt x="2715" y="2260"/>
                          </a:cubicBezTo>
                          <a:cubicBezTo>
                            <a:pt x="2657" y="2358"/>
                            <a:pt x="2877" y="2462"/>
                            <a:pt x="3180" y="2462"/>
                          </a:cubicBezTo>
                          <a:cubicBezTo>
                            <a:pt x="3434" y="2462"/>
                            <a:pt x="3746" y="2389"/>
                            <a:pt x="4001" y="2177"/>
                          </a:cubicBezTo>
                          <a:cubicBezTo>
                            <a:pt x="4054" y="2188"/>
                            <a:pt x="4116" y="2192"/>
                            <a:pt x="4180" y="2192"/>
                          </a:cubicBezTo>
                          <a:cubicBezTo>
                            <a:pt x="4404" y="2192"/>
                            <a:pt x="4656" y="2141"/>
                            <a:pt x="4656" y="2141"/>
                          </a:cubicBezTo>
                          <a:cubicBezTo>
                            <a:pt x="4799" y="2094"/>
                            <a:pt x="4977" y="1927"/>
                            <a:pt x="5120" y="1737"/>
                          </a:cubicBezTo>
                          <a:cubicBezTo>
                            <a:pt x="5335" y="2082"/>
                            <a:pt x="5632" y="2391"/>
                            <a:pt x="5870" y="2629"/>
                          </a:cubicBezTo>
                          <a:cubicBezTo>
                            <a:pt x="5545" y="3067"/>
                            <a:pt x="5727" y="3525"/>
                            <a:pt x="5868" y="3776"/>
                          </a:cubicBezTo>
                          <a:lnTo>
                            <a:pt x="5868" y="3776"/>
                          </a:lnTo>
                          <a:cubicBezTo>
                            <a:pt x="5651" y="3640"/>
                            <a:pt x="5458" y="3584"/>
                            <a:pt x="5290" y="3584"/>
                          </a:cubicBezTo>
                          <a:cubicBezTo>
                            <a:pt x="5059" y="3584"/>
                            <a:pt x="4876" y="3689"/>
                            <a:pt x="4739" y="3832"/>
                          </a:cubicBezTo>
                          <a:cubicBezTo>
                            <a:pt x="4620" y="3463"/>
                            <a:pt x="4442" y="3046"/>
                            <a:pt x="4204" y="2868"/>
                          </a:cubicBezTo>
                          <a:cubicBezTo>
                            <a:pt x="3977" y="3130"/>
                            <a:pt x="3727" y="3451"/>
                            <a:pt x="3727" y="3451"/>
                          </a:cubicBezTo>
                          <a:cubicBezTo>
                            <a:pt x="3727" y="3451"/>
                            <a:pt x="3707" y="3457"/>
                            <a:pt x="3667" y="3457"/>
                          </a:cubicBezTo>
                          <a:cubicBezTo>
                            <a:pt x="3546" y="3457"/>
                            <a:pt x="3242" y="3403"/>
                            <a:pt x="2751" y="2975"/>
                          </a:cubicBezTo>
                          <a:lnTo>
                            <a:pt x="2751" y="2975"/>
                          </a:lnTo>
                          <a:cubicBezTo>
                            <a:pt x="2691" y="3094"/>
                            <a:pt x="2715" y="3272"/>
                            <a:pt x="2775" y="3475"/>
                          </a:cubicBezTo>
                          <a:cubicBezTo>
                            <a:pt x="2647" y="3460"/>
                            <a:pt x="2524" y="3445"/>
                            <a:pt x="2408" y="3445"/>
                          </a:cubicBezTo>
                          <a:cubicBezTo>
                            <a:pt x="2341" y="3445"/>
                            <a:pt x="2276" y="3450"/>
                            <a:pt x="2215" y="3463"/>
                          </a:cubicBezTo>
                          <a:cubicBezTo>
                            <a:pt x="2239" y="3451"/>
                            <a:pt x="2251" y="3427"/>
                            <a:pt x="2251" y="3415"/>
                          </a:cubicBezTo>
                          <a:lnTo>
                            <a:pt x="2977" y="2594"/>
                          </a:lnTo>
                          <a:cubicBezTo>
                            <a:pt x="2893" y="2586"/>
                            <a:pt x="2810" y="2583"/>
                            <a:pt x="2728" y="2583"/>
                          </a:cubicBezTo>
                          <a:cubicBezTo>
                            <a:pt x="1371" y="2583"/>
                            <a:pt x="411" y="3558"/>
                            <a:pt x="310" y="3749"/>
                          </a:cubicBezTo>
                          <a:cubicBezTo>
                            <a:pt x="244" y="3882"/>
                            <a:pt x="541" y="4030"/>
                            <a:pt x="942" y="4030"/>
                          </a:cubicBezTo>
                          <a:cubicBezTo>
                            <a:pt x="1044" y="4030"/>
                            <a:pt x="1152" y="4020"/>
                            <a:pt x="1263" y="3999"/>
                          </a:cubicBezTo>
                          <a:lnTo>
                            <a:pt x="1263" y="3999"/>
                          </a:lnTo>
                          <a:cubicBezTo>
                            <a:pt x="1132" y="4689"/>
                            <a:pt x="2263" y="5404"/>
                            <a:pt x="2263" y="5404"/>
                          </a:cubicBezTo>
                          <a:lnTo>
                            <a:pt x="2430" y="5439"/>
                          </a:lnTo>
                          <a:cubicBezTo>
                            <a:pt x="1906" y="5547"/>
                            <a:pt x="1429" y="5785"/>
                            <a:pt x="1120" y="6011"/>
                          </a:cubicBezTo>
                          <a:cubicBezTo>
                            <a:pt x="953" y="6011"/>
                            <a:pt x="786" y="6011"/>
                            <a:pt x="644" y="6035"/>
                          </a:cubicBezTo>
                          <a:cubicBezTo>
                            <a:pt x="644" y="6035"/>
                            <a:pt x="1" y="6154"/>
                            <a:pt x="715" y="6535"/>
                          </a:cubicBezTo>
                          <a:lnTo>
                            <a:pt x="727" y="6535"/>
                          </a:lnTo>
                          <a:cubicBezTo>
                            <a:pt x="715" y="6797"/>
                            <a:pt x="1025" y="6975"/>
                            <a:pt x="1025" y="6975"/>
                          </a:cubicBezTo>
                          <a:cubicBezTo>
                            <a:pt x="1132" y="7035"/>
                            <a:pt x="1263" y="7082"/>
                            <a:pt x="1418" y="7094"/>
                          </a:cubicBezTo>
                          <a:cubicBezTo>
                            <a:pt x="1251" y="7213"/>
                            <a:pt x="1203" y="7380"/>
                            <a:pt x="1215" y="7523"/>
                          </a:cubicBezTo>
                          <a:cubicBezTo>
                            <a:pt x="1179" y="7678"/>
                            <a:pt x="1144" y="7880"/>
                            <a:pt x="1179" y="8118"/>
                          </a:cubicBezTo>
                          <a:cubicBezTo>
                            <a:pt x="1258" y="8751"/>
                            <a:pt x="1659" y="9470"/>
                            <a:pt x="2219" y="9470"/>
                          </a:cubicBezTo>
                          <a:cubicBezTo>
                            <a:pt x="2249" y="9470"/>
                            <a:pt x="2280" y="9468"/>
                            <a:pt x="2310" y="9464"/>
                          </a:cubicBezTo>
                          <a:cubicBezTo>
                            <a:pt x="2394" y="9118"/>
                            <a:pt x="2346" y="8690"/>
                            <a:pt x="2215" y="8297"/>
                          </a:cubicBezTo>
                          <a:lnTo>
                            <a:pt x="2215" y="8297"/>
                          </a:lnTo>
                          <a:cubicBezTo>
                            <a:pt x="2481" y="8383"/>
                            <a:pt x="2759" y="8440"/>
                            <a:pt x="2989" y="8440"/>
                          </a:cubicBezTo>
                          <a:cubicBezTo>
                            <a:pt x="3171" y="8440"/>
                            <a:pt x="3323" y="8405"/>
                            <a:pt x="3418" y="8321"/>
                          </a:cubicBezTo>
                          <a:cubicBezTo>
                            <a:pt x="3323" y="7642"/>
                            <a:pt x="2739" y="7201"/>
                            <a:pt x="2203" y="7035"/>
                          </a:cubicBezTo>
                          <a:cubicBezTo>
                            <a:pt x="3049" y="6856"/>
                            <a:pt x="3977" y="6392"/>
                            <a:pt x="4251" y="6047"/>
                          </a:cubicBezTo>
                          <a:cubicBezTo>
                            <a:pt x="4096" y="5785"/>
                            <a:pt x="3870" y="5606"/>
                            <a:pt x="3620" y="5499"/>
                          </a:cubicBezTo>
                          <a:cubicBezTo>
                            <a:pt x="4192" y="5177"/>
                            <a:pt x="4882" y="4499"/>
                            <a:pt x="4882" y="4499"/>
                          </a:cubicBezTo>
                          <a:cubicBezTo>
                            <a:pt x="4882" y="4499"/>
                            <a:pt x="4870" y="4427"/>
                            <a:pt x="4835" y="4296"/>
                          </a:cubicBezTo>
                          <a:cubicBezTo>
                            <a:pt x="5120" y="4249"/>
                            <a:pt x="5370" y="4189"/>
                            <a:pt x="5549" y="4142"/>
                          </a:cubicBezTo>
                          <a:lnTo>
                            <a:pt x="5549" y="4142"/>
                          </a:lnTo>
                          <a:cubicBezTo>
                            <a:pt x="5347" y="4237"/>
                            <a:pt x="5108" y="4439"/>
                            <a:pt x="5299" y="4939"/>
                          </a:cubicBezTo>
                          <a:cubicBezTo>
                            <a:pt x="5799" y="4915"/>
                            <a:pt x="6478" y="3939"/>
                            <a:pt x="6478" y="3939"/>
                          </a:cubicBezTo>
                          <a:cubicBezTo>
                            <a:pt x="6478" y="3939"/>
                            <a:pt x="6418" y="3391"/>
                            <a:pt x="6251" y="2975"/>
                          </a:cubicBezTo>
                          <a:lnTo>
                            <a:pt x="6251" y="2975"/>
                          </a:lnTo>
                          <a:cubicBezTo>
                            <a:pt x="6275" y="2987"/>
                            <a:pt x="6299" y="2999"/>
                            <a:pt x="6299" y="2999"/>
                          </a:cubicBezTo>
                          <a:cubicBezTo>
                            <a:pt x="6299" y="2999"/>
                            <a:pt x="6359" y="2379"/>
                            <a:pt x="6204" y="1725"/>
                          </a:cubicBezTo>
                          <a:cubicBezTo>
                            <a:pt x="6478" y="1522"/>
                            <a:pt x="6906" y="1105"/>
                            <a:pt x="7025" y="796"/>
                          </a:cubicBezTo>
                          <a:cubicBezTo>
                            <a:pt x="7234" y="883"/>
                            <a:pt x="7464" y="919"/>
                            <a:pt x="7706" y="919"/>
                          </a:cubicBezTo>
                          <a:cubicBezTo>
                            <a:pt x="8457" y="919"/>
                            <a:pt x="9315" y="569"/>
                            <a:pt x="9954" y="308"/>
                          </a:cubicBezTo>
                          <a:cubicBezTo>
                            <a:pt x="9847" y="210"/>
                            <a:pt x="8538" y="0"/>
                            <a:pt x="7558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1" name="Google Shape;3332;p69">
                      <a:extLst>
                        <a:ext uri="{FF2B5EF4-FFF2-40B4-BE49-F238E27FC236}">
                          <a16:creationId xmlns:a16="http://schemas.microsoft.com/office/drawing/2014/main" id="{21A46D1D-4296-3E17-B6AD-C6E1A5A9E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9150" y="3258875"/>
                      <a:ext cx="142900" cy="162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6" h="6489" extrusionOk="0">
                          <a:moveTo>
                            <a:pt x="3537" y="0"/>
                          </a:moveTo>
                          <a:lnTo>
                            <a:pt x="3537" y="0"/>
                          </a:lnTo>
                          <a:cubicBezTo>
                            <a:pt x="3311" y="500"/>
                            <a:pt x="3477" y="1322"/>
                            <a:pt x="3775" y="1965"/>
                          </a:cubicBezTo>
                          <a:cubicBezTo>
                            <a:pt x="3561" y="1917"/>
                            <a:pt x="3394" y="1905"/>
                            <a:pt x="3299" y="1905"/>
                          </a:cubicBezTo>
                          <a:cubicBezTo>
                            <a:pt x="3299" y="1905"/>
                            <a:pt x="3295" y="1905"/>
                            <a:pt x="3288" y="1905"/>
                          </a:cubicBezTo>
                          <a:cubicBezTo>
                            <a:pt x="3229" y="1905"/>
                            <a:pt x="2949" y="1914"/>
                            <a:pt x="2906" y="2096"/>
                          </a:cubicBezTo>
                          <a:cubicBezTo>
                            <a:pt x="2679" y="1830"/>
                            <a:pt x="2483" y="1656"/>
                            <a:pt x="2385" y="1656"/>
                          </a:cubicBezTo>
                          <a:cubicBezTo>
                            <a:pt x="2334" y="1656"/>
                            <a:pt x="2310" y="1704"/>
                            <a:pt x="2323" y="1810"/>
                          </a:cubicBezTo>
                          <a:cubicBezTo>
                            <a:pt x="2346" y="1965"/>
                            <a:pt x="2263" y="2786"/>
                            <a:pt x="2727" y="3381"/>
                          </a:cubicBezTo>
                          <a:cubicBezTo>
                            <a:pt x="2430" y="3417"/>
                            <a:pt x="1870" y="3500"/>
                            <a:pt x="1394" y="3643"/>
                          </a:cubicBezTo>
                          <a:cubicBezTo>
                            <a:pt x="1346" y="3608"/>
                            <a:pt x="1310" y="3572"/>
                            <a:pt x="1251" y="3536"/>
                          </a:cubicBezTo>
                          <a:cubicBezTo>
                            <a:pt x="1179" y="3491"/>
                            <a:pt x="1119" y="3472"/>
                            <a:pt x="1068" y="3472"/>
                          </a:cubicBezTo>
                          <a:cubicBezTo>
                            <a:pt x="891" y="3472"/>
                            <a:pt x="829" y="3703"/>
                            <a:pt x="810" y="3870"/>
                          </a:cubicBezTo>
                          <a:cubicBezTo>
                            <a:pt x="715" y="3905"/>
                            <a:pt x="644" y="3977"/>
                            <a:pt x="584" y="4036"/>
                          </a:cubicBezTo>
                          <a:cubicBezTo>
                            <a:pt x="560" y="4001"/>
                            <a:pt x="525" y="3953"/>
                            <a:pt x="501" y="3929"/>
                          </a:cubicBezTo>
                          <a:cubicBezTo>
                            <a:pt x="449" y="3882"/>
                            <a:pt x="403" y="3862"/>
                            <a:pt x="361" y="3862"/>
                          </a:cubicBezTo>
                          <a:cubicBezTo>
                            <a:pt x="87" y="3862"/>
                            <a:pt x="25" y="4751"/>
                            <a:pt x="25" y="4751"/>
                          </a:cubicBezTo>
                          <a:cubicBezTo>
                            <a:pt x="1" y="5120"/>
                            <a:pt x="632" y="5894"/>
                            <a:pt x="870" y="6025"/>
                          </a:cubicBezTo>
                          <a:cubicBezTo>
                            <a:pt x="918" y="5858"/>
                            <a:pt x="941" y="5715"/>
                            <a:pt x="953" y="5560"/>
                          </a:cubicBezTo>
                          <a:cubicBezTo>
                            <a:pt x="1287" y="6084"/>
                            <a:pt x="2013" y="6489"/>
                            <a:pt x="2013" y="6489"/>
                          </a:cubicBezTo>
                          <a:cubicBezTo>
                            <a:pt x="2013" y="6489"/>
                            <a:pt x="1965" y="5310"/>
                            <a:pt x="1310" y="4894"/>
                          </a:cubicBezTo>
                          <a:cubicBezTo>
                            <a:pt x="1241" y="4847"/>
                            <a:pt x="1181" y="4828"/>
                            <a:pt x="1129" y="4828"/>
                          </a:cubicBezTo>
                          <a:cubicBezTo>
                            <a:pt x="1048" y="4828"/>
                            <a:pt x="990" y="4876"/>
                            <a:pt x="953" y="4941"/>
                          </a:cubicBezTo>
                          <a:cubicBezTo>
                            <a:pt x="929" y="4727"/>
                            <a:pt x="882" y="4536"/>
                            <a:pt x="810" y="4370"/>
                          </a:cubicBezTo>
                          <a:lnTo>
                            <a:pt x="810" y="4370"/>
                          </a:lnTo>
                          <a:cubicBezTo>
                            <a:pt x="929" y="4453"/>
                            <a:pt x="1049" y="4501"/>
                            <a:pt x="1180" y="4548"/>
                          </a:cubicBezTo>
                          <a:cubicBezTo>
                            <a:pt x="1406" y="4774"/>
                            <a:pt x="1656" y="4941"/>
                            <a:pt x="1811" y="5048"/>
                          </a:cubicBezTo>
                          <a:cubicBezTo>
                            <a:pt x="2013" y="5691"/>
                            <a:pt x="2370" y="6322"/>
                            <a:pt x="2680" y="6382"/>
                          </a:cubicBezTo>
                          <a:cubicBezTo>
                            <a:pt x="2668" y="5370"/>
                            <a:pt x="3001" y="5179"/>
                            <a:pt x="3001" y="5179"/>
                          </a:cubicBezTo>
                          <a:cubicBezTo>
                            <a:pt x="3001" y="5179"/>
                            <a:pt x="3477" y="5179"/>
                            <a:pt x="3870" y="5191"/>
                          </a:cubicBezTo>
                          <a:cubicBezTo>
                            <a:pt x="3906" y="4798"/>
                            <a:pt x="3608" y="4251"/>
                            <a:pt x="3335" y="3858"/>
                          </a:cubicBezTo>
                          <a:lnTo>
                            <a:pt x="3335" y="3858"/>
                          </a:lnTo>
                          <a:cubicBezTo>
                            <a:pt x="3501" y="3929"/>
                            <a:pt x="3716" y="3989"/>
                            <a:pt x="3930" y="4012"/>
                          </a:cubicBezTo>
                          <a:cubicBezTo>
                            <a:pt x="3906" y="3643"/>
                            <a:pt x="3668" y="3143"/>
                            <a:pt x="3370" y="2703"/>
                          </a:cubicBezTo>
                          <a:lnTo>
                            <a:pt x="3370" y="2703"/>
                          </a:lnTo>
                          <a:cubicBezTo>
                            <a:pt x="3788" y="2949"/>
                            <a:pt x="4453" y="3144"/>
                            <a:pt x="4985" y="3144"/>
                          </a:cubicBezTo>
                          <a:cubicBezTo>
                            <a:pt x="5303" y="3144"/>
                            <a:pt x="5573" y="3074"/>
                            <a:pt x="5716" y="2905"/>
                          </a:cubicBezTo>
                          <a:cubicBezTo>
                            <a:pt x="5501" y="2465"/>
                            <a:pt x="4692" y="2167"/>
                            <a:pt x="4049" y="2024"/>
                          </a:cubicBezTo>
                          <a:cubicBezTo>
                            <a:pt x="4132" y="1917"/>
                            <a:pt x="4204" y="1738"/>
                            <a:pt x="4228" y="1476"/>
                          </a:cubicBezTo>
                          <a:cubicBezTo>
                            <a:pt x="4311" y="893"/>
                            <a:pt x="4216" y="786"/>
                            <a:pt x="3537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2" name="Google Shape;3333;p69">
                      <a:extLst>
                        <a:ext uri="{FF2B5EF4-FFF2-40B4-BE49-F238E27FC236}">
                          <a16:creationId xmlns:a16="http://schemas.microsoft.com/office/drawing/2014/main" id="{E89EF96B-33C2-6622-7C13-9140B7BF7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33275" y="3342500"/>
                      <a:ext cx="44675" cy="42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7" h="1716" extrusionOk="0">
                          <a:moveTo>
                            <a:pt x="322" y="1"/>
                          </a:moveTo>
                          <a:cubicBezTo>
                            <a:pt x="322" y="1"/>
                            <a:pt x="1" y="227"/>
                            <a:pt x="72" y="632"/>
                          </a:cubicBezTo>
                          <a:cubicBezTo>
                            <a:pt x="142" y="1018"/>
                            <a:pt x="351" y="1716"/>
                            <a:pt x="1570" y="1716"/>
                          </a:cubicBezTo>
                          <a:cubicBezTo>
                            <a:pt x="1591" y="1716"/>
                            <a:pt x="1611" y="1716"/>
                            <a:pt x="1632" y="1715"/>
                          </a:cubicBezTo>
                          <a:cubicBezTo>
                            <a:pt x="1787" y="1120"/>
                            <a:pt x="894" y="358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833" name="Google Shape;3334;p69">
                      <a:extLst>
                        <a:ext uri="{FF2B5EF4-FFF2-40B4-BE49-F238E27FC236}">
                          <a16:creationId xmlns:a16="http://schemas.microsoft.com/office/drawing/2014/main" id="{4F1C7320-D5CE-B7C2-D0EB-7A8DDC9957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8750" y="3079675"/>
                      <a:ext cx="528575" cy="423300"/>
                      <a:chOff x="3648750" y="3079675"/>
                      <a:chExt cx="528575" cy="423300"/>
                    </a:xfrm>
                  </p:grpSpPr>
                  <p:sp>
                    <p:nvSpPr>
                      <p:cNvPr id="1834" name="Google Shape;3335;p69">
                        <a:extLst>
                          <a:ext uri="{FF2B5EF4-FFF2-40B4-BE49-F238E27FC236}">
                            <a16:creationId xmlns:a16="http://schemas.microsoft.com/office/drawing/2014/main" id="{54636BF7-9ED7-FC5E-01F6-C52F93BEA0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80550" y="3369300"/>
                        <a:ext cx="55675" cy="660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7" h="2642" extrusionOk="0">
                            <a:moveTo>
                              <a:pt x="989" y="1060"/>
                            </a:moveTo>
                            <a:cubicBezTo>
                              <a:pt x="1024" y="1084"/>
                              <a:pt x="1036" y="1119"/>
                              <a:pt x="1036" y="1131"/>
                            </a:cubicBezTo>
                            <a:cubicBezTo>
                              <a:pt x="1024" y="1131"/>
                              <a:pt x="1024" y="1143"/>
                              <a:pt x="1000" y="1143"/>
                            </a:cubicBezTo>
                            <a:cubicBezTo>
                              <a:pt x="1000" y="1119"/>
                              <a:pt x="1000" y="1084"/>
                              <a:pt x="989" y="1060"/>
                            </a:cubicBezTo>
                            <a:close/>
                            <a:moveTo>
                              <a:pt x="953" y="0"/>
                            </a:moveTo>
                            <a:cubicBezTo>
                              <a:pt x="858" y="191"/>
                              <a:pt x="869" y="465"/>
                              <a:pt x="917" y="727"/>
                            </a:cubicBezTo>
                            <a:cubicBezTo>
                              <a:pt x="912" y="724"/>
                              <a:pt x="906" y="722"/>
                              <a:pt x="899" y="722"/>
                            </a:cubicBezTo>
                            <a:cubicBezTo>
                              <a:pt x="878" y="722"/>
                              <a:pt x="852" y="740"/>
                              <a:pt x="834" y="786"/>
                            </a:cubicBezTo>
                            <a:cubicBezTo>
                              <a:pt x="750" y="905"/>
                              <a:pt x="0" y="1762"/>
                              <a:pt x="810" y="2536"/>
                            </a:cubicBezTo>
                            <a:cubicBezTo>
                              <a:pt x="929" y="2322"/>
                              <a:pt x="1000" y="1977"/>
                              <a:pt x="1024" y="1643"/>
                            </a:cubicBezTo>
                            <a:cubicBezTo>
                              <a:pt x="1213" y="2054"/>
                              <a:pt x="1712" y="2641"/>
                              <a:pt x="2078" y="2641"/>
                            </a:cubicBezTo>
                            <a:cubicBezTo>
                              <a:pt x="2105" y="2641"/>
                              <a:pt x="2130" y="2638"/>
                              <a:pt x="2155" y="2632"/>
                            </a:cubicBezTo>
                            <a:cubicBezTo>
                              <a:pt x="2227" y="2191"/>
                              <a:pt x="1572" y="1429"/>
                              <a:pt x="1322" y="1227"/>
                            </a:cubicBezTo>
                            <a:cubicBezTo>
                              <a:pt x="1346" y="1167"/>
                              <a:pt x="1381" y="1072"/>
                              <a:pt x="1393" y="941"/>
                            </a:cubicBezTo>
                            <a:cubicBezTo>
                              <a:pt x="1441" y="572"/>
                              <a:pt x="1381" y="512"/>
                              <a:pt x="953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35" name="Google Shape;3336;p69">
                        <a:extLst>
                          <a:ext uri="{FF2B5EF4-FFF2-40B4-BE49-F238E27FC236}">
                            <a16:creationId xmlns:a16="http://schemas.microsoft.com/office/drawing/2014/main" id="{E2AC3E2A-8793-6486-12A1-F56CCF0835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1250" y="3330675"/>
                        <a:ext cx="69075" cy="601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63" h="2404" extrusionOk="0">
                            <a:moveTo>
                              <a:pt x="2630" y="0"/>
                            </a:moveTo>
                            <a:cubicBezTo>
                              <a:pt x="2432" y="0"/>
                              <a:pt x="2060" y="307"/>
                              <a:pt x="2060" y="307"/>
                            </a:cubicBezTo>
                            <a:cubicBezTo>
                              <a:pt x="2024" y="355"/>
                              <a:pt x="1989" y="414"/>
                              <a:pt x="1941" y="486"/>
                            </a:cubicBezTo>
                            <a:cubicBezTo>
                              <a:pt x="1679" y="569"/>
                              <a:pt x="1310" y="819"/>
                              <a:pt x="1203" y="1248"/>
                            </a:cubicBezTo>
                            <a:cubicBezTo>
                              <a:pt x="1191" y="1319"/>
                              <a:pt x="1167" y="1379"/>
                              <a:pt x="1155" y="1438"/>
                            </a:cubicBezTo>
                            <a:cubicBezTo>
                              <a:pt x="1036" y="1405"/>
                              <a:pt x="922" y="1390"/>
                              <a:pt x="817" y="1390"/>
                            </a:cubicBezTo>
                            <a:cubicBezTo>
                              <a:pt x="504" y="1390"/>
                              <a:pt x="268" y="1522"/>
                              <a:pt x="179" y="1700"/>
                            </a:cubicBezTo>
                            <a:cubicBezTo>
                              <a:pt x="0" y="2022"/>
                              <a:pt x="155" y="2176"/>
                              <a:pt x="155" y="2176"/>
                            </a:cubicBezTo>
                            <a:lnTo>
                              <a:pt x="274" y="2331"/>
                            </a:lnTo>
                            <a:cubicBezTo>
                              <a:pt x="327" y="2382"/>
                              <a:pt x="400" y="2404"/>
                              <a:pt x="485" y="2404"/>
                            </a:cubicBezTo>
                            <a:cubicBezTo>
                              <a:pt x="856" y="2404"/>
                              <a:pt x="1473" y="1989"/>
                              <a:pt x="1822" y="1795"/>
                            </a:cubicBezTo>
                            <a:cubicBezTo>
                              <a:pt x="1739" y="1724"/>
                              <a:pt x="1643" y="1664"/>
                              <a:pt x="1560" y="1617"/>
                            </a:cubicBezTo>
                            <a:cubicBezTo>
                              <a:pt x="1643" y="1581"/>
                              <a:pt x="1727" y="1486"/>
                              <a:pt x="1798" y="1402"/>
                            </a:cubicBezTo>
                            <a:cubicBezTo>
                              <a:pt x="1798" y="1414"/>
                              <a:pt x="1798" y="1426"/>
                              <a:pt x="1810" y="1438"/>
                            </a:cubicBezTo>
                            <a:cubicBezTo>
                              <a:pt x="2453" y="1105"/>
                              <a:pt x="2763" y="545"/>
                              <a:pt x="2751" y="140"/>
                            </a:cubicBezTo>
                            <a:cubicBezTo>
                              <a:pt x="2748" y="38"/>
                              <a:pt x="2700" y="0"/>
                              <a:pt x="2630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36" name="Google Shape;3337;p69">
                        <a:extLst>
                          <a:ext uri="{FF2B5EF4-FFF2-40B4-BE49-F238E27FC236}">
                            <a16:creationId xmlns:a16="http://schemas.microsoft.com/office/drawing/2014/main" id="{ECB8F22E-75DE-29AA-B37A-DFE46E63EA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62400" y="3344450"/>
                        <a:ext cx="21150" cy="335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46" h="1340" extrusionOk="0">
                            <a:moveTo>
                              <a:pt x="248" y="1"/>
                            </a:moveTo>
                            <a:cubicBezTo>
                              <a:pt x="69" y="1"/>
                              <a:pt x="0" y="351"/>
                              <a:pt x="0" y="351"/>
                            </a:cubicBezTo>
                            <a:cubicBezTo>
                              <a:pt x="95" y="828"/>
                              <a:pt x="738" y="1340"/>
                              <a:pt x="738" y="1340"/>
                            </a:cubicBezTo>
                            <a:cubicBezTo>
                              <a:pt x="738" y="1340"/>
                              <a:pt x="845" y="458"/>
                              <a:pt x="405" y="77"/>
                            </a:cubicBezTo>
                            <a:cubicBezTo>
                              <a:pt x="345" y="23"/>
                              <a:pt x="293" y="1"/>
                              <a:pt x="24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37" name="Google Shape;3338;p69">
                        <a:extLst>
                          <a:ext uri="{FF2B5EF4-FFF2-40B4-BE49-F238E27FC236}">
                            <a16:creationId xmlns:a16="http://schemas.microsoft.com/office/drawing/2014/main" id="{2B781D98-C28D-A6A6-56BE-AA2ABE665B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1550" y="3394700"/>
                        <a:ext cx="31125" cy="341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45" h="1366" extrusionOk="0">
                            <a:moveTo>
                              <a:pt x="1023" y="1"/>
                            </a:moveTo>
                            <a:cubicBezTo>
                              <a:pt x="1002" y="1"/>
                              <a:pt x="979" y="3"/>
                              <a:pt x="953" y="8"/>
                            </a:cubicBezTo>
                            <a:cubicBezTo>
                              <a:pt x="643" y="68"/>
                              <a:pt x="0" y="1008"/>
                              <a:pt x="238" y="1366"/>
                            </a:cubicBezTo>
                            <a:cubicBezTo>
                              <a:pt x="643" y="1294"/>
                              <a:pt x="1084" y="508"/>
                              <a:pt x="1155" y="270"/>
                            </a:cubicBezTo>
                            <a:cubicBezTo>
                              <a:pt x="1155" y="270"/>
                              <a:pt x="1245" y="1"/>
                              <a:pt x="102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38" name="Google Shape;3339;p69">
                        <a:extLst>
                          <a:ext uri="{FF2B5EF4-FFF2-40B4-BE49-F238E27FC236}">
                            <a16:creationId xmlns:a16="http://schemas.microsoft.com/office/drawing/2014/main" id="{B7CA8BDF-42CF-A7F7-468C-5C1789EFFE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675" y="3170600"/>
                        <a:ext cx="41375" cy="57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55" h="2292" extrusionOk="0">
                            <a:moveTo>
                              <a:pt x="418" y="1"/>
                            </a:moveTo>
                            <a:cubicBezTo>
                              <a:pt x="381" y="1"/>
                              <a:pt x="345" y="6"/>
                              <a:pt x="310" y="19"/>
                            </a:cubicBezTo>
                            <a:cubicBezTo>
                              <a:pt x="0" y="126"/>
                              <a:pt x="393" y="1221"/>
                              <a:pt x="607" y="1578"/>
                            </a:cubicBezTo>
                            <a:cubicBezTo>
                              <a:pt x="286" y="1721"/>
                              <a:pt x="12" y="1983"/>
                              <a:pt x="95" y="2281"/>
                            </a:cubicBezTo>
                            <a:cubicBezTo>
                              <a:pt x="139" y="2288"/>
                              <a:pt x="185" y="2291"/>
                              <a:pt x="232" y="2291"/>
                            </a:cubicBezTo>
                            <a:cubicBezTo>
                              <a:pt x="732" y="2291"/>
                              <a:pt x="1372" y="1909"/>
                              <a:pt x="1524" y="1626"/>
                            </a:cubicBezTo>
                            <a:cubicBezTo>
                              <a:pt x="1524" y="1626"/>
                              <a:pt x="1365" y="1476"/>
                              <a:pt x="1076" y="1476"/>
                            </a:cubicBezTo>
                            <a:cubicBezTo>
                              <a:pt x="1020" y="1476"/>
                              <a:pt x="959" y="1482"/>
                              <a:pt x="893" y="1495"/>
                            </a:cubicBezTo>
                            <a:cubicBezTo>
                              <a:pt x="988" y="1352"/>
                              <a:pt x="1084" y="1138"/>
                              <a:pt x="1167" y="852"/>
                            </a:cubicBezTo>
                            <a:cubicBezTo>
                              <a:pt x="1203" y="1055"/>
                              <a:pt x="1298" y="1257"/>
                              <a:pt x="1381" y="1412"/>
                            </a:cubicBezTo>
                            <a:cubicBezTo>
                              <a:pt x="1381" y="1412"/>
                              <a:pt x="1560" y="1340"/>
                              <a:pt x="1607" y="971"/>
                            </a:cubicBezTo>
                            <a:cubicBezTo>
                              <a:pt x="1655" y="602"/>
                              <a:pt x="1595" y="543"/>
                              <a:pt x="1167" y="43"/>
                            </a:cubicBezTo>
                            <a:cubicBezTo>
                              <a:pt x="1119" y="150"/>
                              <a:pt x="1107" y="281"/>
                              <a:pt x="1107" y="424"/>
                            </a:cubicBezTo>
                            <a:cubicBezTo>
                              <a:pt x="952" y="257"/>
                              <a:pt x="669" y="1"/>
                              <a:pt x="41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39" name="Google Shape;3340;p69">
                        <a:extLst>
                          <a:ext uri="{FF2B5EF4-FFF2-40B4-BE49-F238E27FC236}">
                            <a16:creationId xmlns:a16="http://schemas.microsoft.com/office/drawing/2014/main" id="{B3BBB87A-E233-039C-9FBB-92B61D2F81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16825" y="3229100"/>
                        <a:ext cx="27025" cy="363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81" h="1454" extrusionOk="0">
                            <a:moveTo>
                              <a:pt x="1" y="0"/>
                            </a:moveTo>
                            <a:cubicBezTo>
                              <a:pt x="1" y="1"/>
                              <a:pt x="72" y="1036"/>
                              <a:pt x="668" y="1393"/>
                            </a:cubicBezTo>
                            <a:cubicBezTo>
                              <a:pt x="735" y="1436"/>
                              <a:pt x="791" y="1454"/>
                              <a:pt x="838" y="1454"/>
                            </a:cubicBezTo>
                            <a:cubicBezTo>
                              <a:pt x="1081" y="1454"/>
                              <a:pt x="1072" y="977"/>
                              <a:pt x="1072" y="977"/>
                            </a:cubicBezTo>
                            <a:cubicBezTo>
                              <a:pt x="846" y="429"/>
                              <a:pt x="1" y="0"/>
                              <a:pt x="1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40" name="Google Shape;3341;p69">
                        <a:extLst>
                          <a:ext uri="{FF2B5EF4-FFF2-40B4-BE49-F238E27FC236}">
                            <a16:creationId xmlns:a16="http://schemas.microsoft.com/office/drawing/2014/main" id="{2F35C541-2AD2-C3FF-7ACE-BA4D062094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87050" y="3175700"/>
                        <a:ext cx="132950" cy="86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318" h="3463" extrusionOk="0">
                            <a:moveTo>
                              <a:pt x="1489" y="0"/>
                            </a:moveTo>
                            <a:cubicBezTo>
                              <a:pt x="1187" y="0"/>
                              <a:pt x="962" y="131"/>
                              <a:pt x="870" y="303"/>
                            </a:cubicBezTo>
                            <a:cubicBezTo>
                              <a:pt x="703" y="589"/>
                              <a:pt x="810" y="731"/>
                              <a:pt x="834" y="767"/>
                            </a:cubicBezTo>
                            <a:cubicBezTo>
                              <a:pt x="701" y="704"/>
                              <a:pt x="565" y="664"/>
                              <a:pt x="421" y="664"/>
                            </a:cubicBezTo>
                            <a:cubicBezTo>
                              <a:pt x="295" y="664"/>
                              <a:pt x="164" y="695"/>
                              <a:pt x="25" y="767"/>
                            </a:cubicBezTo>
                            <a:cubicBezTo>
                              <a:pt x="36" y="851"/>
                              <a:pt x="84" y="970"/>
                              <a:pt x="144" y="1089"/>
                            </a:cubicBezTo>
                            <a:cubicBezTo>
                              <a:pt x="144" y="1089"/>
                              <a:pt x="144" y="1184"/>
                              <a:pt x="167" y="1315"/>
                            </a:cubicBezTo>
                            <a:cubicBezTo>
                              <a:pt x="108" y="1327"/>
                              <a:pt x="60" y="1351"/>
                              <a:pt x="1" y="1363"/>
                            </a:cubicBezTo>
                            <a:cubicBezTo>
                              <a:pt x="84" y="1458"/>
                              <a:pt x="191" y="1553"/>
                              <a:pt x="286" y="1648"/>
                            </a:cubicBezTo>
                            <a:cubicBezTo>
                              <a:pt x="370" y="1827"/>
                              <a:pt x="465" y="1982"/>
                              <a:pt x="632" y="2089"/>
                            </a:cubicBezTo>
                            <a:cubicBezTo>
                              <a:pt x="679" y="2115"/>
                              <a:pt x="719" y="2127"/>
                              <a:pt x="752" y="2127"/>
                            </a:cubicBezTo>
                            <a:cubicBezTo>
                              <a:pt x="810" y="2127"/>
                              <a:pt x="847" y="2090"/>
                              <a:pt x="870" y="2029"/>
                            </a:cubicBezTo>
                            <a:cubicBezTo>
                              <a:pt x="941" y="2101"/>
                              <a:pt x="1037" y="2160"/>
                              <a:pt x="1108" y="2208"/>
                            </a:cubicBezTo>
                            <a:cubicBezTo>
                              <a:pt x="1048" y="2267"/>
                              <a:pt x="1025" y="2315"/>
                              <a:pt x="1037" y="2327"/>
                            </a:cubicBezTo>
                            <a:cubicBezTo>
                              <a:pt x="1048" y="2333"/>
                              <a:pt x="1081" y="2336"/>
                              <a:pt x="1130" y="2336"/>
                            </a:cubicBezTo>
                            <a:cubicBezTo>
                              <a:pt x="1179" y="2336"/>
                              <a:pt x="1245" y="2333"/>
                              <a:pt x="1322" y="2327"/>
                            </a:cubicBezTo>
                            <a:cubicBezTo>
                              <a:pt x="1382" y="2339"/>
                              <a:pt x="1429" y="2363"/>
                              <a:pt x="1477" y="2363"/>
                            </a:cubicBezTo>
                            <a:cubicBezTo>
                              <a:pt x="1477" y="2363"/>
                              <a:pt x="1656" y="2363"/>
                              <a:pt x="1751" y="2267"/>
                            </a:cubicBezTo>
                            <a:cubicBezTo>
                              <a:pt x="1896" y="2389"/>
                              <a:pt x="2086" y="2443"/>
                              <a:pt x="2262" y="2443"/>
                            </a:cubicBezTo>
                            <a:cubicBezTo>
                              <a:pt x="2448" y="2443"/>
                              <a:pt x="2618" y="2383"/>
                              <a:pt x="2703" y="2279"/>
                            </a:cubicBezTo>
                            <a:cubicBezTo>
                              <a:pt x="2811" y="2160"/>
                              <a:pt x="2739" y="2041"/>
                              <a:pt x="2668" y="1970"/>
                            </a:cubicBezTo>
                            <a:cubicBezTo>
                              <a:pt x="2787" y="1910"/>
                              <a:pt x="2906" y="1851"/>
                              <a:pt x="3013" y="1779"/>
                            </a:cubicBezTo>
                            <a:lnTo>
                              <a:pt x="3096" y="1684"/>
                            </a:lnTo>
                            <a:cubicBezTo>
                              <a:pt x="3192" y="1744"/>
                              <a:pt x="3299" y="1791"/>
                              <a:pt x="3370" y="1827"/>
                            </a:cubicBezTo>
                            <a:cubicBezTo>
                              <a:pt x="3132" y="2089"/>
                              <a:pt x="2977" y="2577"/>
                              <a:pt x="3192" y="2982"/>
                            </a:cubicBezTo>
                            <a:cubicBezTo>
                              <a:pt x="3197" y="2982"/>
                              <a:pt x="3202" y="2982"/>
                              <a:pt x="3207" y="2982"/>
                            </a:cubicBezTo>
                            <a:cubicBezTo>
                              <a:pt x="3370" y="2982"/>
                              <a:pt x="3566" y="2797"/>
                              <a:pt x="3739" y="2601"/>
                            </a:cubicBezTo>
                            <a:cubicBezTo>
                              <a:pt x="4056" y="3020"/>
                              <a:pt x="4965" y="3462"/>
                              <a:pt x="5224" y="3462"/>
                            </a:cubicBezTo>
                            <a:cubicBezTo>
                              <a:pt x="5296" y="3462"/>
                              <a:pt x="5317" y="3428"/>
                              <a:pt x="5263" y="3351"/>
                            </a:cubicBezTo>
                            <a:cubicBezTo>
                              <a:pt x="5190" y="3246"/>
                              <a:pt x="4887" y="2470"/>
                              <a:pt x="4135" y="2470"/>
                            </a:cubicBezTo>
                            <a:cubicBezTo>
                              <a:pt x="4031" y="2470"/>
                              <a:pt x="3920" y="2484"/>
                              <a:pt x="3799" y="2517"/>
                            </a:cubicBezTo>
                            <a:cubicBezTo>
                              <a:pt x="3930" y="2327"/>
                              <a:pt x="4061" y="2136"/>
                              <a:pt x="4085" y="2017"/>
                            </a:cubicBezTo>
                            <a:cubicBezTo>
                              <a:pt x="4085" y="2017"/>
                              <a:pt x="4054" y="1605"/>
                              <a:pt x="3752" y="1605"/>
                            </a:cubicBezTo>
                            <a:cubicBezTo>
                              <a:pt x="3730" y="1605"/>
                              <a:pt x="3706" y="1608"/>
                              <a:pt x="3680" y="1613"/>
                            </a:cubicBezTo>
                            <a:cubicBezTo>
                              <a:pt x="3632" y="1624"/>
                              <a:pt x="3608" y="1648"/>
                              <a:pt x="3561" y="1660"/>
                            </a:cubicBezTo>
                            <a:cubicBezTo>
                              <a:pt x="3501" y="1363"/>
                              <a:pt x="3239" y="612"/>
                              <a:pt x="2501" y="255"/>
                            </a:cubicBezTo>
                            <a:lnTo>
                              <a:pt x="2501" y="255"/>
                            </a:lnTo>
                            <a:lnTo>
                              <a:pt x="2608" y="970"/>
                            </a:lnTo>
                            <a:cubicBezTo>
                              <a:pt x="2644" y="1184"/>
                              <a:pt x="2727" y="1339"/>
                              <a:pt x="2846" y="1482"/>
                            </a:cubicBezTo>
                            <a:lnTo>
                              <a:pt x="2787" y="1482"/>
                            </a:lnTo>
                            <a:cubicBezTo>
                              <a:pt x="2418" y="1482"/>
                              <a:pt x="2049" y="1601"/>
                              <a:pt x="1727" y="1755"/>
                            </a:cubicBezTo>
                            <a:lnTo>
                              <a:pt x="1644" y="1577"/>
                            </a:lnTo>
                            <a:cubicBezTo>
                              <a:pt x="1775" y="1577"/>
                              <a:pt x="1953" y="1565"/>
                              <a:pt x="2168" y="1517"/>
                            </a:cubicBezTo>
                            <a:cubicBezTo>
                              <a:pt x="2168" y="1517"/>
                              <a:pt x="2442" y="1005"/>
                              <a:pt x="2287" y="791"/>
                            </a:cubicBezTo>
                            <a:cubicBezTo>
                              <a:pt x="2262" y="763"/>
                              <a:pt x="2229" y="750"/>
                              <a:pt x="2190" y="750"/>
                            </a:cubicBezTo>
                            <a:cubicBezTo>
                              <a:pt x="1996" y="750"/>
                              <a:pt x="1647" y="1050"/>
                              <a:pt x="1429" y="1267"/>
                            </a:cubicBezTo>
                            <a:cubicBezTo>
                              <a:pt x="1358" y="1184"/>
                              <a:pt x="1287" y="1089"/>
                              <a:pt x="1191" y="1017"/>
                            </a:cubicBezTo>
                            <a:cubicBezTo>
                              <a:pt x="1572" y="1005"/>
                              <a:pt x="2168" y="612"/>
                              <a:pt x="2501" y="422"/>
                            </a:cubicBezTo>
                            <a:cubicBezTo>
                              <a:pt x="2126" y="116"/>
                              <a:pt x="1773" y="0"/>
                              <a:pt x="148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41" name="Google Shape;3342;p69">
                        <a:extLst>
                          <a:ext uri="{FF2B5EF4-FFF2-40B4-BE49-F238E27FC236}">
                            <a16:creationId xmlns:a16="http://schemas.microsoft.com/office/drawing/2014/main" id="{86F68D07-7407-E86A-CB94-DA9F2CC763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7200" y="3170625"/>
                        <a:ext cx="39900" cy="659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96" h="2638" extrusionOk="0">
                            <a:moveTo>
                              <a:pt x="856" y="0"/>
                            </a:moveTo>
                            <a:cubicBezTo>
                              <a:pt x="806" y="0"/>
                              <a:pt x="742" y="56"/>
                              <a:pt x="667" y="232"/>
                            </a:cubicBezTo>
                            <a:cubicBezTo>
                              <a:pt x="643" y="315"/>
                              <a:pt x="631" y="387"/>
                              <a:pt x="608" y="446"/>
                            </a:cubicBezTo>
                            <a:cubicBezTo>
                              <a:pt x="569" y="430"/>
                              <a:pt x="534" y="423"/>
                              <a:pt x="501" y="423"/>
                            </a:cubicBezTo>
                            <a:cubicBezTo>
                              <a:pt x="321" y="423"/>
                              <a:pt x="227" y="637"/>
                              <a:pt x="227" y="637"/>
                            </a:cubicBezTo>
                            <a:cubicBezTo>
                              <a:pt x="0" y="1173"/>
                              <a:pt x="655" y="2387"/>
                              <a:pt x="1000" y="2637"/>
                            </a:cubicBezTo>
                            <a:cubicBezTo>
                              <a:pt x="1596" y="2185"/>
                              <a:pt x="1346" y="1387"/>
                              <a:pt x="1024" y="887"/>
                            </a:cubicBezTo>
                            <a:cubicBezTo>
                              <a:pt x="1048" y="649"/>
                              <a:pt x="1048" y="387"/>
                              <a:pt x="989" y="161"/>
                            </a:cubicBezTo>
                            <a:cubicBezTo>
                              <a:pt x="989" y="161"/>
                              <a:pt x="941" y="0"/>
                              <a:pt x="85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42" name="Google Shape;3343;p69">
                        <a:extLst>
                          <a:ext uri="{FF2B5EF4-FFF2-40B4-BE49-F238E27FC236}">
                            <a16:creationId xmlns:a16="http://schemas.microsoft.com/office/drawing/2014/main" id="{B819B991-C831-97B1-2DB6-51BE4A5227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28150" y="3195600"/>
                        <a:ext cx="28000" cy="36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20" h="1448" extrusionOk="0">
                            <a:moveTo>
                              <a:pt x="669" y="0"/>
                            </a:moveTo>
                            <a:cubicBezTo>
                              <a:pt x="509" y="0"/>
                              <a:pt x="357" y="114"/>
                              <a:pt x="357" y="114"/>
                            </a:cubicBezTo>
                            <a:cubicBezTo>
                              <a:pt x="227" y="352"/>
                              <a:pt x="0" y="1209"/>
                              <a:pt x="227" y="1448"/>
                            </a:cubicBezTo>
                            <a:cubicBezTo>
                              <a:pt x="858" y="1293"/>
                              <a:pt x="1119" y="495"/>
                              <a:pt x="929" y="162"/>
                            </a:cubicBezTo>
                            <a:cubicBezTo>
                              <a:pt x="859" y="39"/>
                              <a:pt x="763" y="0"/>
                              <a:pt x="66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843" name="Google Shape;3344;p69">
                        <a:extLst>
                          <a:ext uri="{FF2B5EF4-FFF2-40B4-BE49-F238E27FC236}">
                            <a16:creationId xmlns:a16="http://schemas.microsoft.com/office/drawing/2014/main" id="{FCEB8497-1FBB-DE7F-8EED-2AA6F82CA9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48750" y="3079675"/>
                        <a:ext cx="528575" cy="423300"/>
                        <a:chOff x="3648750" y="3079675"/>
                        <a:chExt cx="528575" cy="423300"/>
                      </a:xfrm>
                    </p:grpSpPr>
                    <p:sp>
                      <p:nvSpPr>
                        <p:cNvPr id="1844" name="Google Shape;3345;p69">
                          <a:extLst>
                            <a:ext uri="{FF2B5EF4-FFF2-40B4-BE49-F238E27FC236}">
                              <a16:creationId xmlns:a16="http://schemas.microsoft.com/office/drawing/2014/main" id="{3C28DC83-E7F9-EDA2-87EE-00A97289C1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54625" y="3079675"/>
                          <a:ext cx="63725" cy="414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549" h="1656" extrusionOk="0">
                              <a:moveTo>
                                <a:pt x="131" y="1"/>
                              </a:moveTo>
                              <a:cubicBezTo>
                                <a:pt x="143" y="334"/>
                                <a:pt x="239" y="524"/>
                                <a:pt x="322" y="643"/>
                              </a:cubicBezTo>
                              <a:cubicBezTo>
                                <a:pt x="238" y="606"/>
                                <a:pt x="155" y="576"/>
                                <a:pt x="71" y="576"/>
                              </a:cubicBezTo>
                              <a:cubicBezTo>
                                <a:pt x="47" y="576"/>
                                <a:pt x="24" y="579"/>
                                <a:pt x="0" y="584"/>
                              </a:cubicBezTo>
                              <a:cubicBezTo>
                                <a:pt x="84" y="1048"/>
                                <a:pt x="1001" y="1655"/>
                                <a:pt x="1001" y="1655"/>
                              </a:cubicBezTo>
                              <a:cubicBezTo>
                                <a:pt x="1001" y="1655"/>
                                <a:pt x="2465" y="1596"/>
                                <a:pt x="2548" y="1191"/>
                              </a:cubicBezTo>
                              <a:cubicBezTo>
                                <a:pt x="2310" y="1030"/>
                                <a:pt x="2095" y="975"/>
                                <a:pt x="1913" y="975"/>
                              </a:cubicBezTo>
                              <a:cubicBezTo>
                                <a:pt x="1533" y="975"/>
                                <a:pt x="1298" y="1215"/>
                                <a:pt x="1298" y="1215"/>
                              </a:cubicBezTo>
                              <a:lnTo>
                                <a:pt x="1298" y="536"/>
                              </a:lnTo>
                              <a:cubicBezTo>
                                <a:pt x="1096" y="1"/>
                                <a:pt x="489" y="24"/>
                                <a:pt x="131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45" name="Google Shape;3346;p69">
                          <a:extLst>
                            <a:ext uri="{FF2B5EF4-FFF2-40B4-BE49-F238E27FC236}">
                              <a16:creationId xmlns:a16="http://schemas.microsoft.com/office/drawing/2014/main" id="{8AA4ED8A-B2CB-0736-5423-86E19F95D1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53425" y="3233975"/>
                          <a:ext cx="28375" cy="175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35" h="701" extrusionOk="0">
                              <a:moveTo>
                                <a:pt x="299" y="0"/>
                              </a:moveTo>
                              <a:cubicBezTo>
                                <a:pt x="209" y="0"/>
                                <a:pt x="109" y="17"/>
                                <a:pt x="0" y="55"/>
                              </a:cubicBezTo>
                              <a:cubicBezTo>
                                <a:pt x="187" y="363"/>
                                <a:pt x="863" y="700"/>
                                <a:pt x="1061" y="700"/>
                              </a:cubicBezTo>
                              <a:cubicBezTo>
                                <a:pt x="1116" y="700"/>
                                <a:pt x="1134" y="674"/>
                                <a:pt x="1096" y="615"/>
                              </a:cubicBezTo>
                              <a:cubicBezTo>
                                <a:pt x="1045" y="554"/>
                                <a:pt x="821" y="0"/>
                                <a:pt x="299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46" name="Google Shape;3347;p69">
                          <a:extLst>
                            <a:ext uri="{FF2B5EF4-FFF2-40B4-BE49-F238E27FC236}">
                              <a16:creationId xmlns:a16="http://schemas.microsoft.com/office/drawing/2014/main" id="{0BDEDFE8-8044-9704-82DA-2BD69BB68B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48750" y="3188675"/>
                          <a:ext cx="39225" cy="276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69" h="1107" extrusionOk="0">
                              <a:moveTo>
                                <a:pt x="1232" y="0"/>
                              </a:moveTo>
                              <a:cubicBezTo>
                                <a:pt x="892" y="0"/>
                                <a:pt x="82" y="750"/>
                                <a:pt x="9" y="939"/>
                              </a:cubicBezTo>
                              <a:cubicBezTo>
                                <a:pt x="0" y="988"/>
                                <a:pt x="210" y="1107"/>
                                <a:pt x="595" y="1107"/>
                              </a:cubicBezTo>
                              <a:cubicBezTo>
                                <a:pt x="764" y="1107"/>
                                <a:pt x="967" y="1084"/>
                                <a:pt x="1199" y="1022"/>
                              </a:cubicBezTo>
                              <a:cubicBezTo>
                                <a:pt x="1199" y="1022"/>
                                <a:pt x="1568" y="320"/>
                                <a:pt x="1342" y="46"/>
                              </a:cubicBezTo>
                              <a:cubicBezTo>
                                <a:pt x="1316" y="14"/>
                                <a:pt x="1279" y="0"/>
                                <a:pt x="1232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grpSp>
                      <p:nvGrpSpPr>
                        <p:cNvPr id="1847" name="Google Shape;3348;p69">
                          <a:extLst>
                            <a:ext uri="{FF2B5EF4-FFF2-40B4-BE49-F238E27FC236}">
                              <a16:creationId xmlns:a16="http://schemas.microsoft.com/office/drawing/2014/main" id="{8C0B1BC3-6736-1D8F-9101-0BACE35CFEC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72775" y="3115075"/>
                          <a:ext cx="504550" cy="387900"/>
                          <a:chOff x="3672775" y="3115075"/>
                          <a:chExt cx="504550" cy="387900"/>
                        </a:xfrm>
                      </p:grpSpPr>
                      <p:sp>
                        <p:nvSpPr>
                          <p:cNvPr id="1848" name="Google Shape;3349;p69">
                            <a:extLst>
                              <a:ext uri="{FF2B5EF4-FFF2-40B4-BE49-F238E27FC236}">
                                <a16:creationId xmlns:a16="http://schemas.microsoft.com/office/drawing/2014/main" id="{D17D49E4-D034-DA6A-017A-FE7E28BB72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56700" y="3380150"/>
                            <a:ext cx="47950" cy="588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918" h="2353" extrusionOk="0">
                                <a:moveTo>
                                  <a:pt x="368" y="1"/>
                                </a:moveTo>
                                <a:cubicBezTo>
                                  <a:pt x="329" y="1"/>
                                  <a:pt x="294" y="7"/>
                                  <a:pt x="263" y="19"/>
                                </a:cubicBezTo>
                                <a:cubicBezTo>
                                  <a:pt x="227" y="412"/>
                                  <a:pt x="418" y="685"/>
                                  <a:pt x="632" y="852"/>
                                </a:cubicBezTo>
                                <a:cubicBezTo>
                                  <a:pt x="298" y="1352"/>
                                  <a:pt x="1" y="2078"/>
                                  <a:pt x="167" y="2340"/>
                                </a:cubicBezTo>
                                <a:cubicBezTo>
                                  <a:pt x="590" y="1917"/>
                                  <a:pt x="850" y="1873"/>
                                  <a:pt x="941" y="1873"/>
                                </a:cubicBezTo>
                                <a:cubicBezTo>
                                  <a:pt x="965" y="1873"/>
                                  <a:pt x="977" y="1876"/>
                                  <a:pt x="977" y="1876"/>
                                </a:cubicBezTo>
                                <a:cubicBezTo>
                                  <a:pt x="977" y="1876"/>
                                  <a:pt x="1215" y="2126"/>
                                  <a:pt x="1418" y="2352"/>
                                </a:cubicBezTo>
                                <a:cubicBezTo>
                                  <a:pt x="1822" y="2019"/>
                                  <a:pt x="1918" y="912"/>
                                  <a:pt x="1918" y="912"/>
                                </a:cubicBezTo>
                                <a:cubicBezTo>
                                  <a:pt x="1918" y="912"/>
                                  <a:pt x="864" y="1"/>
                                  <a:pt x="368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3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849" name="Google Shape;3350;p69">
                            <a:extLst>
                              <a:ext uri="{FF2B5EF4-FFF2-40B4-BE49-F238E27FC236}">
                                <a16:creationId xmlns:a16="http://schemas.microsoft.com/office/drawing/2014/main" id="{74FB31DA-9CCD-251A-F84D-DE88E9214B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85275" y="3229825"/>
                            <a:ext cx="242600" cy="1755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9704" h="7021" extrusionOk="0">
                                <a:moveTo>
                                  <a:pt x="2560" y="1591"/>
                                </a:moveTo>
                                <a:cubicBezTo>
                                  <a:pt x="2798" y="1698"/>
                                  <a:pt x="3084" y="1757"/>
                                  <a:pt x="3310" y="1781"/>
                                </a:cubicBezTo>
                                <a:cubicBezTo>
                                  <a:pt x="3275" y="1817"/>
                                  <a:pt x="3239" y="1829"/>
                                  <a:pt x="3203" y="1865"/>
                                </a:cubicBezTo>
                                <a:lnTo>
                                  <a:pt x="3132" y="1781"/>
                                </a:lnTo>
                                <a:cubicBezTo>
                                  <a:pt x="3090" y="1755"/>
                                  <a:pt x="3040" y="1743"/>
                                  <a:pt x="2984" y="1743"/>
                                </a:cubicBezTo>
                                <a:cubicBezTo>
                                  <a:pt x="2864" y="1743"/>
                                  <a:pt x="2715" y="1799"/>
                                  <a:pt x="2560" y="1888"/>
                                </a:cubicBezTo>
                                <a:lnTo>
                                  <a:pt x="2560" y="1591"/>
                                </a:lnTo>
                                <a:close/>
                                <a:moveTo>
                                  <a:pt x="6406" y="1769"/>
                                </a:moveTo>
                                <a:lnTo>
                                  <a:pt x="6418" y="1817"/>
                                </a:lnTo>
                                <a:cubicBezTo>
                                  <a:pt x="6430" y="1829"/>
                                  <a:pt x="6453" y="1841"/>
                                  <a:pt x="6465" y="1841"/>
                                </a:cubicBezTo>
                                <a:cubicBezTo>
                                  <a:pt x="6418" y="1876"/>
                                  <a:pt x="6394" y="1924"/>
                                  <a:pt x="6358" y="1948"/>
                                </a:cubicBezTo>
                                <a:lnTo>
                                  <a:pt x="6346" y="1936"/>
                                </a:lnTo>
                                <a:cubicBezTo>
                                  <a:pt x="6370" y="1876"/>
                                  <a:pt x="6382" y="1817"/>
                                  <a:pt x="6406" y="1769"/>
                                </a:cubicBezTo>
                                <a:close/>
                                <a:moveTo>
                                  <a:pt x="7406" y="1603"/>
                                </a:moveTo>
                                <a:lnTo>
                                  <a:pt x="7406" y="1603"/>
                                </a:lnTo>
                                <a:cubicBezTo>
                                  <a:pt x="7346" y="1841"/>
                                  <a:pt x="7466" y="1960"/>
                                  <a:pt x="7466" y="1960"/>
                                </a:cubicBezTo>
                                <a:lnTo>
                                  <a:pt x="7596" y="2138"/>
                                </a:lnTo>
                                <a:cubicBezTo>
                                  <a:pt x="7644" y="2174"/>
                                  <a:pt x="7680" y="2198"/>
                                  <a:pt x="7739" y="2222"/>
                                </a:cubicBezTo>
                                <a:cubicBezTo>
                                  <a:pt x="7668" y="2281"/>
                                  <a:pt x="7608" y="2365"/>
                                  <a:pt x="7561" y="2436"/>
                                </a:cubicBezTo>
                                <a:cubicBezTo>
                                  <a:pt x="7501" y="2376"/>
                                  <a:pt x="7442" y="2353"/>
                                  <a:pt x="7382" y="2341"/>
                                </a:cubicBezTo>
                                <a:cubicBezTo>
                                  <a:pt x="7215" y="2115"/>
                                  <a:pt x="7061" y="1936"/>
                                  <a:pt x="6894" y="1841"/>
                                </a:cubicBezTo>
                                <a:cubicBezTo>
                                  <a:pt x="7061" y="1781"/>
                                  <a:pt x="7239" y="1698"/>
                                  <a:pt x="7406" y="1603"/>
                                </a:cubicBezTo>
                                <a:close/>
                                <a:moveTo>
                                  <a:pt x="4310" y="2079"/>
                                </a:moveTo>
                                <a:lnTo>
                                  <a:pt x="4310" y="2079"/>
                                </a:lnTo>
                                <a:cubicBezTo>
                                  <a:pt x="4227" y="2138"/>
                                  <a:pt x="4144" y="2246"/>
                                  <a:pt x="4025" y="2472"/>
                                </a:cubicBezTo>
                                <a:cubicBezTo>
                                  <a:pt x="3834" y="2817"/>
                                  <a:pt x="3667" y="3091"/>
                                  <a:pt x="3656" y="3436"/>
                                </a:cubicBezTo>
                                <a:cubicBezTo>
                                  <a:pt x="3394" y="3150"/>
                                  <a:pt x="3024" y="2936"/>
                                  <a:pt x="2905" y="2853"/>
                                </a:cubicBezTo>
                                <a:cubicBezTo>
                                  <a:pt x="3132" y="2781"/>
                                  <a:pt x="3298" y="2638"/>
                                  <a:pt x="3358" y="2460"/>
                                </a:cubicBezTo>
                                <a:cubicBezTo>
                                  <a:pt x="3394" y="2341"/>
                                  <a:pt x="3394" y="2246"/>
                                  <a:pt x="3394" y="2174"/>
                                </a:cubicBezTo>
                                <a:cubicBezTo>
                                  <a:pt x="3449" y="2179"/>
                                  <a:pt x="3509" y="2181"/>
                                  <a:pt x="3570" y="2181"/>
                                </a:cubicBezTo>
                                <a:cubicBezTo>
                                  <a:pt x="3810" y="2181"/>
                                  <a:pt x="4083" y="2145"/>
                                  <a:pt x="4310" y="2079"/>
                                </a:cubicBezTo>
                                <a:close/>
                                <a:moveTo>
                                  <a:pt x="7942" y="2996"/>
                                </a:moveTo>
                                <a:lnTo>
                                  <a:pt x="7942" y="2996"/>
                                </a:lnTo>
                                <a:cubicBezTo>
                                  <a:pt x="8204" y="3055"/>
                                  <a:pt x="8501" y="3079"/>
                                  <a:pt x="8728" y="3079"/>
                                </a:cubicBezTo>
                                <a:cubicBezTo>
                                  <a:pt x="8513" y="3210"/>
                                  <a:pt x="8299" y="3412"/>
                                  <a:pt x="8097" y="3615"/>
                                </a:cubicBezTo>
                                <a:cubicBezTo>
                                  <a:pt x="8073" y="3412"/>
                                  <a:pt x="8013" y="3186"/>
                                  <a:pt x="7942" y="2996"/>
                                </a:cubicBezTo>
                                <a:close/>
                                <a:moveTo>
                                  <a:pt x="4548" y="4520"/>
                                </a:moveTo>
                                <a:cubicBezTo>
                                  <a:pt x="4525" y="4543"/>
                                  <a:pt x="4525" y="4555"/>
                                  <a:pt x="4513" y="4555"/>
                                </a:cubicBezTo>
                                <a:cubicBezTo>
                                  <a:pt x="4513" y="4555"/>
                                  <a:pt x="4501" y="4543"/>
                                  <a:pt x="4477" y="4543"/>
                                </a:cubicBezTo>
                                <a:cubicBezTo>
                                  <a:pt x="4501" y="4543"/>
                                  <a:pt x="4513" y="4543"/>
                                  <a:pt x="4548" y="4520"/>
                                </a:cubicBezTo>
                                <a:close/>
                                <a:moveTo>
                                  <a:pt x="649" y="0"/>
                                </a:moveTo>
                                <a:cubicBezTo>
                                  <a:pt x="392" y="0"/>
                                  <a:pt x="113" y="35"/>
                                  <a:pt x="60" y="55"/>
                                </a:cubicBezTo>
                                <a:cubicBezTo>
                                  <a:pt x="215" y="221"/>
                                  <a:pt x="346" y="376"/>
                                  <a:pt x="500" y="460"/>
                                </a:cubicBezTo>
                                <a:cubicBezTo>
                                  <a:pt x="310" y="591"/>
                                  <a:pt x="143" y="757"/>
                                  <a:pt x="0" y="864"/>
                                </a:cubicBezTo>
                                <a:cubicBezTo>
                                  <a:pt x="240" y="988"/>
                                  <a:pt x="452" y="1036"/>
                                  <a:pt x="631" y="1036"/>
                                </a:cubicBezTo>
                                <a:cubicBezTo>
                                  <a:pt x="745" y="1036"/>
                                  <a:pt x="845" y="1016"/>
                                  <a:pt x="929" y="983"/>
                                </a:cubicBezTo>
                                <a:lnTo>
                                  <a:pt x="929" y="983"/>
                                </a:lnTo>
                                <a:lnTo>
                                  <a:pt x="893" y="1103"/>
                                </a:lnTo>
                                <a:cubicBezTo>
                                  <a:pt x="893" y="1114"/>
                                  <a:pt x="917" y="1150"/>
                                  <a:pt x="917" y="1162"/>
                                </a:cubicBezTo>
                                <a:cubicBezTo>
                                  <a:pt x="715" y="1341"/>
                                  <a:pt x="560" y="1531"/>
                                  <a:pt x="524" y="1603"/>
                                </a:cubicBezTo>
                                <a:cubicBezTo>
                                  <a:pt x="514" y="1644"/>
                                  <a:pt x="751" y="1778"/>
                                  <a:pt x="1171" y="1778"/>
                                </a:cubicBezTo>
                                <a:cubicBezTo>
                                  <a:pt x="1229" y="1778"/>
                                  <a:pt x="1292" y="1775"/>
                                  <a:pt x="1358" y="1769"/>
                                </a:cubicBezTo>
                                <a:cubicBezTo>
                                  <a:pt x="1453" y="1865"/>
                                  <a:pt x="1524" y="1924"/>
                                  <a:pt x="1524" y="1924"/>
                                </a:cubicBezTo>
                                <a:lnTo>
                                  <a:pt x="1524" y="1757"/>
                                </a:lnTo>
                                <a:cubicBezTo>
                                  <a:pt x="1596" y="1745"/>
                                  <a:pt x="1691" y="1722"/>
                                  <a:pt x="1774" y="1698"/>
                                </a:cubicBezTo>
                                <a:cubicBezTo>
                                  <a:pt x="1774" y="1698"/>
                                  <a:pt x="1881" y="1507"/>
                                  <a:pt x="1953" y="1281"/>
                                </a:cubicBezTo>
                                <a:cubicBezTo>
                                  <a:pt x="2179" y="1591"/>
                                  <a:pt x="2477" y="1829"/>
                                  <a:pt x="2560" y="1900"/>
                                </a:cubicBezTo>
                                <a:cubicBezTo>
                                  <a:pt x="2358" y="2043"/>
                                  <a:pt x="2120" y="2222"/>
                                  <a:pt x="1905" y="2376"/>
                                </a:cubicBezTo>
                                <a:cubicBezTo>
                                  <a:pt x="1749" y="2243"/>
                                  <a:pt x="1561" y="2152"/>
                                  <a:pt x="1387" y="2152"/>
                                </a:cubicBezTo>
                                <a:cubicBezTo>
                                  <a:pt x="1296" y="2152"/>
                                  <a:pt x="1209" y="2177"/>
                                  <a:pt x="1131" y="2234"/>
                                </a:cubicBezTo>
                                <a:cubicBezTo>
                                  <a:pt x="1167" y="2376"/>
                                  <a:pt x="1239" y="2531"/>
                                  <a:pt x="1346" y="2674"/>
                                </a:cubicBezTo>
                                <a:lnTo>
                                  <a:pt x="1310" y="2674"/>
                                </a:lnTo>
                                <a:cubicBezTo>
                                  <a:pt x="1258" y="2648"/>
                                  <a:pt x="1207" y="2629"/>
                                  <a:pt x="1160" y="2629"/>
                                </a:cubicBezTo>
                                <a:cubicBezTo>
                                  <a:pt x="1142" y="2629"/>
                                  <a:pt x="1124" y="2632"/>
                                  <a:pt x="1108" y="2638"/>
                                </a:cubicBezTo>
                                <a:cubicBezTo>
                                  <a:pt x="1048" y="2650"/>
                                  <a:pt x="989" y="2698"/>
                                  <a:pt x="941" y="2734"/>
                                </a:cubicBezTo>
                                <a:cubicBezTo>
                                  <a:pt x="679" y="2793"/>
                                  <a:pt x="441" y="2900"/>
                                  <a:pt x="381" y="3055"/>
                                </a:cubicBezTo>
                                <a:cubicBezTo>
                                  <a:pt x="582" y="3334"/>
                                  <a:pt x="925" y="3450"/>
                                  <a:pt x="1235" y="3450"/>
                                </a:cubicBezTo>
                                <a:cubicBezTo>
                                  <a:pt x="1495" y="3450"/>
                                  <a:pt x="1732" y="3369"/>
                                  <a:pt x="1846" y="3234"/>
                                </a:cubicBezTo>
                                <a:cubicBezTo>
                                  <a:pt x="1870" y="3210"/>
                                  <a:pt x="1881" y="3186"/>
                                  <a:pt x="1893" y="3174"/>
                                </a:cubicBezTo>
                                <a:cubicBezTo>
                                  <a:pt x="2048" y="3258"/>
                                  <a:pt x="2179" y="3317"/>
                                  <a:pt x="2298" y="3329"/>
                                </a:cubicBezTo>
                                <a:cubicBezTo>
                                  <a:pt x="2298" y="3329"/>
                                  <a:pt x="2370" y="3150"/>
                                  <a:pt x="2286" y="2900"/>
                                </a:cubicBezTo>
                                <a:lnTo>
                                  <a:pt x="2286" y="2900"/>
                                </a:lnTo>
                                <a:cubicBezTo>
                                  <a:pt x="2380" y="2921"/>
                                  <a:pt x="2472" y="2931"/>
                                  <a:pt x="2558" y="2931"/>
                                </a:cubicBezTo>
                                <a:cubicBezTo>
                                  <a:pt x="2669" y="2931"/>
                                  <a:pt x="2771" y="2915"/>
                                  <a:pt x="2858" y="2888"/>
                                </a:cubicBezTo>
                                <a:cubicBezTo>
                                  <a:pt x="2882" y="3031"/>
                                  <a:pt x="2965" y="3627"/>
                                  <a:pt x="3275" y="3984"/>
                                </a:cubicBezTo>
                                <a:cubicBezTo>
                                  <a:pt x="3120" y="4091"/>
                                  <a:pt x="2965" y="4198"/>
                                  <a:pt x="2822" y="4317"/>
                                </a:cubicBezTo>
                                <a:cubicBezTo>
                                  <a:pt x="2560" y="4222"/>
                                  <a:pt x="2298" y="4198"/>
                                  <a:pt x="2298" y="4198"/>
                                </a:cubicBezTo>
                                <a:lnTo>
                                  <a:pt x="1989" y="4270"/>
                                </a:lnTo>
                                <a:cubicBezTo>
                                  <a:pt x="1751" y="4520"/>
                                  <a:pt x="1727" y="5532"/>
                                  <a:pt x="1727" y="5532"/>
                                </a:cubicBezTo>
                                <a:cubicBezTo>
                                  <a:pt x="1727" y="5532"/>
                                  <a:pt x="2429" y="5460"/>
                                  <a:pt x="2894" y="5258"/>
                                </a:cubicBezTo>
                                <a:lnTo>
                                  <a:pt x="2894" y="5258"/>
                                </a:lnTo>
                                <a:cubicBezTo>
                                  <a:pt x="2894" y="5270"/>
                                  <a:pt x="2870" y="5282"/>
                                  <a:pt x="2870" y="5317"/>
                                </a:cubicBezTo>
                                <a:lnTo>
                                  <a:pt x="2691" y="6008"/>
                                </a:lnTo>
                                <a:cubicBezTo>
                                  <a:pt x="3584" y="5651"/>
                                  <a:pt x="3882" y="4734"/>
                                  <a:pt x="3882" y="4579"/>
                                </a:cubicBezTo>
                                <a:cubicBezTo>
                                  <a:pt x="3882" y="4535"/>
                                  <a:pt x="3838" y="4512"/>
                                  <a:pt x="3768" y="4512"/>
                                </a:cubicBezTo>
                                <a:cubicBezTo>
                                  <a:pt x="3648" y="4512"/>
                                  <a:pt x="3450" y="4579"/>
                                  <a:pt x="3263" y="4722"/>
                                </a:cubicBezTo>
                                <a:cubicBezTo>
                                  <a:pt x="3251" y="4686"/>
                                  <a:pt x="3251" y="4662"/>
                                  <a:pt x="3227" y="4639"/>
                                </a:cubicBezTo>
                                <a:cubicBezTo>
                                  <a:pt x="3441" y="4567"/>
                                  <a:pt x="3620" y="4484"/>
                                  <a:pt x="3786" y="4377"/>
                                </a:cubicBezTo>
                                <a:cubicBezTo>
                                  <a:pt x="3798" y="4424"/>
                                  <a:pt x="3822" y="4448"/>
                                  <a:pt x="3822" y="4448"/>
                                </a:cubicBezTo>
                                <a:lnTo>
                                  <a:pt x="3929" y="4603"/>
                                </a:lnTo>
                                <a:cubicBezTo>
                                  <a:pt x="3976" y="4649"/>
                                  <a:pt x="4029" y="4667"/>
                                  <a:pt x="4100" y="4667"/>
                                </a:cubicBezTo>
                                <a:cubicBezTo>
                                  <a:pt x="4121" y="4667"/>
                                  <a:pt x="4143" y="4665"/>
                                  <a:pt x="4167" y="4662"/>
                                </a:cubicBezTo>
                                <a:lnTo>
                                  <a:pt x="4167" y="4662"/>
                                </a:lnTo>
                                <a:cubicBezTo>
                                  <a:pt x="4025" y="4746"/>
                                  <a:pt x="3870" y="4865"/>
                                  <a:pt x="3870" y="4865"/>
                                </a:cubicBezTo>
                                <a:cubicBezTo>
                                  <a:pt x="3667" y="5055"/>
                                  <a:pt x="3572" y="5794"/>
                                  <a:pt x="3620" y="5984"/>
                                </a:cubicBezTo>
                                <a:cubicBezTo>
                                  <a:pt x="3870" y="5853"/>
                                  <a:pt x="4060" y="5686"/>
                                  <a:pt x="4215" y="5520"/>
                                </a:cubicBezTo>
                                <a:cubicBezTo>
                                  <a:pt x="4499" y="5602"/>
                                  <a:pt x="4889" y="5635"/>
                                  <a:pt x="5092" y="5635"/>
                                </a:cubicBezTo>
                                <a:cubicBezTo>
                                  <a:pt x="5152" y="5635"/>
                                  <a:pt x="5196" y="5632"/>
                                  <a:pt x="5215" y="5627"/>
                                </a:cubicBezTo>
                                <a:cubicBezTo>
                                  <a:pt x="5001" y="5270"/>
                                  <a:pt x="4763" y="4972"/>
                                  <a:pt x="4537" y="4865"/>
                                </a:cubicBezTo>
                                <a:cubicBezTo>
                                  <a:pt x="4560" y="4805"/>
                                  <a:pt x="4560" y="4746"/>
                                  <a:pt x="4560" y="4698"/>
                                </a:cubicBezTo>
                                <a:cubicBezTo>
                                  <a:pt x="4761" y="4806"/>
                                  <a:pt x="4939" y="4845"/>
                                  <a:pt x="5092" y="4845"/>
                                </a:cubicBezTo>
                                <a:cubicBezTo>
                                  <a:pt x="5313" y="4845"/>
                                  <a:pt x="5484" y="4764"/>
                                  <a:pt x="5596" y="4686"/>
                                </a:cubicBezTo>
                                <a:lnTo>
                                  <a:pt x="5691" y="4639"/>
                                </a:lnTo>
                                <a:lnTo>
                                  <a:pt x="5751" y="4639"/>
                                </a:lnTo>
                                <a:lnTo>
                                  <a:pt x="5775" y="5103"/>
                                </a:lnTo>
                                <a:cubicBezTo>
                                  <a:pt x="5691" y="5091"/>
                                  <a:pt x="5596" y="5091"/>
                                  <a:pt x="5513" y="5091"/>
                                </a:cubicBezTo>
                                <a:cubicBezTo>
                                  <a:pt x="5513" y="5139"/>
                                  <a:pt x="5537" y="5198"/>
                                  <a:pt x="5549" y="5234"/>
                                </a:cubicBezTo>
                                <a:cubicBezTo>
                                  <a:pt x="5430" y="5282"/>
                                  <a:pt x="5334" y="5389"/>
                                  <a:pt x="5334" y="5389"/>
                                </a:cubicBezTo>
                                <a:cubicBezTo>
                                  <a:pt x="4799" y="6163"/>
                                  <a:pt x="5930" y="6806"/>
                                  <a:pt x="5930" y="6806"/>
                                </a:cubicBezTo>
                                <a:cubicBezTo>
                                  <a:pt x="5930" y="6806"/>
                                  <a:pt x="5989" y="6413"/>
                                  <a:pt x="5989" y="6044"/>
                                </a:cubicBezTo>
                                <a:cubicBezTo>
                                  <a:pt x="6037" y="6067"/>
                                  <a:pt x="6096" y="6091"/>
                                  <a:pt x="6156" y="6103"/>
                                </a:cubicBezTo>
                                <a:cubicBezTo>
                                  <a:pt x="6227" y="6127"/>
                                  <a:pt x="6299" y="6163"/>
                                  <a:pt x="6370" y="6175"/>
                                </a:cubicBezTo>
                                <a:cubicBezTo>
                                  <a:pt x="6453" y="6186"/>
                                  <a:pt x="6513" y="6210"/>
                                  <a:pt x="6584" y="6222"/>
                                </a:cubicBezTo>
                                <a:cubicBezTo>
                                  <a:pt x="6358" y="6389"/>
                                  <a:pt x="6168" y="6687"/>
                                  <a:pt x="6192" y="6996"/>
                                </a:cubicBezTo>
                                <a:cubicBezTo>
                                  <a:pt x="6225" y="7013"/>
                                  <a:pt x="6265" y="7021"/>
                                  <a:pt x="6309" y="7021"/>
                                </a:cubicBezTo>
                                <a:cubicBezTo>
                                  <a:pt x="6606" y="7021"/>
                                  <a:pt x="7094" y="6674"/>
                                  <a:pt x="7239" y="6508"/>
                                </a:cubicBezTo>
                                <a:cubicBezTo>
                                  <a:pt x="7239" y="6508"/>
                                  <a:pt x="7346" y="6210"/>
                                  <a:pt x="7144" y="6091"/>
                                </a:cubicBezTo>
                                <a:cubicBezTo>
                                  <a:pt x="7144" y="6067"/>
                                  <a:pt x="7168" y="6056"/>
                                  <a:pt x="7168" y="6044"/>
                                </a:cubicBezTo>
                                <a:cubicBezTo>
                                  <a:pt x="7192" y="5996"/>
                                  <a:pt x="7227" y="5936"/>
                                  <a:pt x="7204" y="5865"/>
                                </a:cubicBezTo>
                                <a:lnTo>
                                  <a:pt x="7204" y="5865"/>
                                </a:lnTo>
                                <a:cubicBezTo>
                                  <a:pt x="7406" y="6110"/>
                                  <a:pt x="7693" y="6241"/>
                                  <a:pt x="7843" y="6241"/>
                                </a:cubicBezTo>
                                <a:cubicBezTo>
                                  <a:pt x="7904" y="6241"/>
                                  <a:pt x="7942" y="6219"/>
                                  <a:pt x="7942" y="6175"/>
                                </a:cubicBezTo>
                                <a:cubicBezTo>
                                  <a:pt x="7942" y="6032"/>
                                  <a:pt x="7727" y="5091"/>
                                  <a:pt x="6858" y="4662"/>
                                </a:cubicBezTo>
                                <a:lnTo>
                                  <a:pt x="6858" y="4662"/>
                                </a:lnTo>
                                <a:lnTo>
                                  <a:pt x="6882" y="4746"/>
                                </a:lnTo>
                                <a:cubicBezTo>
                                  <a:pt x="6715" y="4567"/>
                                  <a:pt x="6489" y="4389"/>
                                  <a:pt x="6311" y="4258"/>
                                </a:cubicBezTo>
                                <a:cubicBezTo>
                                  <a:pt x="6370" y="4222"/>
                                  <a:pt x="6430" y="4198"/>
                                  <a:pt x="6477" y="4162"/>
                                </a:cubicBezTo>
                                <a:cubicBezTo>
                                  <a:pt x="6358" y="4067"/>
                                  <a:pt x="6227" y="3984"/>
                                  <a:pt x="6108" y="3924"/>
                                </a:cubicBezTo>
                                <a:cubicBezTo>
                                  <a:pt x="6072" y="3900"/>
                                  <a:pt x="6049" y="3889"/>
                                  <a:pt x="6049" y="3889"/>
                                </a:cubicBezTo>
                                <a:lnTo>
                                  <a:pt x="6013" y="3889"/>
                                </a:lnTo>
                                <a:cubicBezTo>
                                  <a:pt x="5791" y="3778"/>
                                  <a:pt x="5588" y="3734"/>
                                  <a:pt x="5409" y="3734"/>
                                </a:cubicBezTo>
                                <a:cubicBezTo>
                                  <a:pt x="5243" y="3734"/>
                                  <a:pt x="5098" y="3772"/>
                                  <a:pt x="4977" y="3829"/>
                                </a:cubicBezTo>
                                <a:cubicBezTo>
                                  <a:pt x="4767" y="3727"/>
                                  <a:pt x="4568" y="3687"/>
                                  <a:pt x="4398" y="3687"/>
                                </a:cubicBezTo>
                                <a:cubicBezTo>
                                  <a:pt x="4270" y="3687"/>
                                  <a:pt x="4159" y="3710"/>
                                  <a:pt x="4072" y="3746"/>
                                </a:cubicBezTo>
                                <a:cubicBezTo>
                                  <a:pt x="4028" y="3692"/>
                                  <a:pt x="3936" y="3685"/>
                                  <a:pt x="3863" y="3685"/>
                                </a:cubicBezTo>
                                <a:cubicBezTo>
                                  <a:pt x="3839" y="3685"/>
                                  <a:pt x="3816" y="3686"/>
                                  <a:pt x="3798" y="3686"/>
                                </a:cubicBezTo>
                                <a:cubicBezTo>
                                  <a:pt x="3798" y="3674"/>
                                  <a:pt x="3798" y="3674"/>
                                  <a:pt x="3786" y="3662"/>
                                </a:cubicBezTo>
                                <a:cubicBezTo>
                                  <a:pt x="3917" y="3650"/>
                                  <a:pt x="4084" y="3567"/>
                                  <a:pt x="4251" y="3389"/>
                                </a:cubicBezTo>
                                <a:cubicBezTo>
                                  <a:pt x="4310" y="3329"/>
                                  <a:pt x="4346" y="3246"/>
                                  <a:pt x="4382" y="3150"/>
                                </a:cubicBezTo>
                                <a:lnTo>
                                  <a:pt x="4382" y="3186"/>
                                </a:lnTo>
                                <a:cubicBezTo>
                                  <a:pt x="4382" y="3591"/>
                                  <a:pt x="4620" y="3627"/>
                                  <a:pt x="4620" y="3627"/>
                                </a:cubicBezTo>
                                <a:lnTo>
                                  <a:pt x="4810" y="3722"/>
                                </a:lnTo>
                                <a:cubicBezTo>
                                  <a:pt x="4831" y="3727"/>
                                  <a:pt x="4852" y="3730"/>
                                  <a:pt x="4873" y="3730"/>
                                </a:cubicBezTo>
                                <a:cubicBezTo>
                                  <a:pt x="5141" y="3730"/>
                                  <a:pt x="5425" y="3323"/>
                                  <a:pt x="5668" y="2936"/>
                                </a:cubicBezTo>
                                <a:cubicBezTo>
                                  <a:pt x="5694" y="2938"/>
                                  <a:pt x="5720" y="2938"/>
                                  <a:pt x="5745" y="2938"/>
                                </a:cubicBezTo>
                                <a:cubicBezTo>
                                  <a:pt x="5915" y="2938"/>
                                  <a:pt x="6066" y="2905"/>
                                  <a:pt x="6180" y="2853"/>
                                </a:cubicBezTo>
                                <a:lnTo>
                                  <a:pt x="6180" y="2853"/>
                                </a:lnTo>
                                <a:cubicBezTo>
                                  <a:pt x="6144" y="2948"/>
                                  <a:pt x="6132" y="3019"/>
                                  <a:pt x="6132" y="3019"/>
                                </a:cubicBezTo>
                                <a:cubicBezTo>
                                  <a:pt x="6251" y="3591"/>
                                  <a:pt x="7025" y="4162"/>
                                  <a:pt x="7025" y="4162"/>
                                </a:cubicBezTo>
                                <a:cubicBezTo>
                                  <a:pt x="7025" y="4162"/>
                                  <a:pt x="7132" y="3127"/>
                                  <a:pt x="6608" y="2674"/>
                                </a:cubicBezTo>
                                <a:cubicBezTo>
                                  <a:pt x="6573" y="2638"/>
                                  <a:pt x="6525" y="2615"/>
                                  <a:pt x="6489" y="2603"/>
                                </a:cubicBezTo>
                                <a:lnTo>
                                  <a:pt x="6537" y="2519"/>
                                </a:lnTo>
                                <a:lnTo>
                                  <a:pt x="6537" y="2496"/>
                                </a:lnTo>
                                <a:cubicBezTo>
                                  <a:pt x="6692" y="2531"/>
                                  <a:pt x="6846" y="2555"/>
                                  <a:pt x="7013" y="2591"/>
                                </a:cubicBezTo>
                                <a:cubicBezTo>
                                  <a:pt x="6954" y="2734"/>
                                  <a:pt x="6930" y="2900"/>
                                  <a:pt x="6930" y="2900"/>
                                </a:cubicBezTo>
                                <a:cubicBezTo>
                                  <a:pt x="7013" y="3365"/>
                                  <a:pt x="7418" y="3829"/>
                                  <a:pt x="7727" y="4127"/>
                                </a:cubicBezTo>
                                <a:cubicBezTo>
                                  <a:pt x="7668" y="4210"/>
                                  <a:pt x="7644" y="4305"/>
                                  <a:pt x="7620" y="4377"/>
                                </a:cubicBezTo>
                                <a:cubicBezTo>
                                  <a:pt x="7784" y="4470"/>
                                  <a:pt x="7945" y="4512"/>
                                  <a:pt x="8102" y="4512"/>
                                </a:cubicBezTo>
                                <a:cubicBezTo>
                                  <a:pt x="8264" y="4512"/>
                                  <a:pt x="8421" y="4467"/>
                                  <a:pt x="8573" y="4389"/>
                                </a:cubicBezTo>
                                <a:lnTo>
                                  <a:pt x="8573" y="4389"/>
                                </a:lnTo>
                                <a:cubicBezTo>
                                  <a:pt x="8382" y="4686"/>
                                  <a:pt x="8204" y="4924"/>
                                  <a:pt x="8263" y="5294"/>
                                </a:cubicBezTo>
                                <a:lnTo>
                                  <a:pt x="8216" y="5353"/>
                                </a:lnTo>
                                <a:cubicBezTo>
                                  <a:pt x="8216" y="5353"/>
                                  <a:pt x="8311" y="5399"/>
                                  <a:pt x="8454" y="5399"/>
                                </a:cubicBezTo>
                                <a:cubicBezTo>
                                  <a:pt x="8609" y="5399"/>
                                  <a:pt x="8820" y="5344"/>
                                  <a:pt x="9025" y="5115"/>
                                </a:cubicBezTo>
                                <a:cubicBezTo>
                                  <a:pt x="9299" y="4805"/>
                                  <a:pt x="9263" y="4198"/>
                                  <a:pt x="9216" y="3865"/>
                                </a:cubicBezTo>
                                <a:cubicBezTo>
                                  <a:pt x="9347" y="3710"/>
                                  <a:pt x="9454" y="3531"/>
                                  <a:pt x="9513" y="3412"/>
                                </a:cubicBezTo>
                                <a:cubicBezTo>
                                  <a:pt x="9704" y="2948"/>
                                  <a:pt x="9228" y="2936"/>
                                  <a:pt x="9228" y="2936"/>
                                </a:cubicBezTo>
                                <a:cubicBezTo>
                                  <a:pt x="9156" y="2936"/>
                                  <a:pt x="9061" y="2948"/>
                                  <a:pt x="8978" y="2972"/>
                                </a:cubicBezTo>
                                <a:cubicBezTo>
                                  <a:pt x="8728" y="2579"/>
                                  <a:pt x="8454" y="2257"/>
                                  <a:pt x="8204" y="2138"/>
                                </a:cubicBezTo>
                                <a:cubicBezTo>
                                  <a:pt x="8251" y="2126"/>
                                  <a:pt x="8287" y="2115"/>
                                  <a:pt x="8347" y="2079"/>
                                </a:cubicBezTo>
                                <a:cubicBezTo>
                                  <a:pt x="8609" y="2460"/>
                                  <a:pt x="9049" y="2757"/>
                                  <a:pt x="9323" y="2781"/>
                                </a:cubicBezTo>
                                <a:cubicBezTo>
                                  <a:pt x="9323" y="2781"/>
                                  <a:pt x="9442" y="2484"/>
                                  <a:pt x="9204" y="2126"/>
                                </a:cubicBezTo>
                                <a:cubicBezTo>
                                  <a:pt x="9120" y="2007"/>
                                  <a:pt x="9001" y="1888"/>
                                  <a:pt x="8906" y="1805"/>
                                </a:cubicBezTo>
                                <a:cubicBezTo>
                                  <a:pt x="9085" y="1698"/>
                                  <a:pt x="9240" y="1603"/>
                                  <a:pt x="9382" y="1531"/>
                                </a:cubicBezTo>
                                <a:cubicBezTo>
                                  <a:pt x="9216" y="1400"/>
                                  <a:pt x="9049" y="1293"/>
                                  <a:pt x="8894" y="1222"/>
                                </a:cubicBezTo>
                                <a:cubicBezTo>
                                  <a:pt x="8859" y="1186"/>
                                  <a:pt x="8847" y="1162"/>
                                  <a:pt x="8811" y="1150"/>
                                </a:cubicBezTo>
                                <a:cubicBezTo>
                                  <a:pt x="8847" y="1103"/>
                                  <a:pt x="8930" y="888"/>
                                  <a:pt x="9001" y="674"/>
                                </a:cubicBezTo>
                                <a:cubicBezTo>
                                  <a:pt x="9085" y="626"/>
                                  <a:pt x="9144" y="591"/>
                                  <a:pt x="9156" y="567"/>
                                </a:cubicBezTo>
                                <a:cubicBezTo>
                                  <a:pt x="9109" y="531"/>
                                  <a:pt x="9085" y="519"/>
                                  <a:pt x="9037" y="507"/>
                                </a:cubicBezTo>
                                <a:cubicBezTo>
                                  <a:pt x="9049" y="352"/>
                                  <a:pt x="9049" y="210"/>
                                  <a:pt x="8966" y="114"/>
                                </a:cubicBezTo>
                                <a:cubicBezTo>
                                  <a:pt x="8936" y="84"/>
                                  <a:pt x="8895" y="71"/>
                                  <a:pt x="8847" y="71"/>
                                </a:cubicBezTo>
                                <a:cubicBezTo>
                                  <a:pt x="8740" y="71"/>
                                  <a:pt x="8593" y="135"/>
                                  <a:pt x="8430" y="233"/>
                                </a:cubicBezTo>
                                <a:cubicBezTo>
                                  <a:pt x="8295" y="194"/>
                                  <a:pt x="8168" y="171"/>
                                  <a:pt x="8055" y="171"/>
                                </a:cubicBezTo>
                                <a:cubicBezTo>
                                  <a:pt x="7929" y="171"/>
                                  <a:pt x="7821" y="200"/>
                                  <a:pt x="7739" y="269"/>
                                </a:cubicBezTo>
                                <a:cubicBezTo>
                                  <a:pt x="7537" y="448"/>
                                  <a:pt x="7561" y="852"/>
                                  <a:pt x="7573" y="1007"/>
                                </a:cubicBezTo>
                                <a:cubicBezTo>
                                  <a:pt x="7353" y="906"/>
                                  <a:pt x="7148" y="864"/>
                                  <a:pt x="6970" y="864"/>
                                </a:cubicBezTo>
                                <a:cubicBezTo>
                                  <a:pt x="6664" y="864"/>
                                  <a:pt x="6437" y="989"/>
                                  <a:pt x="6346" y="1162"/>
                                </a:cubicBezTo>
                                <a:cubicBezTo>
                                  <a:pt x="6251" y="1341"/>
                                  <a:pt x="6251" y="1460"/>
                                  <a:pt x="6263" y="1531"/>
                                </a:cubicBezTo>
                                <a:cubicBezTo>
                                  <a:pt x="6142" y="1504"/>
                                  <a:pt x="5976" y="1493"/>
                                  <a:pt x="5803" y="1493"/>
                                </a:cubicBezTo>
                                <a:cubicBezTo>
                                  <a:pt x="5448" y="1493"/>
                                  <a:pt x="5065" y="1539"/>
                                  <a:pt x="5001" y="1579"/>
                                </a:cubicBezTo>
                                <a:cubicBezTo>
                                  <a:pt x="5191" y="1817"/>
                                  <a:pt x="5406" y="2007"/>
                                  <a:pt x="5596" y="2126"/>
                                </a:cubicBezTo>
                                <a:cubicBezTo>
                                  <a:pt x="5453" y="2234"/>
                                  <a:pt x="5322" y="2341"/>
                                  <a:pt x="5180" y="2460"/>
                                </a:cubicBezTo>
                                <a:cubicBezTo>
                                  <a:pt x="4810" y="2543"/>
                                  <a:pt x="4560" y="2757"/>
                                  <a:pt x="4465" y="2960"/>
                                </a:cubicBezTo>
                                <a:cubicBezTo>
                                  <a:pt x="4525" y="2579"/>
                                  <a:pt x="4453" y="2138"/>
                                  <a:pt x="4441" y="2043"/>
                                </a:cubicBezTo>
                                <a:cubicBezTo>
                                  <a:pt x="4584" y="1995"/>
                                  <a:pt x="4703" y="1948"/>
                                  <a:pt x="4775" y="1924"/>
                                </a:cubicBezTo>
                                <a:cubicBezTo>
                                  <a:pt x="4775" y="1924"/>
                                  <a:pt x="5120" y="1769"/>
                                  <a:pt x="4822" y="1543"/>
                                </a:cubicBezTo>
                                <a:cubicBezTo>
                                  <a:pt x="4751" y="1492"/>
                                  <a:pt x="4615" y="1469"/>
                                  <a:pt x="4449" y="1469"/>
                                </a:cubicBezTo>
                                <a:cubicBezTo>
                                  <a:pt x="4147" y="1469"/>
                                  <a:pt x="3745" y="1548"/>
                                  <a:pt x="3453" y="1686"/>
                                </a:cubicBezTo>
                                <a:cubicBezTo>
                                  <a:pt x="3465" y="1591"/>
                                  <a:pt x="3489" y="1460"/>
                                  <a:pt x="3382" y="1341"/>
                                </a:cubicBezTo>
                                <a:cubicBezTo>
                                  <a:pt x="3274" y="1203"/>
                                  <a:pt x="3093" y="1001"/>
                                  <a:pt x="2752" y="1001"/>
                                </a:cubicBezTo>
                                <a:cubicBezTo>
                                  <a:pt x="2680" y="1001"/>
                                  <a:pt x="2600" y="1010"/>
                                  <a:pt x="2513" y="1031"/>
                                </a:cubicBezTo>
                                <a:cubicBezTo>
                                  <a:pt x="2453" y="793"/>
                                  <a:pt x="2358" y="567"/>
                                  <a:pt x="2179" y="400"/>
                                </a:cubicBezTo>
                                <a:cubicBezTo>
                                  <a:pt x="2109" y="344"/>
                                  <a:pt x="2049" y="321"/>
                                  <a:pt x="1998" y="321"/>
                                </a:cubicBezTo>
                                <a:cubicBezTo>
                                  <a:pt x="1876" y="321"/>
                                  <a:pt x="1804" y="453"/>
                                  <a:pt x="1762" y="579"/>
                                </a:cubicBezTo>
                                <a:cubicBezTo>
                                  <a:pt x="1631" y="614"/>
                                  <a:pt x="1429" y="710"/>
                                  <a:pt x="1239" y="852"/>
                                </a:cubicBezTo>
                                <a:cubicBezTo>
                                  <a:pt x="1227" y="852"/>
                                  <a:pt x="1227" y="829"/>
                                  <a:pt x="1227" y="829"/>
                                </a:cubicBezTo>
                                <a:cubicBezTo>
                                  <a:pt x="1191" y="805"/>
                                  <a:pt x="1167" y="793"/>
                                  <a:pt x="1131" y="793"/>
                                </a:cubicBezTo>
                                <a:cubicBezTo>
                                  <a:pt x="1155" y="769"/>
                                  <a:pt x="1155" y="745"/>
                                  <a:pt x="1167" y="733"/>
                                </a:cubicBezTo>
                                <a:cubicBezTo>
                                  <a:pt x="1250" y="471"/>
                                  <a:pt x="1119" y="388"/>
                                  <a:pt x="1119" y="388"/>
                                </a:cubicBezTo>
                                <a:lnTo>
                                  <a:pt x="1036" y="293"/>
                                </a:lnTo>
                                <a:cubicBezTo>
                                  <a:pt x="1072" y="198"/>
                                  <a:pt x="1096" y="90"/>
                                  <a:pt x="1096" y="90"/>
                                </a:cubicBezTo>
                                <a:cubicBezTo>
                                  <a:pt x="1043" y="22"/>
                                  <a:pt x="853" y="0"/>
                                  <a:pt x="649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3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850" name="Google Shape;3351;p69">
                            <a:extLst>
                              <a:ext uri="{FF2B5EF4-FFF2-40B4-BE49-F238E27FC236}">
                                <a16:creationId xmlns:a16="http://schemas.microsoft.com/office/drawing/2014/main" id="{4510034A-91DE-232D-A17C-B050D487E25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72775" y="3321675"/>
                            <a:ext cx="74425" cy="496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977" h="1985" extrusionOk="0">
                                <a:moveTo>
                                  <a:pt x="2453" y="0"/>
                                </a:moveTo>
                                <a:cubicBezTo>
                                  <a:pt x="1858" y="0"/>
                                  <a:pt x="1274" y="357"/>
                                  <a:pt x="1036" y="584"/>
                                </a:cubicBezTo>
                                <a:cubicBezTo>
                                  <a:pt x="548" y="905"/>
                                  <a:pt x="72" y="1548"/>
                                  <a:pt x="0" y="1846"/>
                                </a:cubicBezTo>
                                <a:cubicBezTo>
                                  <a:pt x="159" y="1943"/>
                                  <a:pt x="318" y="1985"/>
                                  <a:pt x="473" y="1985"/>
                                </a:cubicBezTo>
                                <a:cubicBezTo>
                                  <a:pt x="1132" y="1985"/>
                                  <a:pt x="1715" y="1236"/>
                                  <a:pt x="1870" y="869"/>
                                </a:cubicBezTo>
                                <a:cubicBezTo>
                                  <a:pt x="1917" y="762"/>
                                  <a:pt x="1929" y="667"/>
                                  <a:pt x="1917" y="596"/>
                                </a:cubicBezTo>
                                <a:cubicBezTo>
                                  <a:pt x="2167" y="524"/>
                                  <a:pt x="2441" y="417"/>
                                  <a:pt x="2643" y="274"/>
                                </a:cubicBezTo>
                                <a:cubicBezTo>
                                  <a:pt x="2643" y="274"/>
                                  <a:pt x="2977" y="12"/>
                                  <a:pt x="2453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3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851" name="Google Shape;3352;p69">
                            <a:extLst>
                              <a:ext uri="{FF2B5EF4-FFF2-40B4-BE49-F238E27FC236}">
                                <a16:creationId xmlns:a16="http://schemas.microsoft.com/office/drawing/2014/main" id="{7E113BBE-67BF-DC4E-1476-417739E2108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30525" y="3400375"/>
                            <a:ext cx="59550" cy="513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382" h="2052" extrusionOk="0">
                                <a:moveTo>
                                  <a:pt x="1547" y="0"/>
                                </a:moveTo>
                                <a:cubicBezTo>
                                  <a:pt x="1347" y="0"/>
                                  <a:pt x="1097" y="45"/>
                                  <a:pt x="786" y="162"/>
                                </a:cubicBezTo>
                                <a:cubicBezTo>
                                  <a:pt x="798" y="174"/>
                                  <a:pt x="822" y="174"/>
                                  <a:pt x="834" y="186"/>
                                </a:cubicBezTo>
                                <a:cubicBezTo>
                                  <a:pt x="477" y="222"/>
                                  <a:pt x="132" y="365"/>
                                  <a:pt x="1" y="769"/>
                                </a:cubicBezTo>
                                <a:cubicBezTo>
                                  <a:pt x="155" y="888"/>
                                  <a:pt x="548" y="972"/>
                                  <a:pt x="953" y="1008"/>
                                </a:cubicBezTo>
                                <a:cubicBezTo>
                                  <a:pt x="870" y="1389"/>
                                  <a:pt x="894" y="1912"/>
                                  <a:pt x="953" y="2043"/>
                                </a:cubicBezTo>
                                <a:cubicBezTo>
                                  <a:pt x="956" y="2049"/>
                                  <a:pt x="964" y="2052"/>
                                  <a:pt x="976" y="2052"/>
                                </a:cubicBezTo>
                                <a:cubicBezTo>
                                  <a:pt x="1074" y="2052"/>
                                  <a:pt x="1445" y="1876"/>
                                  <a:pt x="1751" y="1317"/>
                                </a:cubicBezTo>
                                <a:cubicBezTo>
                                  <a:pt x="1751" y="1305"/>
                                  <a:pt x="1739" y="1246"/>
                                  <a:pt x="1715" y="1174"/>
                                </a:cubicBezTo>
                                <a:cubicBezTo>
                                  <a:pt x="1953" y="1079"/>
                                  <a:pt x="2215" y="900"/>
                                  <a:pt x="2382" y="769"/>
                                </a:cubicBezTo>
                                <a:cubicBezTo>
                                  <a:pt x="2382" y="769"/>
                                  <a:pt x="2334" y="603"/>
                                  <a:pt x="2156" y="555"/>
                                </a:cubicBezTo>
                                <a:cubicBezTo>
                                  <a:pt x="2251" y="543"/>
                                  <a:pt x="2310" y="496"/>
                                  <a:pt x="2287" y="436"/>
                                </a:cubicBezTo>
                                <a:cubicBezTo>
                                  <a:pt x="2269" y="340"/>
                                  <a:pt x="2098" y="0"/>
                                  <a:pt x="1547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3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852" name="Google Shape;3353;p69">
                            <a:extLst>
                              <a:ext uri="{FF2B5EF4-FFF2-40B4-BE49-F238E27FC236}">
                                <a16:creationId xmlns:a16="http://schemas.microsoft.com/office/drawing/2014/main" id="{29B0A22F-EE3F-4705-025B-38DC6E37C58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66550" y="3447425"/>
                            <a:ext cx="28525" cy="259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41" h="1039" extrusionOk="0">
                                <a:moveTo>
                                  <a:pt x="806" y="1"/>
                                </a:moveTo>
                                <a:cubicBezTo>
                                  <a:pt x="723" y="1"/>
                                  <a:pt x="655" y="19"/>
                                  <a:pt x="655" y="19"/>
                                </a:cubicBezTo>
                                <a:cubicBezTo>
                                  <a:pt x="465" y="161"/>
                                  <a:pt x="0" y="781"/>
                                  <a:pt x="119" y="1031"/>
                                </a:cubicBezTo>
                                <a:cubicBezTo>
                                  <a:pt x="156" y="1036"/>
                                  <a:pt x="193" y="1039"/>
                                  <a:pt x="230" y="1039"/>
                                </a:cubicBezTo>
                                <a:cubicBezTo>
                                  <a:pt x="729" y="1039"/>
                                  <a:pt x="1141" y="532"/>
                                  <a:pt x="1107" y="221"/>
                                </a:cubicBezTo>
                                <a:cubicBezTo>
                                  <a:pt x="1079" y="38"/>
                                  <a:pt x="926" y="1"/>
                                  <a:pt x="806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3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853" name="Google Shape;3354;p69">
                            <a:extLst>
                              <a:ext uri="{FF2B5EF4-FFF2-40B4-BE49-F238E27FC236}">
                                <a16:creationId xmlns:a16="http://schemas.microsoft.com/office/drawing/2014/main" id="{F3041E32-86D7-696D-B577-4F66E00752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91550" y="3433400"/>
                            <a:ext cx="28875" cy="538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55" h="2152" extrusionOk="0">
                                <a:moveTo>
                                  <a:pt x="1059" y="1"/>
                                </a:moveTo>
                                <a:cubicBezTo>
                                  <a:pt x="1018" y="1"/>
                                  <a:pt x="955" y="33"/>
                                  <a:pt x="858" y="127"/>
                                </a:cubicBezTo>
                                <a:cubicBezTo>
                                  <a:pt x="822" y="175"/>
                                  <a:pt x="774" y="234"/>
                                  <a:pt x="739" y="282"/>
                                </a:cubicBezTo>
                                <a:cubicBezTo>
                                  <a:pt x="691" y="231"/>
                                  <a:pt x="639" y="213"/>
                                  <a:pt x="588" y="213"/>
                                </a:cubicBezTo>
                                <a:cubicBezTo>
                                  <a:pt x="473" y="213"/>
                                  <a:pt x="369" y="306"/>
                                  <a:pt x="369" y="306"/>
                                </a:cubicBezTo>
                                <a:cubicBezTo>
                                  <a:pt x="0" y="663"/>
                                  <a:pt x="131" y="1842"/>
                                  <a:pt x="322" y="2151"/>
                                </a:cubicBezTo>
                                <a:cubicBezTo>
                                  <a:pt x="953" y="1996"/>
                                  <a:pt x="1012" y="1282"/>
                                  <a:pt x="941" y="770"/>
                                </a:cubicBezTo>
                                <a:cubicBezTo>
                                  <a:pt x="1024" y="580"/>
                                  <a:pt x="1096" y="365"/>
                                  <a:pt x="1131" y="175"/>
                                </a:cubicBezTo>
                                <a:cubicBezTo>
                                  <a:pt x="1131" y="175"/>
                                  <a:pt x="1155" y="1"/>
                                  <a:pt x="1059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3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854" name="Google Shape;3355;p69">
                            <a:extLst>
                              <a:ext uri="{FF2B5EF4-FFF2-40B4-BE49-F238E27FC236}">
                                <a16:creationId xmlns:a16="http://schemas.microsoft.com/office/drawing/2014/main" id="{F5FD4581-990F-7218-B977-029A73C2AC1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20125" y="3382700"/>
                            <a:ext cx="190225" cy="1202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7609" h="4811" extrusionOk="0">
                                <a:moveTo>
                                  <a:pt x="1679" y="2143"/>
                                </a:moveTo>
                                <a:cubicBezTo>
                                  <a:pt x="1703" y="2179"/>
                                  <a:pt x="1703" y="2191"/>
                                  <a:pt x="1703" y="2203"/>
                                </a:cubicBezTo>
                                <a:cubicBezTo>
                                  <a:pt x="1679" y="2191"/>
                                  <a:pt x="1679" y="2179"/>
                                  <a:pt x="1667" y="2143"/>
                                </a:cubicBezTo>
                                <a:close/>
                                <a:moveTo>
                                  <a:pt x="1798" y="2512"/>
                                </a:moveTo>
                                <a:cubicBezTo>
                                  <a:pt x="1834" y="2631"/>
                                  <a:pt x="1882" y="2738"/>
                                  <a:pt x="1917" y="2834"/>
                                </a:cubicBezTo>
                                <a:cubicBezTo>
                                  <a:pt x="1893" y="2798"/>
                                  <a:pt x="1846" y="2786"/>
                                  <a:pt x="1822" y="2750"/>
                                </a:cubicBezTo>
                                <a:cubicBezTo>
                                  <a:pt x="1822" y="2679"/>
                                  <a:pt x="1798" y="2596"/>
                                  <a:pt x="1798" y="2512"/>
                                </a:cubicBezTo>
                                <a:close/>
                                <a:moveTo>
                                  <a:pt x="2965" y="2560"/>
                                </a:moveTo>
                                <a:cubicBezTo>
                                  <a:pt x="2798" y="2691"/>
                                  <a:pt x="2655" y="2953"/>
                                  <a:pt x="2572" y="3370"/>
                                </a:cubicBezTo>
                                <a:cubicBezTo>
                                  <a:pt x="2536" y="3250"/>
                                  <a:pt x="2489" y="3131"/>
                                  <a:pt x="2453" y="3072"/>
                                </a:cubicBezTo>
                                <a:cubicBezTo>
                                  <a:pt x="2453" y="3072"/>
                                  <a:pt x="2417" y="3036"/>
                                  <a:pt x="2358" y="3012"/>
                                </a:cubicBezTo>
                                <a:cubicBezTo>
                                  <a:pt x="2393" y="2655"/>
                                  <a:pt x="2536" y="2560"/>
                                  <a:pt x="2536" y="2560"/>
                                </a:cubicBezTo>
                                <a:close/>
                                <a:moveTo>
                                  <a:pt x="1798" y="0"/>
                                </a:moveTo>
                                <a:cubicBezTo>
                                  <a:pt x="1798" y="0"/>
                                  <a:pt x="1643" y="12"/>
                                  <a:pt x="1381" y="464"/>
                                </a:cubicBezTo>
                                <a:cubicBezTo>
                                  <a:pt x="1131" y="905"/>
                                  <a:pt x="929" y="1238"/>
                                  <a:pt x="1000" y="1726"/>
                                </a:cubicBezTo>
                                <a:lnTo>
                                  <a:pt x="869" y="1715"/>
                                </a:lnTo>
                                <a:lnTo>
                                  <a:pt x="869" y="1715"/>
                                </a:lnTo>
                                <a:cubicBezTo>
                                  <a:pt x="870" y="1715"/>
                                  <a:pt x="941" y="1738"/>
                                  <a:pt x="1048" y="1750"/>
                                </a:cubicBezTo>
                                <a:cubicBezTo>
                                  <a:pt x="1012" y="1786"/>
                                  <a:pt x="989" y="1810"/>
                                  <a:pt x="965" y="1846"/>
                                </a:cubicBezTo>
                                <a:cubicBezTo>
                                  <a:pt x="1060" y="1965"/>
                                  <a:pt x="1179" y="2024"/>
                                  <a:pt x="1286" y="2072"/>
                                </a:cubicBezTo>
                                <a:cubicBezTo>
                                  <a:pt x="1239" y="2227"/>
                                  <a:pt x="1227" y="2405"/>
                                  <a:pt x="1227" y="2405"/>
                                </a:cubicBezTo>
                                <a:lnTo>
                                  <a:pt x="1227" y="2441"/>
                                </a:lnTo>
                                <a:cubicBezTo>
                                  <a:pt x="1203" y="2441"/>
                                  <a:pt x="1191" y="2453"/>
                                  <a:pt x="1179" y="2453"/>
                                </a:cubicBezTo>
                                <a:cubicBezTo>
                                  <a:pt x="1131" y="2334"/>
                                  <a:pt x="1072" y="2262"/>
                                  <a:pt x="1060" y="2227"/>
                                </a:cubicBezTo>
                                <a:cubicBezTo>
                                  <a:pt x="1050" y="2216"/>
                                  <a:pt x="1038" y="2211"/>
                                  <a:pt x="1025" y="2211"/>
                                </a:cubicBezTo>
                                <a:cubicBezTo>
                                  <a:pt x="946" y="2211"/>
                                  <a:pt x="825" y="2386"/>
                                  <a:pt x="774" y="2631"/>
                                </a:cubicBezTo>
                                <a:lnTo>
                                  <a:pt x="691" y="2679"/>
                                </a:lnTo>
                                <a:cubicBezTo>
                                  <a:pt x="822" y="2405"/>
                                  <a:pt x="893" y="2131"/>
                                  <a:pt x="834" y="1857"/>
                                </a:cubicBezTo>
                                <a:cubicBezTo>
                                  <a:pt x="791" y="1668"/>
                                  <a:pt x="729" y="1608"/>
                                  <a:pt x="668" y="1608"/>
                                </a:cubicBezTo>
                                <a:cubicBezTo>
                                  <a:pt x="560" y="1608"/>
                                  <a:pt x="453" y="1798"/>
                                  <a:pt x="453" y="1798"/>
                                </a:cubicBezTo>
                                <a:cubicBezTo>
                                  <a:pt x="334" y="2096"/>
                                  <a:pt x="250" y="2619"/>
                                  <a:pt x="227" y="2989"/>
                                </a:cubicBezTo>
                                <a:cubicBezTo>
                                  <a:pt x="119" y="3084"/>
                                  <a:pt x="36" y="3179"/>
                                  <a:pt x="0" y="3286"/>
                                </a:cubicBezTo>
                                <a:cubicBezTo>
                                  <a:pt x="72" y="3346"/>
                                  <a:pt x="155" y="3393"/>
                                  <a:pt x="227" y="3405"/>
                                </a:cubicBezTo>
                                <a:cubicBezTo>
                                  <a:pt x="307" y="3438"/>
                                  <a:pt x="380" y="3451"/>
                                  <a:pt x="446" y="3451"/>
                                </a:cubicBezTo>
                                <a:cubicBezTo>
                                  <a:pt x="622" y="3451"/>
                                  <a:pt x="747" y="3351"/>
                                  <a:pt x="834" y="3239"/>
                                </a:cubicBezTo>
                                <a:lnTo>
                                  <a:pt x="834" y="3239"/>
                                </a:lnTo>
                                <a:cubicBezTo>
                                  <a:pt x="715" y="3465"/>
                                  <a:pt x="524" y="3822"/>
                                  <a:pt x="346" y="4239"/>
                                </a:cubicBezTo>
                                <a:cubicBezTo>
                                  <a:pt x="379" y="4245"/>
                                  <a:pt x="417" y="4248"/>
                                  <a:pt x="458" y="4248"/>
                                </a:cubicBezTo>
                                <a:cubicBezTo>
                                  <a:pt x="796" y="4248"/>
                                  <a:pt x="1343" y="4020"/>
                                  <a:pt x="1322" y="3393"/>
                                </a:cubicBezTo>
                                <a:cubicBezTo>
                                  <a:pt x="1346" y="3286"/>
                                  <a:pt x="1346" y="3203"/>
                                  <a:pt x="1346" y="3108"/>
                                </a:cubicBezTo>
                                <a:cubicBezTo>
                                  <a:pt x="1417" y="3179"/>
                                  <a:pt x="1501" y="3239"/>
                                  <a:pt x="1620" y="3298"/>
                                </a:cubicBezTo>
                                <a:cubicBezTo>
                                  <a:pt x="1429" y="3584"/>
                                  <a:pt x="1250" y="3977"/>
                                  <a:pt x="1239" y="4429"/>
                                </a:cubicBezTo>
                                <a:lnTo>
                                  <a:pt x="1822" y="4012"/>
                                </a:lnTo>
                                <a:cubicBezTo>
                                  <a:pt x="1893" y="3977"/>
                                  <a:pt x="1953" y="3917"/>
                                  <a:pt x="2001" y="3834"/>
                                </a:cubicBezTo>
                                <a:cubicBezTo>
                                  <a:pt x="2132" y="4060"/>
                                  <a:pt x="2322" y="4251"/>
                                  <a:pt x="2608" y="4310"/>
                                </a:cubicBezTo>
                                <a:cubicBezTo>
                                  <a:pt x="2715" y="4215"/>
                                  <a:pt x="2727" y="3977"/>
                                  <a:pt x="2691" y="3739"/>
                                </a:cubicBezTo>
                                <a:cubicBezTo>
                                  <a:pt x="2739" y="3691"/>
                                  <a:pt x="2798" y="3643"/>
                                  <a:pt x="2846" y="3584"/>
                                </a:cubicBezTo>
                                <a:lnTo>
                                  <a:pt x="2846" y="3584"/>
                                </a:lnTo>
                                <a:cubicBezTo>
                                  <a:pt x="2715" y="4012"/>
                                  <a:pt x="2727" y="4489"/>
                                  <a:pt x="3132" y="4810"/>
                                </a:cubicBezTo>
                                <a:cubicBezTo>
                                  <a:pt x="3310" y="4667"/>
                                  <a:pt x="3572" y="4286"/>
                                  <a:pt x="3751" y="3858"/>
                                </a:cubicBezTo>
                                <a:cubicBezTo>
                                  <a:pt x="4122" y="4060"/>
                                  <a:pt x="4675" y="4252"/>
                                  <a:pt x="4855" y="4252"/>
                                </a:cubicBezTo>
                                <a:cubicBezTo>
                                  <a:pt x="4865" y="4252"/>
                                  <a:pt x="4874" y="4252"/>
                                  <a:pt x="4882" y="4251"/>
                                </a:cubicBezTo>
                                <a:cubicBezTo>
                                  <a:pt x="4930" y="4251"/>
                                  <a:pt x="4941" y="3989"/>
                                  <a:pt x="4751" y="3620"/>
                                </a:cubicBezTo>
                                <a:cubicBezTo>
                                  <a:pt x="4870" y="3477"/>
                                  <a:pt x="4953" y="3286"/>
                                  <a:pt x="5037" y="3108"/>
                                </a:cubicBezTo>
                                <a:cubicBezTo>
                                  <a:pt x="5222" y="3363"/>
                                  <a:pt x="5441" y="3572"/>
                                  <a:pt x="5629" y="3572"/>
                                </a:cubicBezTo>
                                <a:cubicBezTo>
                                  <a:pt x="5634" y="3572"/>
                                  <a:pt x="5639" y="3572"/>
                                  <a:pt x="5644" y="3572"/>
                                </a:cubicBezTo>
                                <a:cubicBezTo>
                                  <a:pt x="5846" y="3179"/>
                                  <a:pt x="5715" y="2738"/>
                                  <a:pt x="5513" y="2453"/>
                                </a:cubicBezTo>
                                <a:lnTo>
                                  <a:pt x="5513" y="2453"/>
                                </a:lnTo>
                                <a:cubicBezTo>
                                  <a:pt x="5912" y="2647"/>
                                  <a:pt x="6423" y="2755"/>
                                  <a:pt x="6752" y="2755"/>
                                </a:cubicBezTo>
                                <a:cubicBezTo>
                                  <a:pt x="6825" y="2755"/>
                                  <a:pt x="6890" y="2749"/>
                                  <a:pt x="6942" y="2738"/>
                                </a:cubicBezTo>
                                <a:cubicBezTo>
                                  <a:pt x="6965" y="2369"/>
                                  <a:pt x="6787" y="2096"/>
                                  <a:pt x="6537" y="1905"/>
                                </a:cubicBezTo>
                                <a:cubicBezTo>
                                  <a:pt x="6942" y="1869"/>
                                  <a:pt x="7608" y="1548"/>
                                  <a:pt x="7608" y="1548"/>
                                </a:cubicBezTo>
                                <a:cubicBezTo>
                                  <a:pt x="7608" y="1548"/>
                                  <a:pt x="7216" y="1048"/>
                                  <a:pt x="6823" y="714"/>
                                </a:cubicBezTo>
                                <a:cubicBezTo>
                                  <a:pt x="6835" y="714"/>
                                  <a:pt x="6846" y="714"/>
                                  <a:pt x="6882" y="703"/>
                                </a:cubicBezTo>
                                <a:lnTo>
                                  <a:pt x="7573" y="536"/>
                                </a:lnTo>
                                <a:cubicBezTo>
                                  <a:pt x="7136" y="143"/>
                                  <a:pt x="6610" y="52"/>
                                  <a:pt x="6237" y="52"/>
                                </a:cubicBezTo>
                                <a:cubicBezTo>
                                  <a:pt x="6001" y="52"/>
                                  <a:pt x="5826" y="89"/>
                                  <a:pt x="5775" y="107"/>
                                </a:cubicBezTo>
                                <a:cubicBezTo>
                                  <a:pt x="5656" y="143"/>
                                  <a:pt x="5846" y="429"/>
                                  <a:pt x="6180" y="595"/>
                                </a:cubicBezTo>
                                <a:lnTo>
                                  <a:pt x="6120" y="655"/>
                                </a:lnTo>
                                <a:cubicBezTo>
                                  <a:pt x="5882" y="417"/>
                                  <a:pt x="5596" y="226"/>
                                  <a:pt x="5299" y="191"/>
                                </a:cubicBezTo>
                                <a:cubicBezTo>
                                  <a:pt x="5262" y="187"/>
                                  <a:pt x="5229" y="185"/>
                                  <a:pt x="5199" y="185"/>
                                </a:cubicBezTo>
                                <a:cubicBezTo>
                                  <a:pt x="4736" y="185"/>
                                  <a:pt x="5072" y="595"/>
                                  <a:pt x="5072" y="595"/>
                                </a:cubicBezTo>
                                <a:cubicBezTo>
                                  <a:pt x="5299" y="786"/>
                                  <a:pt x="5668" y="1000"/>
                                  <a:pt x="6025" y="1179"/>
                                </a:cubicBezTo>
                                <a:cubicBezTo>
                                  <a:pt x="6061" y="1441"/>
                                  <a:pt x="6144" y="1679"/>
                                  <a:pt x="6144" y="1679"/>
                                </a:cubicBezTo>
                                <a:lnTo>
                                  <a:pt x="6227" y="1774"/>
                                </a:lnTo>
                                <a:cubicBezTo>
                                  <a:pt x="5906" y="1631"/>
                                  <a:pt x="5584" y="1560"/>
                                  <a:pt x="5334" y="1560"/>
                                </a:cubicBezTo>
                                <a:cubicBezTo>
                                  <a:pt x="5239" y="1500"/>
                                  <a:pt x="5168" y="1441"/>
                                  <a:pt x="5072" y="1393"/>
                                </a:cubicBezTo>
                                <a:cubicBezTo>
                                  <a:pt x="5072" y="1393"/>
                                  <a:pt x="5003" y="1359"/>
                                  <a:pt x="4942" y="1359"/>
                                </a:cubicBezTo>
                                <a:cubicBezTo>
                                  <a:pt x="4864" y="1359"/>
                                  <a:pt x="4802" y="1416"/>
                                  <a:pt x="4930" y="1679"/>
                                </a:cubicBezTo>
                                <a:cubicBezTo>
                                  <a:pt x="4822" y="1810"/>
                                  <a:pt x="4918" y="2024"/>
                                  <a:pt x="4918" y="2024"/>
                                </a:cubicBezTo>
                                <a:cubicBezTo>
                                  <a:pt x="4941" y="2096"/>
                                  <a:pt x="5001" y="2167"/>
                                  <a:pt x="5072" y="2227"/>
                                </a:cubicBezTo>
                                <a:cubicBezTo>
                                  <a:pt x="4941" y="2227"/>
                                  <a:pt x="4870" y="2310"/>
                                  <a:pt x="4810" y="2381"/>
                                </a:cubicBezTo>
                                <a:cubicBezTo>
                                  <a:pt x="4715" y="2441"/>
                                  <a:pt x="4632" y="2524"/>
                                  <a:pt x="4560" y="2667"/>
                                </a:cubicBezTo>
                                <a:cubicBezTo>
                                  <a:pt x="4465" y="2810"/>
                                  <a:pt x="4418" y="2989"/>
                                  <a:pt x="4394" y="3155"/>
                                </a:cubicBezTo>
                                <a:lnTo>
                                  <a:pt x="4382" y="3143"/>
                                </a:lnTo>
                                <a:lnTo>
                                  <a:pt x="4346" y="3143"/>
                                </a:lnTo>
                                <a:cubicBezTo>
                                  <a:pt x="4382" y="2810"/>
                                  <a:pt x="4275" y="2393"/>
                                  <a:pt x="4168" y="2131"/>
                                </a:cubicBezTo>
                                <a:cubicBezTo>
                                  <a:pt x="4168" y="2131"/>
                                  <a:pt x="4161" y="2131"/>
                                  <a:pt x="4148" y="2131"/>
                                </a:cubicBezTo>
                                <a:cubicBezTo>
                                  <a:pt x="4088" y="2131"/>
                                  <a:pt x="3900" y="2147"/>
                                  <a:pt x="3810" y="2346"/>
                                </a:cubicBezTo>
                                <a:cubicBezTo>
                                  <a:pt x="3763" y="2429"/>
                                  <a:pt x="3739" y="2524"/>
                                  <a:pt x="3727" y="2643"/>
                                </a:cubicBezTo>
                                <a:cubicBezTo>
                                  <a:pt x="3694" y="2630"/>
                                  <a:pt x="3651" y="2621"/>
                                  <a:pt x="3605" y="2621"/>
                                </a:cubicBezTo>
                                <a:cubicBezTo>
                                  <a:pt x="3567" y="2621"/>
                                  <a:pt x="3526" y="2627"/>
                                  <a:pt x="3489" y="2643"/>
                                </a:cubicBezTo>
                                <a:cubicBezTo>
                                  <a:pt x="3548" y="2465"/>
                                  <a:pt x="3548" y="2334"/>
                                  <a:pt x="3441" y="2322"/>
                                </a:cubicBezTo>
                                <a:cubicBezTo>
                                  <a:pt x="3382" y="2322"/>
                                  <a:pt x="3251" y="2322"/>
                                  <a:pt x="3096" y="2405"/>
                                </a:cubicBezTo>
                                <a:cubicBezTo>
                                  <a:pt x="3048" y="1976"/>
                                  <a:pt x="2513" y="1334"/>
                                  <a:pt x="2513" y="1334"/>
                                </a:cubicBezTo>
                                <a:cubicBezTo>
                                  <a:pt x="2513" y="1334"/>
                                  <a:pt x="2060" y="1381"/>
                                  <a:pt x="1620" y="1500"/>
                                </a:cubicBezTo>
                                <a:lnTo>
                                  <a:pt x="1655" y="1476"/>
                                </a:lnTo>
                                <a:cubicBezTo>
                                  <a:pt x="2036" y="1036"/>
                                  <a:pt x="1798" y="0"/>
                                  <a:pt x="1798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3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grpSp>
                        <p:nvGrpSpPr>
                          <p:cNvPr id="1855" name="Google Shape;3356;p69">
                            <a:extLst>
                              <a:ext uri="{FF2B5EF4-FFF2-40B4-BE49-F238E27FC236}">
                                <a16:creationId xmlns:a16="http://schemas.microsoft.com/office/drawing/2014/main" id="{2468AD9A-B487-5171-47BB-6E5A8E8BBA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882025" y="3115075"/>
                            <a:ext cx="295300" cy="304550"/>
                            <a:chOff x="3882025" y="3115075"/>
                            <a:chExt cx="295300" cy="304550"/>
                          </a:xfrm>
                        </p:grpSpPr>
                        <p:sp>
                          <p:nvSpPr>
                            <p:cNvPr id="1857" name="Google Shape;3357;p69">
                              <a:extLst>
                                <a:ext uri="{FF2B5EF4-FFF2-40B4-BE49-F238E27FC236}">
                                  <a16:creationId xmlns:a16="http://schemas.microsoft.com/office/drawing/2014/main" id="{317CA979-D6C3-2FE8-EAD6-929C03D6E44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39325" y="3115075"/>
                              <a:ext cx="26900" cy="4222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076" h="1689" extrusionOk="0">
                                  <a:moveTo>
                                    <a:pt x="997" y="1"/>
                                  </a:moveTo>
                                  <a:cubicBezTo>
                                    <a:pt x="996" y="1"/>
                                    <a:pt x="995" y="1"/>
                                    <a:pt x="994" y="1"/>
                                  </a:cubicBezTo>
                                  <a:cubicBezTo>
                                    <a:pt x="899" y="37"/>
                                    <a:pt x="197" y="763"/>
                                    <a:pt x="42" y="1478"/>
                                  </a:cubicBezTo>
                                  <a:cubicBezTo>
                                    <a:pt x="42" y="1486"/>
                                    <a:pt x="1" y="1688"/>
                                    <a:pt x="112" y="1688"/>
                                  </a:cubicBezTo>
                                  <a:cubicBezTo>
                                    <a:pt x="160" y="1688"/>
                                    <a:pt x="235" y="1652"/>
                                    <a:pt x="352" y="1549"/>
                                  </a:cubicBezTo>
                                  <a:cubicBezTo>
                                    <a:pt x="952" y="1019"/>
                                    <a:pt x="1075" y="1"/>
                                    <a:pt x="997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accent3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858" name="Google Shape;3358;p69">
                              <a:extLst>
                                <a:ext uri="{FF2B5EF4-FFF2-40B4-BE49-F238E27FC236}">
                                  <a16:creationId xmlns:a16="http://schemas.microsoft.com/office/drawing/2014/main" id="{6C360C0D-048D-5FD4-5667-BFC2F940F51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29350" y="3157625"/>
                              <a:ext cx="47050" cy="2535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82" h="1014" extrusionOk="0">
                                  <a:moveTo>
                                    <a:pt x="1372" y="1"/>
                                  </a:moveTo>
                                  <a:cubicBezTo>
                                    <a:pt x="996" y="1"/>
                                    <a:pt x="368" y="356"/>
                                    <a:pt x="0" y="526"/>
                                  </a:cubicBezTo>
                                  <a:cubicBezTo>
                                    <a:pt x="391" y="879"/>
                                    <a:pt x="772" y="1013"/>
                                    <a:pt x="1076" y="1013"/>
                                  </a:cubicBezTo>
                                  <a:cubicBezTo>
                                    <a:pt x="1356" y="1013"/>
                                    <a:pt x="1570" y="900"/>
                                    <a:pt x="1667" y="740"/>
                                  </a:cubicBezTo>
                                  <a:cubicBezTo>
                                    <a:pt x="1882" y="419"/>
                                    <a:pt x="1715" y="252"/>
                                    <a:pt x="1715" y="252"/>
                                  </a:cubicBezTo>
                                  <a:lnTo>
                                    <a:pt x="1608" y="85"/>
                                  </a:lnTo>
                                  <a:cubicBezTo>
                                    <a:pt x="1553" y="26"/>
                                    <a:pt x="1471" y="1"/>
                                    <a:pt x="1372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accent3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859" name="Google Shape;3359;p69">
                              <a:extLst>
                                <a:ext uri="{FF2B5EF4-FFF2-40B4-BE49-F238E27FC236}">
                                  <a16:creationId xmlns:a16="http://schemas.microsoft.com/office/drawing/2014/main" id="{A600A45E-93B2-8DE9-8A6E-C74DB26F874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888575" y="3122975"/>
                              <a:ext cx="46750" cy="2542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0" h="1017" extrusionOk="0">
                                  <a:moveTo>
                                    <a:pt x="1359" y="1"/>
                                  </a:moveTo>
                                  <a:cubicBezTo>
                                    <a:pt x="975" y="1"/>
                                    <a:pt x="347" y="359"/>
                                    <a:pt x="0" y="519"/>
                                  </a:cubicBezTo>
                                  <a:cubicBezTo>
                                    <a:pt x="399" y="880"/>
                                    <a:pt x="779" y="1017"/>
                                    <a:pt x="1080" y="1017"/>
                                  </a:cubicBezTo>
                                  <a:cubicBezTo>
                                    <a:pt x="1355" y="1017"/>
                                    <a:pt x="1565" y="904"/>
                                    <a:pt x="1667" y="745"/>
                                  </a:cubicBezTo>
                                  <a:cubicBezTo>
                                    <a:pt x="1870" y="412"/>
                                    <a:pt x="1703" y="257"/>
                                    <a:pt x="1703" y="257"/>
                                  </a:cubicBezTo>
                                  <a:lnTo>
                                    <a:pt x="1608" y="90"/>
                                  </a:lnTo>
                                  <a:cubicBezTo>
                                    <a:pt x="1549" y="27"/>
                                    <a:pt x="1463" y="1"/>
                                    <a:pt x="1359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accent3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860" name="Google Shape;3360;p69">
                              <a:extLst>
                                <a:ext uri="{FF2B5EF4-FFF2-40B4-BE49-F238E27FC236}">
                                  <a16:creationId xmlns:a16="http://schemas.microsoft.com/office/drawing/2014/main" id="{A5FC0A23-4DE0-96C7-64D0-0240D9E2729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051100" y="3195325"/>
                              <a:ext cx="24125" cy="3885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965" h="1554" extrusionOk="0">
                                  <a:moveTo>
                                    <a:pt x="286" y="1"/>
                                  </a:moveTo>
                                  <a:cubicBezTo>
                                    <a:pt x="77" y="1"/>
                                    <a:pt x="0" y="423"/>
                                    <a:pt x="0" y="423"/>
                                  </a:cubicBezTo>
                                  <a:cubicBezTo>
                                    <a:pt x="107" y="994"/>
                                    <a:pt x="845" y="1554"/>
                                    <a:pt x="845" y="1554"/>
                                  </a:cubicBezTo>
                                  <a:cubicBezTo>
                                    <a:pt x="845" y="1554"/>
                                    <a:pt x="964" y="530"/>
                                    <a:pt x="464" y="89"/>
                                  </a:cubicBezTo>
                                  <a:cubicBezTo>
                                    <a:pt x="396" y="26"/>
                                    <a:pt x="337" y="1"/>
                                    <a:pt x="286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accent3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861" name="Google Shape;3361;p69">
                              <a:extLst>
                                <a:ext uri="{FF2B5EF4-FFF2-40B4-BE49-F238E27FC236}">
                                  <a16:creationId xmlns:a16="http://schemas.microsoft.com/office/drawing/2014/main" id="{4A1C8D43-6F3F-A891-41FA-F4B6762528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062400" y="3168525"/>
                              <a:ext cx="34550" cy="2160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382" h="864" extrusionOk="0">
                                  <a:moveTo>
                                    <a:pt x="512" y="1"/>
                                  </a:moveTo>
                                  <a:cubicBezTo>
                                    <a:pt x="492" y="1"/>
                                    <a:pt x="473" y="3"/>
                                    <a:pt x="453" y="6"/>
                                  </a:cubicBezTo>
                                  <a:cubicBezTo>
                                    <a:pt x="155" y="54"/>
                                    <a:pt x="1" y="542"/>
                                    <a:pt x="1" y="542"/>
                                  </a:cubicBezTo>
                                  <a:cubicBezTo>
                                    <a:pt x="90" y="761"/>
                                    <a:pt x="903" y="864"/>
                                    <a:pt x="1244" y="864"/>
                                  </a:cubicBezTo>
                                  <a:cubicBezTo>
                                    <a:pt x="1311" y="864"/>
                                    <a:pt x="1360" y="860"/>
                                    <a:pt x="1382" y="852"/>
                                  </a:cubicBezTo>
                                  <a:cubicBezTo>
                                    <a:pt x="1115" y="385"/>
                                    <a:pt x="796" y="1"/>
                                    <a:pt x="512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accent3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862" name="Google Shape;3362;p69">
                              <a:extLst>
                                <a:ext uri="{FF2B5EF4-FFF2-40B4-BE49-F238E27FC236}">
                                  <a16:creationId xmlns:a16="http://schemas.microsoft.com/office/drawing/2014/main" id="{F33B88DD-9654-71B1-EF0B-39F339141EE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131750" y="3358125"/>
                              <a:ext cx="36950" cy="6150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78" h="2460" extrusionOk="0">
                                  <a:moveTo>
                                    <a:pt x="415" y="1"/>
                                  </a:moveTo>
                                  <a:cubicBezTo>
                                    <a:pt x="283" y="1"/>
                                    <a:pt x="138" y="72"/>
                                    <a:pt x="96" y="364"/>
                                  </a:cubicBezTo>
                                  <a:cubicBezTo>
                                    <a:pt x="1" y="924"/>
                                    <a:pt x="215" y="2448"/>
                                    <a:pt x="1334" y="2459"/>
                                  </a:cubicBezTo>
                                  <a:cubicBezTo>
                                    <a:pt x="1477" y="1983"/>
                                    <a:pt x="1251" y="400"/>
                                    <a:pt x="656" y="66"/>
                                  </a:cubicBezTo>
                                  <a:cubicBezTo>
                                    <a:pt x="656" y="66"/>
                                    <a:pt x="541" y="1"/>
                                    <a:pt x="415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accent3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863" name="Google Shape;3363;p69">
                              <a:extLst>
                                <a:ext uri="{FF2B5EF4-FFF2-40B4-BE49-F238E27FC236}">
                                  <a16:creationId xmlns:a16="http://schemas.microsoft.com/office/drawing/2014/main" id="{E414B2E9-228F-D91A-C66A-61AF3B91DC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882025" y="3164475"/>
                              <a:ext cx="295300" cy="22145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1812" h="8858" extrusionOk="0">
                                  <a:moveTo>
                                    <a:pt x="5096" y="2062"/>
                                  </a:moveTo>
                                  <a:cubicBezTo>
                                    <a:pt x="5144" y="2097"/>
                                    <a:pt x="5168" y="2109"/>
                                    <a:pt x="5203" y="2109"/>
                                  </a:cubicBezTo>
                                  <a:cubicBezTo>
                                    <a:pt x="5191" y="2193"/>
                                    <a:pt x="5156" y="2276"/>
                                    <a:pt x="5144" y="2335"/>
                                  </a:cubicBezTo>
                                  <a:cubicBezTo>
                                    <a:pt x="5072" y="2312"/>
                                    <a:pt x="4965" y="2300"/>
                                    <a:pt x="4858" y="2300"/>
                                  </a:cubicBezTo>
                                  <a:cubicBezTo>
                                    <a:pt x="4953" y="2228"/>
                                    <a:pt x="5025" y="2157"/>
                                    <a:pt x="5096" y="2062"/>
                                  </a:cubicBezTo>
                                  <a:close/>
                                  <a:moveTo>
                                    <a:pt x="3406" y="2181"/>
                                  </a:moveTo>
                                  <a:cubicBezTo>
                                    <a:pt x="3417" y="2228"/>
                                    <a:pt x="3429" y="2252"/>
                                    <a:pt x="3453" y="2300"/>
                                  </a:cubicBezTo>
                                  <a:cubicBezTo>
                                    <a:pt x="3322" y="2323"/>
                                    <a:pt x="3179" y="2371"/>
                                    <a:pt x="3013" y="2431"/>
                                  </a:cubicBezTo>
                                  <a:cubicBezTo>
                                    <a:pt x="3025" y="2443"/>
                                    <a:pt x="3048" y="2466"/>
                                    <a:pt x="3060" y="2466"/>
                                  </a:cubicBezTo>
                                  <a:cubicBezTo>
                                    <a:pt x="3013" y="2466"/>
                                    <a:pt x="2953" y="2478"/>
                                    <a:pt x="2905" y="2478"/>
                                  </a:cubicBezTo>
                                  <a:lnTo>
                                    <a:pt x="2905" y="2431"/>
                                  </a:lnTo>
                                  <a:cubicBezTo>
                                    <a:pt x="3072" y="2371"/>
                                    <a:pt x="3251" y="2288"/>
                                    <a:pt x="3406" y="2181"/>
                                  </a:cubicBezTo>
                                  <a:close/>
                                  <a:moveTo>
                                    <a:pt x="2608" y="3324"/>
                                  </a:moveTo>
                                  <a:cubicBezTo>
                                    <a:pt x="2786" y="3371"/>
                                    <a:pt x="3001" y="3407"/>
                                    <a:pt x="3203" y="3419"/>
                                  </a:cubicBezTo>
                                  <a:cubicBezTo>
                                    <a:pt x="3179" y="3538"/>
                                    <a:pt x="3167" y="3657"/>
                                    <a:pt x="3167" y="3788"/>
                                  </a:cubicBezTo>
                                  <a:cubicBezTo>
                                    <a:pt x="2822" y="3824"/>
                                    <a:pt x="2810" y="4074"/>
                                    <a:pt x="2822" y="4205"/>
                                  </a:cubicBezTo>
                                  <a:cubicBezTo>
                                    <a:pt x="2786" y="4062"/>
                                    <a:pt x="2727" y="3681"/>
                                    <a:pt x="2608" y="3324"/>
                                  </a:cubicBezTo>
                                  <a:close/>
                                  <a:moveTo>
                                    <a:pt x="6156" y="3133"/>
                                  </a:moveTo>
                                  <a:cubicBezTo>
                                    <a:pt x="6334" y="3347"/>
                                    <a:pt x="6596" y="3526"/>
                                    <a:pt x="6727" y="3597"/>
                                  </a:cubicBezTo>
                                  <a:cubicBezTo>
                                    <a:pt x="6692" y="3728"/>
                                    <a:pt x="6644" y="3883"/>
                                    <a:pt x="6596" y="4062"/>
                                  </a:cubicBezTo>
                                  <a:cubicBezTo>
                                    <a:pt x="6465" y="4002"/>
                                    <a:pt x="6346" y="3967"/>
                                    <a:pt x="6227" y="3955"/>
                                  </a:cubicBezTo>
                                  <a:cubicBezTo>
                                    <a:pt x="6227" y="3896"/>
                                    <a:pt x="6223" y="3791"/>
                                    <a:pt x="6148" y="3791"/>
                                  </a:cubicBezTo>
                                  <a:cubicBezTo>
                                    <a:pt x="6102" y="3791"/>
                                    <a:pt x="6031" y="3830"/>
                                    <a:pt x="5918" y="3943"/>
                                  </a:cubicBezTo>
                                  <a:cubicBezTo>
                                    <a:pt x="5894" y="3955"/>
                                    <a:pt x="5894" y="3955"/>
                                    <a:pt x="5894" y="3967"/>
                                  </a:cubicBezTo>
                                  <a:cubicBezTo>
                                    <a:pt x="5811" y="3978"/>
                                    <a:pt x="5739" y="4014"/>
                                    <a:pt x="5680" y="4038"/>
                                  </a:cubicBezTo>
                                  <a:cubicBezTo>
                                    <a:pt x="5661" y="4034"/>
                                    <a:pt x="5643" y="4032"/>
                                    <a:pt x="5625" y="4032"/>
                                  </a:cubicBezTo>
                                  <a:cubicBezTo>
                                    <a:pt x="5480" y="4032"/>
                                    <a:pt x="5358" y="4145"/>
                                    <a:pt x="5358" y="4145"/>
                                  </a:cubicBezTo>
                                  <a:cubicBezTo>
                                    <a:pt x="5287" y="4205"/>
                                    <a:pt x="5239" y="4300"/>
                                    <a:pt x="5203" y="4419"/>
                                  </a:cubicBezTo>
                                  <a:cubicBezTo>
                                    <a:pt x="5052" y="4151"/>
                                    <a:pt x="4742" y="3668"/>
                                    <a:pt x="4139" y="3668"/>
                                  </a:cubicBezTo>
                                  <a:cubicBezTo>
                                    <a:pt x="4125" y="3668"/>
                                    <a:pt x="4111" y="3668"/>
                                    <a:pt x="4096" y="3669"/>
                                  </a:cubicBezTo>
                                  <a:cubicBezTo>
                                    <a:pt x="4096" y="3657"/>
                                    <a:pt x="4084" y="3657"/>
                                    <a:pt x="4084" y="3645"/>
                                  </a:cubicBezTo>
                                  <a:cubicBezTo>
                                    <a:pt x="4370" y="3538"/>
                                    <a:pt x="4668" y="3324"/>
                                    <a:pt x="4858" y="3181"/>
                                  </a:cubicBezTo>
                                  <a:cubicBezTo>
                                    <a:pt x="4858" y="3181"/>
                                    <a:pt x="4858" y="3157"/>
                                    <a:pt x="4846" y="3145"/>
                                  </a:cubicBezTo>
                                  <a:lnTo>
                                    <a:pt x="4846" y="3145"/>
                                  </a:lnTo>
                                  <a:cubicBezTo>
                                    <a:pt x="4912" y="3153"/>
                                    <a:pt x="4989" y="3167"/>
                                    <a:pt x="5066" y="3167"/>
                                  </a:cubicBezTo>
                                  <a:cubicBezTo>
                                    <a:pt x="5100" y="3167"/>
                                    <a:pt x="5134" y="3164"/>
                                    <a:pt x="5168" y="3157"/>
                                  </a:cubicBezTo>
                                  <a:lnTo>
                                    <a:pt x="5168" y="3157"/>
                                  </a:lnTo>
                                  <a:cubicBezTo>
                                    <a:pt x="5132" y="3347"/>
                                    <a:pt x="5132" y="3490"/>
                                    <a:pt x="5203" y="3597"/>
                                  </a:cubicBezTo>
                                  <a:cubicBezTo>
                                    <a:pt x="5215" y="3597"/>
                                    <a:pt x="5239" y="3574"/>
                                    <a:pt x="5263" y="3574"/>
                                  </a:cubicBezTo>
                                  <a:cubicBezTo>
                                    <a:pt x="5227" y="3717"/>
                                    <a:pt x="5215" y="3847"/>
                                    <a:pt x="5239" y="4014"/>
                                  </a:cubicBezTo>
                                  <a:lnTo>
                                    <a:pt x="5108" y="3990"/>
                                  </a:lnTo>
                                  <a:lnTo>
                                    <a:pt x="5108" y="3990"/>
                                  </a:lnTo>
                                  <a:cubicBezTo>
                                    <a:pt x="5108" y="3990"/>
                                    <a:pt x="5201" y="4035"/>
                                    <a:pt x="5342" y="4035"/>
                                  </a:cubicBezTo>
                                  <a:cubicBezTo>
                                    <a:pt x="5499" y="4035"/>
                                    <a:pt x="5716" y="3979"/>
                                    <a:pt x="5930" y="3740"/>
                                  </a:cubicBezTo>
                                  <a:cubicBezTo>
                                    <a:pt x="6061" y="3597"/>
                                    <a:pt x="6120" y="3359"/>
                                    <a:pt x="6156" y="3133"/>
                                  </a:cubicBezTo>
                                  <a:close/>
                                  <a:moveTo>
                                    <a:pt x="3965" y="4026"/>
                                  </a:moveTo>
                                  <a:cubicBezTo>
                                    <a:pt x="4060" y="4098"/>
                                    <a:pt x="4156" y="4181"/>
                                    <a:pt x="4263" y="4240"/>
                                  </a:cubicBezTo>
                                  <a:cubicBezTo>
                                    <a:pt x="4203" y="4252"/>
                                    <a:pt x="4144" y="4264"/>
                                    <a:pt x="4096" y="4276"/>
                                  </a:cubicBezTo>
                                  <a:cubicBezTo>
                                    <a:pt x="4096" y="4252"/>
                                    <a:pt x="4084" y="4240"/>
                                    <a:pt x="4084" y="4240"/>
                                  </a:cubicBezTo>
                                  <a:cubicBezTo>
                                    <a:pt x="4084" y="4240"/>
                                    <a:pt x="4025" y="4252"/>
                                    <a:pt x="3917" y="4348"/>
                                  </a:cubicBezTo>
                                  <a:cubicBezTo>
                                    <a:pt x="3917" y="4348"/>
                                    <a:pt x="3906" y="4348"/>
                                    <a:pt x="3906" y="4371"/>
                                  </a:cubicBezTo>
                                  <a:cubicBezTo>
                                    <a:pt x="3787" y="4383"/>
                                    <a:pt x="3667" y="4431"/>
                                    <a:pt x="3560" y="4455"/>
                                  </a:cubicBezTo>
                                  <a:cubicBezTo>
                                    <a:pt x="3667" y="4371"/>
                                    <a:pt x="3822" y="4217"/>
                                    <a:pt x="3965" y="4026"/>
                                  </a:cubicBezTo>
                                  <a:close/>
                                  <a:moveTo>
                                    <a:pt x="6144" y="4895"/>
                                  </a:moveTo>
                                  <a:cubicBezTo>
                                    <a:pt x="6108" y="4907"/>
                                    <a:pt x="6096" y="4919"/>
                                    <a:pt x="6084" y="4931"/>
                                  </a:cubicBezTo>
                                  <a:cubicBezTo>
                                    <a:pt x="6084" y="4919"/>
                                    <a:pt x="6061" y="4919"/>
                                    <a:pt x="6049" y="4919"/>
                                  </a:cubicBezTo>
                                  <a:cubicBezTo>
                                    <a:pt x="6084" y="4907"/>
                                    <a:pt x="6108" y="4907"/>
                                    <a:pt x="6144" y="4895"/>
                                  </a:cubicBezTo>
                                  <a:close/>
                                  <a:moveTo>
                                    <a:pt x="8192" y="4002"/>
                                  </a:moveTo>
                                  <a:lnTo>
                                    <a:pt x="8192" y="4002"/>
                                  </a:lnTo>
                                  <a:cubicBezTo>
                                    <a:pt x="8287" y="4062"/>
                                    <a:pt x="8370" y="4086"/>
                                    <a:pt x="8466" y="4133"/>
                                  </a:cubicBezTo>
                                  <a:cubicBezTo>
                                    <a:pt x="8620" y="4300"/>
                                    <a:pt x="8823" y="4431"/>
                                    <a:pt x="8918" y="4490"/>
                                  </a:cubicBezTo>
                                  <a:cubicBezTo>
                                    <a:pt x="9061" y="4907"/>
                                    <a:pt x="9263" y="5288"/>
                                    <a:pt x="9478" y="5431"/>
                                  </a:cubicBezTo>
                                  <a:cubicBezTo>
                                    <a:pt x="9382" y="5443"/>
                                    <a:pt x="9311" y="5443"/>
                                    <a:pt x="9240" y="5455"/>
                                  </a:cubicBezTo>
                                  <a:cubicBezTo>
                                    <a:pt x="9216" y="5264"/>
                                    <a:pt x="9180" y="5110"/>
                                    <a:pt x="9180" y="5110"/>
                                  </a:cubicBezTo>
                                  <a:cubicBezTo>
                                    <a:pt x="9180" y="5110"/>
                                    <a:pt x="9109" y="5133"/>
                                    <a:pt x="9025" y="5217"/>
                                  </a:cubicBezTo>
                                  <a:cubicBezTo>
                                    <a:pt x="9001" y="4955"/>
                                    <a:pt x="8859" y="4562"/>
                                    <a:pt x="8585" y="4383"/>
                                  </a:cubicBezTo>
                                  <a:cubicBezTo>
                                    <a:pt x="8529" y="4346"/>
                                    <a:pt x="8482" y="4331"/>
                                    <a:pt x="8443" y="4331"/>
                                  </a:cubicBezTo>
                                  <a:cubicBezTo>
                                    <a:pt x="8382" y="4331"/>
                                    <a:pt x="8340" y="4368"/>
                                    <a:pt x="8311" y="4419"/>
                                  </a:cubicBezTo>
                                  <a:cubicBezTo>
                                    <a:pt x="8299" y="4264"/>
                                    <a:pt x="8251" y="4121"/>
                                    <a:pt x="8192" y="4002"/>
                                  </a:cubicBezTo>
                                  <a:close/>
                                  <a:moveTo>
                                    <a:pt x="8740" y="5693"/>
                                  </a:moveTo>
                                  <a:lnTo>
                                    <a:pt x="8740" y="5693"/>
                                  </a:lnTo>
                                  <a:cubicBezTo>
                                    <a:pt x="8620" y="5931"/>
                                    <a:pt x="8537" y="6145"/>
                                    <a:pt x="8513" y="6395"/>
                                  </a:cubicBezTo>
                                  <a:cubicBezTo>
                                    <a:pt x="8382" y="6419"/>
                                    <a:pt x="8263" y="6455"/>
                                    <a:pt x="8144" y="6479"/>
                                  </a:cubicBezTo>
                                  <a:cubicBezTo>
                                    <a:pt x="8013" y="6348"/>
                                    <a:pt x="7894" y="6241"/>
                                    <a:pt x="7775" y="6205"/>
                                  </a:cubicBezTo>
                                  <a:cubicBezTo>
                                    <a:pt x="8108" y="6098"/>
                                    <a:pt x="8478" y="5860"/>
                                    <a:pt x="8740" y="5693"/>
                                  </a:cubicBezTo>
                                  <a:close/>
                                  <a:moveTo>
                                    <a:pt x="7537" y="6943"/>
                                  </a:moveTo>
                                  <a:cubicBezTo>
                                    <a:pt x="7585" y="6955"/>
                                    <a:pt x="7620" y="6955"/>
                                    <a:pt x="7668" y="6979"/>
                                  </a:cubicBezTo>
                                  <a:cubicBezTo>
                                    <a:pt x="7656" y="7015"/>
                                    <a:pt x="7656" y="7062"/>
                                    <a:pt x="7644" y="7110"/>
                                  </a:cubicBezTo>
                                  <a:cubicBezTo>
                                    <a:pt x="7608" y="7050"/>
                                    <a:pt x="7585" y="6991"/>
                                    <a:pt x="7537" y="6943"/>
                                  </a:cubicBezTo>
                                  <a:close/>
                                  <a:moveTo>
                                    <a:pt x="9168" y="6622"/>
                                  </a:moveTo>
                                  <a:cubicBezTo>
                                    <a:pt x="9204" y="6800"/>
                                    <a:pt x="9228" y="7015"/>
                                    <a:pt x="9275" y="7276"/>
                                  </a:cubicBezTo>
                                  <a:cubicBezTo>
                                    <a:pt x="9073" y="7134"/>
                                    <a:pt x="9037" y="7015"/>
                                    <a:pt x="9037" y="7015"/>
                                  </a:cubicBezTo>
                                  <a:cubicBezTo>
                                    <a:pt x="9037" y="7015"/>
                                    <a:pt x="9037" y="7003"/>
                                    <a:pt x="9049" y="6979"/>
                                  </a:cubicBezTo>
                                  <a:cubicBezTo>
                                    <a:pt x="9132" y="6872"/>
                                    <a:pt x="9168" y="6753"/>
                                    <a:pt x="9168" y="6634"/>
                                  </a:cubicBezTo>
                                  <a:lnTo>
                                    <a:pt x="9168" y="6622"/>
                                  </a:lnTo>
                                  <a:close/>
                                  <a:moveTo>
                                    <a:pt x="4474" y="0"/>
                                  </a:moveTo>
                                  <a:cubicBezTo>
                                    <a:pt x="4168" y="0"/>
                                    <a:pt x="3878" y="66"/>
                                    <a:pt x="3727" y="168"/>
                                  </a:cubicBezTo>
                                  <a:cubicBezTo>
                                    <a:pt x="3727" y="168"/>
                                    <a:pt x="3834" y="466"/>
                                    <a:pt x="4251" y="573"/>
                                  </a:cubicBezTo>
                                  <a:cubicBezTo>
                                    <a:pt x="4370" y="609"/>
                                    <a:pt x="4501" y="621"/>
                                    <a:pt x="4620" y="621"/>
                                  </a:cubicBezTo>
                                  <a:cubicBezTo>
                                    <a:pt x="4370" y="823"/>
                                    <a:pt x="4203" y="1169"/>
                                    <a:pt x="4203" y="1169"/>
                                  </a:cubicBezTo>
                                  <a:lnTo>
                                    <a:pt x="4156" y="1478"/>
                                  </a:lnTo>
                                  <a:cubicBezTo>
                                    <a:pt x="4203" y="1573"/>
                                    <a:pt x="4287" y="1657"/>
                                    <a:pt x="4429" y="1752"/>
                                  </a:cubicBezTo>
                                  <a:cubicBezTo>
                                    <a:pt x="4275" y="1800"/>
                                    <a:pt x="4168" y="1859"/>
                                    <a:pt x="4132" y="1954"/>
                                  </a:cubicBezTo>
                                  <a:cubicBezTo>
                                    <a:pt x="4072" y="2062"/>
                                    <a:pt x="4084" y="2193"/>
                                    <a:pt x="4108" y="2312"/>
                                  </a:cubicBezTo>
                                  <a:lnTo>
                                    <a:pt x="4048" y="2312"/>
                                  </a:lnTo>
                                  <a:cubicBezTo>
                                    <a:pt x="3965" y="2216"/>
                                    <a:pt x="3846" y="2097"/>
                                    <a:pt x="3679" y="1978"/>
                                  </a:cubicBezTo>
                                  <a:lnTo>
                                    <a:pt x="3715" y="1942"/>
                                  </a:lnTo>
                                  <a:cubicBezTo>
                                    <a:pt x="3715" y="1942"/>
                                    <a:pt x="3834" y="1573"/>
                                    <a:pt x="3572" y="1454"/>
                                  </a:cubicBezTo>
                                  <a:cubicBezTo>
                                    <a:pt x="3667" y="1264"/>
                                    <a:pt x="3727" y="1050"/>
                                    <a:pt x="3715" y="799"/>
                                  </a:cubicBezTo>
                                  <a:lnTo>
                                    <a:pt x="3715" y="799"/>
                                  </a:lnTo>
                                  <a:lnTo>
                                    <a:pt x="3846" y="811"/>
                                  </a:lnTo>
                                  <a:cubicBezTo>
                                    <a:pt x="3846" y="811"/>
                                    <a:pt x="3736" y="750"/>
                                    <a:pt x="3571" y="750"/>
                                  </a:cubicBezTo>
                                  <a:cubicBezTo>
                                    <a:pt x="3418" y="750"/>
                                    <a:pt x="3218" y="802"/>
                                    <a:pt x="3013" y="1002"/>
                                  </a:cubicBezTo>
                                  <a:cubicBezTo>
                                    <a:pt x="2822" y="1204"/>
                                    <a:pt x="2763" y="1514"/>
                                    <a:pt x="2727" y="1800"/>
                                  </a:cubicBezTo>
                                  <a:cubicBezTo>
                                    <a:pt x="2667" y="1871"/>
                                    <a:pt x="2608" y="1954"/>
                                    <a:pt x="2560" y="2050"/>
                                  </a:cubicBezTo>
                                  <a:cubicBezTo>
                                    <a:pt x="2536" y="2014"/>
                                    <a:pt x="2501" y="2002"/>
                                    <a:pt x="2465" y="1978"/>
                                  </a:cubicBezTo>
                                  <a:cubicBezTo>
                                    <a:pt x="2358" y="1323"/>
                                    <a:pt x="1989" y="871"/>
                                    <a:pt x="1631" y="752"/>
                                  </a:cubicBezTo>
                                  <a:cubicBezTo>
                                    <a:pt x="1604" y="742"/>
                                    <a:pt x="1580" y="738"/>
                                    <a:pt x="1558" y="738"/>
                                  </a:cubicBezTo>
                                  <a:cubicBezTo>
                                    <a:pt x="1291" y="738"/>
                                    <a:pt x="1536" y="1454"/>
                                    <a:pt x="1536" y="1454"/>
                                  </a:cubicBezTo>
                                  <a:cubicBezTo>
                                    <a:pt x="1572" y="1514"/>
                                    <a:pt x="1608" y="1585"/>
                                    <a:pt x="1703" y="1657"/>
                                  </a:cubicBezTo>
                                  <a:lnTo>
                                    <a:pt x="1691" y="1657"/>
                                  </a:lnTo>
                                  <a:cubicBezTo>
                                    <a:pt x="1631" y="2300"/>
                                    <a:pt x="2358" y="2454"/>
                                    <a:pt x="2358" y="2454"/>
                                  </a:cubicBezTo>
                                  <a:lnTo>
                                    <a:pt x="1822" y="2419"/>
                                  </a:lnTo>
                                  <a:cubicBezTo>
                                    <a:pt x="1822" y="2371"/>
                                    <a:pt x="1810" y="2312"/>
                                    <a:pt x="1786" y="2252"/>
                                  </a:cubicBezTo>
                                  <a:cubicBezTo>
                                    <a:pt x="1666" y="1851"/>
                                    <a:pt x="1107" y="1012"/>
                                    <a:pt x="408" y="1012"/>
                                  </a:cubicBezTo>
                                  <a:cubicBezTo>
                                    <a:pt x="276" y="1012"/>
                                    <a:pt x="140" y="1041"/>
                                    <a:pt x="0" y="1109"/>
                                  </a:cubicBezTo>
                                  <a:cubicBezTo>
                                    <a:pt x="84" y="1538"/>
                                    <a:pt x="869" y="2669"/>
                                    <a:pt x="1465" y="2704"/>
                                  </a:cubicBezTo>
                                  <a:cubicBezTo>
                                    <a:pt x="1465" y="2704"/>
                                    <a:pt x="1512" y="2704"/>
                                    <a:pt x="1572" y="2693"/>
                                  </a:cubicBezTo>
                                  <a:lnTo>
                                    <a:pt x="1572" y="2693"/>
                                  </a:lnTo>
                                  <a:cubicBezTo>
                                    <a:pt x="1477" y="2931"/>
                                    <a:pt x="1524" y="3169"/>
                                    <a:pt x="1631" y="3324"/>
                                  </a:cubicBezTo>
                                  <a:cubicBezTo>
                                    <a:pt x="1870" y="3085"/>
                                    <a:pt x="2024" y="3014"/>
                                    <a:pt x="2132" y="3002"/>
                                  </a:cubicBezTo>
                                  <a:lnTo>
                                    <a:pt x="2132" y="3002"/>
                                  </a:lnTo>
                                  <a:cubicBezTo>
                                    <a:pt x="2108" y="3062"/>
                                    <a:pt x="2072" y="3097"/>
                                    <a:pt x="2060" y="3157"/>
                                  </a:cubicBezTo>
                                  <a:cubicBezTo>
                                    <a:pt x="2143" y="3216"/>
                                    <a:pt x="2310" y="3276"/>
                                    <a:pt x="2501" y="3347"/>
                                  </a:cubicBezTo>
                                  <a:cubicBezTo>
                                    <a:pt x="2286" y="3502"/>
                                    <a:pt x="2048" y="4240"/>
                                    <a:pt x="2620" y="4514"/>
                                  </a:cubicBezTo>
                                  <a:lnTo>
                                    <a:pt x="2644" y="4538"/>
                                  </a:lnTo>
                                  <a:cubicBezTo>
                                    <a:pt x="2516" y="4481"/>
                                    <a:pt x="2314" y="4403"/>
                                    <a:pt x="2121" y="4403"/>
                                  </a:cubicBezTo>
                                  <a:cubicBezTo>
                                    <a:pt x="1953" y="4403"/>
                                    <a:pt x="1791" y="4462"/>
                                    <a:pt x="1691" y="4645"/>
                                  </a:cubicBezTo>
                                  <a:cubicBezTo>
                                    <a:pt x="1794" y="4797"/>
                                    <a:pt x="2209" y="4829"/>
                                    <a:pt x="2540" y="4829"/>
                                  </a:cubicBezTo>
                                  <a:cubicBezTo>
                                    <a:pt x="2781" y="4829"/>
                                    <a:pt x="2977" y="4812"/>
                                    <a:pt x="2977" y="4812"/>
                                  </a:cubicBezTo>
                                  <a:cubicBezTo>
                                    <a:pt x="2977" y="4812"/>
                                    <a:pt x="3060" y="4681"/>
                                    <a:pt x="3132" y="4490"/>
                                  </a:cubicBezTo>
                                  <a:cubicBezTo>
                                    <a:pt x="3144" y="4562"/>
                                    <a:pt x="3144" y="4609"/>
                                    <a:pt x="3155" y="4645"/>
                                  </a:cubicBezTo>
                                  <a:lnTo>
                                    <a:pt x="3179" y="4669"/>
                                  </a:lnTo>
                                  <a:cubicBezTo>
                                    <a:pt x="3060" y="4740"/>
                                    <a:pt x="2977" y="4836"/>
                                    <a:pt x="2953" y="4931"/>
                                  </a:cubicBezTo>
                                  <a:cubicBezTo>
                                    <a:pt x="3072" y="5026"/>
                                    <a:pt x="3251" y="5050"/>
                                    <a:pt x="3453" y="5050"/>
                                  </a:cubicBezTo>
                                  <a:cubicBezTo>
                                    <a:pt x="3441" y="5086"/>
                                    <a:pt x="3429" y="5121"/>
                                    <a:pt x="3417" y="5157"/>
                                  </a:cubicBezTo>
                                  <a:cubicBezTo>
                                    <a:pt x="3370" y="5145"/>
                                    <a:pt x="3298" y="5121"/>
                                    <a:pt x="3203" y="5121"/>
                                  </a:cubicBezTo>
                                  <a:cubicBezTo>
                                    <a:pt x="2382" y="5121"/>
                                    <a:pt x="1584" y="5824"/>
                                    <a:pt x="1667" y="5860"/>
                                  </a:cubicBezTo>
                                  <a:cubicBezTo>
                                    <a:pt x="1677" y="5863"/>
                                    <a:pt x="1700" y="5864"/>
                                    <a:pt x="1734" y="5864"/>
                                  </a:cubicBezTo>
                                  <a:cubicBezTo>
                                    <a:pt x="1980" y="5864"/>
                                    <a:pt x="2800" y="5775"/>
                                    <a:pt x="3334" y="5419"/>
                                  </a:cubicBezTo>
                                  <a:lnTo>
                                    <a:pt x="3334" y="5419"/>
                                  </a:lnTo>
                                  <a:cubicBezTo>
                                    <a:pt x="3322" y="5514"/>
                                    <a:pt x="3322" y="5622"/>
                                    <a:pt x="3334" y="5717"/>
                                  </a:cubicBezTo>
                                  <a:lnTo>
                                    <a:pt x="3215" y="5705"/>
                                  </a:lnTo>
                                  <a:lnTo>
                                    <a:pt x="3215" y="5705"/>
                                  </a:lnTo>
                                  <a:cubicBezTo>
                                    <a:pt x="3215" y="5705"/>
                                    <a:pt x="3295" y="5744"/>
                                    <a:pt x="3418" y="5744"/>
                                  </a:cubicBezTo>
                                  <a:cubicBezTo>
                                    <a:pt x="3548" y="5744"/>
                                    <a:pt x="3727" y="5699"/>
                                    <a:pt x="3906" y="5514"/>
                                  </a:cubicBezTo>
                                  <a:cubicBezTo>
                                    <a:pt x="3906" y="5526"/>
                                    <a:pt x="3906" y="5550"/>
                                    <a:pt x="3917" y="5562"/>
                                  </a:cubicBezTo>
                                  <a:cubicBezTo>
                                    <a:pt x="3959" y="5568"/>
                                    <a:pt x="3999" y="5571"/>
                                    <a:pt x="4039" y="5571"/>
                                  </a:cubicBezTo>
                                  <a:cubicBezTo>
                                    <a:pt x="4559" y="5571"/>
                                    <a:pt x="4993" y="5095"/>
                                    <a:pt x="5049" y="4752"/>
                                  </a:cubicBezTo>
                                  <a:cubicBezTo>
                                    <a:pt x="5072" y="4752"/>
                                    <a:pt x="5072" y="4740"/>
                                    <a:pt x="5084" y="4740"/>
                                  </a:cubicBezTo>
                                  <a:cubicBezTo>
                                    <a:pt x="4989" y="5241"/>
                                    <a:pt x="5084" y="5919"/>
                                    <a:pt x="5227" y="6229"/>
                                  </a:cubicBezTo>
                                  <a:cubicBezTo>
                                    <a:pt x="4894" y="6276"/>
                                    <a:pt x="4203" y="6407"/>
                                    <a:pt x="3965" y="6645"/>
                                  </a:cubicBezTo>
                                  <a:lnTo>
                                    <a:pt x="3917" y="6598"/>
                                  </a:lnTo>
                                  <a:cubicBezTo>
                                    <a:pt x="4203" y="6491"/>
                                    <a:pt x="4501" y="6300"/>
                                    <a:pt x="4715" y="6193"/>
                                  </a:cubicBezTo>
                                  <a:cubicBezTo>
                                    <a:pt x="4395" y="5925"/>
                                    <a:pt x="4092" y="5825"/>
                                    <a:pt x="3846" y="5825"/>
                                  </a:cubicBezTo>
                                  <a:cubicBezTo>
                                    <a:pt x="3589" y="5825"/>
                                    <a:pt x="3395" y="5934"/>
                                    <a:pt x="3310" y="6074"/>
                                  </a:cubicBezTo>
                                  <a:cubicBezTo>
                                    <a:pt x="3144" y="6360"/>
                                    <a:pt x="3298" y="6479"/>
                                    <a:pt x="3298" y="6479"/>
                                  </a:cubicBezTo>
                                  <a:lnTo>
                                    <a:pt x="3382" y="6610"/>
                                  </a:lnTo>
                                  <a:cubicBezTo>
                                    <a:pt x="3406" y="6634"/>
                                    <a:pt x="3417" y="6645"/>
                                    <a:pt x="3429" y="6645"/>
                                  </a:cubicBezTo>
                                  <a:cubicBezTo>
                                    <a:pt x="3310" y="6776"/>
                                    <a:pt x="3239" y="6979"/>
                                    <a:pt x="3239" y="6979"/>
                                  </a:cubicBezTo>
                                  <a:cubicBezTo>
                                    <a:pt x="3329" y="7149"/>
                                    <a:pt x="4034" y="7252"/>
                                    <a:pt x="4320" y="7252"/>
                                  </a:cubicBezTo>
                                  <a:cubicBezTo>
                                    <a:pt x="4374" y="7252"/>
                                    <a:pt x="4412" y="7248"/>
                                    <a:pt x="4429" y="7241"/>
                                  </a:cubicBezTo>
                                  <a:cubicBezTo>
                                    <a:pt x="4358" y="7122"/>
                                    <a:pt x="4275" y="7003"/>
                                    <a:pt x="4203" y="6895"/>
                                  </a:cubicBezTo>
                                  <a:lnTo>
                                    <a:pt x="4203" y="6895"/>
                                  </a:lnTo>
                                  <a:cubicBezTo>
                                    <a:pt x="4303" y="6924"/>
                                    <a:pt x="4396" y="6936"/>
                                    <a:pt x="4482" y="6936"/>
                                  </a:cubicBezTo>
                                  <a:cubicBezTo>
                                    <a:pt x="4898" y="6936"/>
                                    <a:pt x="5144" y="6657"/>
                                    <a:pt x="5144" y="6657"/>
                                  </a:cubicBezTo>
                                  <a:lnTo>
                                    <a:pt x="5191" y="7336"/>
                                  </a:lnTo>
                                  <a:cubicBezTo>
                                    <a:pt x="5239" y="7443"/>
                                    <a:pt x="5322" y="7538"/>
                                    <a:pt x="5406" y="7610"/>
                                  </a:cubicBezTo>
                                  <a:cubicBezTo>
                                    <a:pt x="5397" y="7609"/>
                                    <a:pt x="5389" y="7609"/>
                                    <a:pt x="5380" y="7609"/>
                                  </a:cubicBezTo>
                                  <a:cubicBezTo>
                                    <a:pt x="5084" y="7609"/>
                                    <a:pt x="5084" y="8015"/>
                                    <a:pt x="5084" y="8015"/>
                                  </a:cubicBezTo>
                                  <a:cubicBezTo>
                                    <a:pt x="5170" y="8583"/>
                                    <a:pt x="5662" y="8698"/>
                                    <a:pt x="6046" y="8698"/>
                                  </a:cubicBezTo>
                                  <a:cubicBezTo>
                                    <a:pt x="6304" y="8698"/>
                                    <a:pt x="6513" y="8646"/>
                                    <a:pt x="6513" y="8646"/>
                                  </a:cubicBezTo>
                                  <a:cubicBezTo>
                                    <a:pt x="6513" y="8646"/>
                                    <a:pt x="6084" y="8050"/>
                                    <a:pt x="5703" y="7765"/>
                                  </a:cubicBezTo>
                                  <a:lnTo>
                                    <a:pt x="5703" y="7765"/>
                                  </a:lnTo>
                                  <a:cubicBezTo>
                                    <a:pt x="5825" y="7797"/>
                                    <a:pt x="5953" y="7808"/>
                                    <a:pt x="6077" y="7808"/>
                                  </a:cubicBezTo>
                                  <a:cubicBezTo>
                                    <a:pt x="6184" y="7808"/>
                                    <a:pt x="6288" y="7799"/>
                                    <a:pt x="6382" y="7788"/>
                                  </a:cubicBezTo>
                                  <a:cubicBezTo>
                                    <a:pt x="6346" y="7467"/>
                                    <a:pt x="6239" y="7288"/>
                                    <a:pt x="6132" y="7169"/>
                                  </a:cubicBezTo>
                                  <a:lnTo>
                                    <a:pt x="6132" y="7169"/>
                                  </a:lnTo>
                                  <a:cubicBezTo>
                                    <a:pt x="6210" y="7204"/>
                                    <a:pt x="6295" y="7226"/>
                                    <a:pt x="6382" y="7226"/>
                                  </a:cubicBezTo>
                                  <a:cubicBezTo>
                                    <a:pt x="6414" y="7226"/>
                                    <a:pt x="6445" y="7223"/>
                                    <a:pt x="6477" y="7217"/>
                                  </a:cubicBezTo>
                                  <a:cubicBezTo>
                                    <a:pt x="6430" y="7050"/>
                                    <a:pt x="6275" y="6872"/>
                                    <a:pt x="6096" y="6705"/>
                                  </a:cubicBezTo>
                                  <a:cubicBezTo>
                                    <a:pt x="6073" y="6443"/>
                                    <a:pt x="6013" y="6086"/>
                                    <a:pt x="5858" y="5800"/>
                                  </a:cubicBezTo>
                                  <a:cubicBezTo>
                                    <a:pt x="5870" y="5764"/>
                                    <a:pt x="5870" y="5752"/>
                                    <a:pt x="5882" y="5729"/>
                                  </a:cubicBezTo>
                                  <a:cubicBezTo>
                                    <a:pt x="5977" y="5741"/>
                                    <a:pt x="6049" y="5752"/>
                                    <a:pt x="6132" y="5764"/>
                                  </a:cubicBezTo>
                                  <a:cubicBezTo>
                                    <a:pt x="6346" y="6050"/>
                                    <a:pt x="6596" y="6300"/>
                                    <a:pt x="6596" y="6300"/>
                                  </a:cubicBezTo>
                                  <a:cubicBezTo>
                                    <a:pt x="6596" y="6300"/>
                                    <a:pt x="7025" y="5752"/>
                                    <a:pt x="7192" y="5276"/>
                                  </a:cubicBezTo>
                                  <a:cubicBezTo>
                                    <a:pt x="7204" y="5288"/>
                                    <a:pt x="7204" y="5312"/>
                                    <a:pt x="7227" y="5324"/>
                                  </a:cubicBezTo>
                                  <a:cubicBezTo>
                                    <a:pt x="7239" y="5348"/>
                                    <a:pt x="7251" y="5383"/>
                                    <a:pt x="7263" y="5395"/>
                                  </a:cubicBezTo>
                                  <a:cubicBezTo>
                                    <a:pt x="7204" y="5443"/>
                                    <a:pt x="7168" y="5502"/>
                                    <a:pt x="7132" y="5550"/>
                                  </a:cubicBezTo>
                                  <a:cubicBezTo>
                                    <a:pt x="6942" y="5883"/>
                                    <a:pt x="7120" y="6038"/>
                                    <a:pt x="7120" y="6038"/>
                                  </a:cubicBezTo>
                                  <a:lnTo>
                                    <a:pt x="7239" y="6193"/>
                                  </a:lnTo>
                                  <a:cubicBezTo>
                                    <a:pt x="7287" y="6241"/>
                                    <a:pt x="7346" y="6253"/>
                                    <a:pt x="7406" y="6276"/>
                                  </a:cubicBezTo>
                                  <a:cubicBezTo>
                                    <a:pt x="7192" y="6443"/>
                                    <a:pt x="7085" y="6765"/>
                                    <a:pt x="7085" y="6765"/>
                                  </a:cubicBezTo>
                                  <a:lnTo>
                                    <a:pt x="7108" y="6776"/>
                                  </a:lnTo>
                                  <a:cubicBezTo>
                                    <a:pt x="6954" y="6884"/>
                                    <a:pt x="6906" y="7181"/>
                                    <a:pt x="6906" y="7181"/>
                                  </a:cubicBezTo>
                                  <a:cubicBezTo>
                                    <a:pt x="6989" y="7538"/>
                                    <a:pt x="7299" y="7896"/>
                                    <a:pt x="7537" y="8122"/>
                                  </a:cubicBezTo>
                                  <a:cubicBezTo>
                                    <a:pt x="7537" y="8229"/>
                                    <a:pt x="7561" y="8324"/>
                                    <a:pt x="7585" y="8396"/>
                                  </a:cubicBezTo>
                                  <a:cubicBezTo>
                                    <a:pt x="7585" y="8598"/>
                                    <a:pt x="8120" y="8836"/>
                                    <a:pt x="8120" y="8836"/>
                                  </a:cubicBezTo>
                                  <a:cubicBezTo>
                                    <a:pt x="8159" y="8851"/>
                                    <a:pt x="8208" y="8857"/>
                                    <a:pt x="8264" y="8857"/>
                                  </a:cubicBezTo>
                                  <a:cubicBezTo>
                                    <a:pt x="8573" y="8857"/>
                                    <a:pt x="9095" y="8661"/>
                                    <a:pt x="9216" y="8550"/>
                                  </a:cubicBezTo>
                                  <a:cubicBezTo>
                                    <a:pt x="8856" y="8292"/>
                                    <a:pt x="8463" y="8192"/>
                                    <a:pt x="8140" y="8192"/>
                                  </a:cubicBezTo>
                                  <a:cubicBezTo>
                                    <a:pt x="8121" y="8192"/>
                                    <a:pt x="8103" y="8193"/>
                                    <a:pt x="8085" y="8193"/>
                                  </a:cubicBezTo>
                                  <a:cubicBezTo>
                                    <a:pt x="8156" y="8074"/>
                                    <a:pt x="8204" y="7955"/>
                                    <a:pt x="8216" y="7836"/>
                                  </a:cubicBezTo>
                                  <a:cubicBezTo>
                                    <a:pt x="8358" y="7854"/>
                                    <a:pt x="8509" y="7864"/>
                                    <a:pt x="8658" y="7864"/>
                                  </a:cubicBezTo>
                                  <a:cubicBezTo>
                                    <a:pt x="8897" y="7864"/>
                                    <a:pt x="9133" y="7840"/>
                                    <a:pt x="9323" y="7788"/>
                                  </a:cubicBezTo>
                                  <a:cubicBezTo>
                                    <a:pt x="9335" y="7836"/>
                                    <a:pt x="9335" y="7872"/>
                                    <a:pt x="9359" y="7908"/>
                                  </a:cubicBezTo>
                                  <a:cubicBezTo>
                                    <a:pt x="9442" y="7872"/>
                                    <a:pt x="9549" y="7788"/>
                                    <a:pt x="9632" y="7681"/>
                                  </a:cubicBezTo>
                                  <a:cubicBezTo>
                                    <a:pt x="9692" y="7657"/>
                                    <a:pt x="9728" y="7610"/>
                                    <a:pt x="9752" y="7586"/>
                                  </a:cubicBezTo>
                                  <a:cubicBezTo>
                                    <a:pt x="9740" y="7586"/>
                                    <a:pt x="9740" y="7586"/>
                                    <a:pt x="9728" y="7562"/>
                                  </a:cubicBezTo>
                                  <a:cubicBezTo>
                                    <a:pt x="9966" y="7193"/>
                                    <a:pt x="10037" y="6645"/>
                                    <a:pt x="9371" y="6169"/>
                                  </a:cubicBezTo>
                                  <a:lnTo>
                                    <a:pt x="9323" y="6157"/>
                                  </a:lnTo>
                                  <a:lnTo>
                                    <a:pt x="9323" y="6157"/>
                                  </a:lnTo>
                                  <a:cubicBezTo>
                                    <a:pt x="9419" y="6172"/>
                                    <a:pt x="9532" y="6182"/>
                                    <a:pt x="9656" y="6182"/>
                                  </a:cubicBezTo>
                                  <a:cubicBezTo>
                                    <a:pt x="9732" y="6182"/>
                                    <a:pt x="9813" y="6178"/>
                                    <a:pt x="9894" y="6169"/>
                                  </a:cubicBezTo>
                                  <a:cubicBezTo>
                                    <a:pt x="9906" y="6574"/>
                                    <a:pt x="9990" y="7050"/>
                                    <a:pt x="10323" y="7479"/>
                                  </a:cubicBezTo>
                                  <a:lnTo>
                                    <a:pt x="10573" y="6693"/>
                                  </a:lnTo>
                                  <a:cubicBezTo>
                                    <a:pt x="10609" y="6586"/>
                                    <a:pt x="10621" y="6491"/>
                                    <a:pt x="10633" y="6407"/>
                                  </a:cubicBezTo>
                                  <a:cubicBezTo>
                                    <a:pt x="10787" y="6475"/>
                                    <a:pt x="10957" y="6511"/>
                                    <a:pt x="11130" y="6511"/>
                                  </a:cubicBezTo>
                                  <a:cubicBezTo>
                                    <a:pt x="11262" y="6511"/>
                                    <a:pt x="11396" y="6490"/>
                                    <a:pt x="11526" y="6443"/>
                                  </a:cubicBezTo>
                                  <a:cubicBezTo>
                                    <a:pt x="11633" y="6026"/>
                                    <a:pt x="10847" y="5383"/>
                                    <a:pt x="10525" y="5252"/>
                                  </a:cubicBezTo>
                                  <a:cubicBezTo>
                                    <a:pt x="10525" y="5252"/>
                                    <a:pt x="10347" y="5252"/>
                                    <a:pt x="10204" y="5324"/>
                                  </a:cubicBezTo>
                                  <a:cubicBezTo>
                                    <a:pt x="10162" y="5300"/>
                                    <a:pt x="10133" y="5288"/>
                                    <a:pt x="10109" y="5288"/>
                                  </a:cubicBezTo>
                                  <a:cubicBezTo>
                                    <a:pt x="10085" y="5288"/>
                                    <a:pt x="10067" y="5300"/>
                                    <a:pt x="10049" y="5324"/>
                                  </a:cubicBezTo>
                                  <a:cubicBezTo>
                                    <a:pt x="10037" y="5336"/>
                                    <a:pt x="10037" y="5371"/>
                                    <a:pt x="10025" y="5395"/>
                                  </a:cubicBezTo>
                                  <a:cubicBezTo>
                                    <a:pt x="9871" y="5395"/>
                                    <a:pt x="9728" y="5395"/>
                                    <a:pt x="9573" y="5407"/>
                                  </a:cubicBezTo>
                                  <a:cubicBezTo>
                                    <a:pt x="9573" y="4717"/>
                                    <a:pt x="9799" y="4574"/>
                                    <a:pt x="9799" y="4574"/>
                                  </a:cubicBezTo>
                                  <a:lnTo>
                                    <a:pt x="10442" y="4574"/>
                                  </a:lnTo>
                                  <a:cubicBezTo>
                                    <a:pt x="10466" y="4300"/>
                                    <a:pt x="10228" y="3883"/>
                                    <a:pt x="10037" y="3597"/>
                                  </a:cubicBezTo>
                                  <a:lnTo>
                                    <a:pt x="10037" y="3597"/>
                                  </a:lnTo>
                                  <a:cubicBezTo>
                                    <a:pt x="10156" y="3657"/>
                                    <a:pt x="10299" y="3705"/>
                                    <a:pt x="10478" y="3717"/>
                                  </a:cubicBezTo>
                                  <a:cubicBezTo>
                                    <a:pt x="10454" y="3431"/>
                                    <a:pt x="10275" y="3074"/>
                                    <a:pt x="10061" y="2752"/>
                                  </a:cubicBezTo>
                                  <a:lnTo>
                                    <a:pt x="10061" y="2752"/>
                                  </a:lnTo>
                                  <a:cubicBezTo>
                                    <a:pt x="10384" y="2925"/>
                                    <a:pt x="10882" y="3074"/>
                                    <a:pt x="11277" y="3074"/>
                                  </a:cubicBezTo>
                                  <a:cubicBezTo>
                                    <a:pt x="11509" y="3074"/>
                                    <a:pt x="11706" y="3023"/>
                                    <a:pt x="11811" y="2895"/>
                                  </a:cubicBezTo>
                                  <a:cubicBezTo>
                                    <a:pt x="11645" y="2585"/>
                                    <a:pt x="11049" y="2359"/>
                                    <a:pt x="10585" y="2240"/>
                                  </a:cubicBezTo>
                                  <a:cubicBezTo>
                                    <a:pt x="10645" y="2169"/>
                                    <a:pt x="10692" y="2038"/>
                                    <a:pt x="10716" y="1835"/>
                                  </a:cubicBezTo>
                                  <a:cubicBezTo>
                                    <a:pt x="10764" y="1407"/>
                                    <a:pt x="10704" y="1335"/>
                                    <a:pt x="10204" y="752"/>
                                  </a:cubicBezTo>
                                  <a:lnTo>
                                    <a:pt x="10204" y="752"/>
                                  </a:lnTo>
                                  <a:cubicBezTo>
                                    <a:pt x="10037" y="1121"/>
                                    <a:pt x="10156" y="1740"/>
                                    <a:pt x="10383" y="2193"/>
                                  </a:cubicBezTo>
                                  <a:cubicBezTo>
                                    <a:pt x="10228" y="2169"/>
                                    <a:pt x="10109" y="2157"/>
                                    <a:pt x="10025" y="2157"/>
                                  </a:cubicBezTo>
                                  <a:cubicBezTo>
                                    <a:pt x="10025" y="2157"/>
                                    <a:pt x="10012" y="2156"/>
                                    <a:pt x="9992" y="2156"/>
                                  </a:cubicBezTo>
                                  <a:cubicBezTo>
                                    <a:pt x="9921" y="2156"/>
                                    <a:pt x="9758" y="2170"/>
                                    <a:pt x="9740" y="2300"/>
                                  </a:cubicBezTo>
                                  <a:cubicBezTo>
                                    <a:pt x="9577" y="2106"/>
                                    <a:pt x="9429" y="1983"/>
                                    <a:pt x="9356" y="1983"/>
                                  </a:cubicBezTo>
                                  <a:cubicBezTo>
                                    <a:pt x="9317" y="1983"/>
                                    <a:pt x="9299" y="2018"/>
                                    <a:pt x="9311" y="2097"/>
                                  </a:cubicBezTo>
                                  <a:cubicBezTo>
                                    <a:pt x="9323" y="2193"/>
                                    <a:pt x="9275" y="2812"/>
                                    <a:pt x="9609" y="3252"/>
                                  </a:cubicBezTo>
                                  <a:cubicBezTo>
                                    <a:pt x="9382" y="3288"/>
                                    <a:pt x="8966" y="3347"/>
                                    <a:pt x="8609" y="3443"/>
                                  </a:cubicBezTo>
                                  <a:cubicBezTo>
                                    <a:pt x="8573" y="3419"/>
                                    <a:pt x="8549" y="3407"/>
                                    <a:pt x="8513" y="3371"/>
                                  </a:cubicBezTo>
                                  <a:cubicBezTo>
                                    <a:pt x="8462" y="3340"/>
                                    <a:pt x="8418" y="3327"/>
                                    <a:pt x="8381" y="3327"/>
                                  </a:cubicBezTo>
                                  <a:cubicBezTo>
                                    <a:pt x="8247" y="3327"/>
                                    <a:pt x="8201" y="3497"/>
                                    <a:pt x="8192" y="3609"/>
                                  </a:cubicBezTo>
                                  <a:cubicBezTo>
                                    <a:pt x="8132" y="3645"/>
                                    <a:pt x="8073" y="3681"/>
                                    <a:pt x="8025" y="3728"/>
                                  </a:cubicBezTo>
                                  <a:cubicBezTo>
                                    <a:pt x="8013" y="3693"/>
                                    <a:pt x="7978" y="3681"/>
                                    <a:pt x="7954" y="3657"/>
                                  </a:cubicBezTo>
                                  <a:cubicBezTo>
                                    <a:pt x="7915" y="3620"/>
                                    <a:pt x="7881" y="3604"/>
                                    <a:pt x="7850" y="3604"/>
                                  </a:cubicBezTo>
                                  <a:cubicBezTo>
                                    <a:pt x="7650" y="3604"/>
                                    <a:pt x="7597" y="4264"/>
                                    <a:pt x="7597" y="4264"/>
                                  </a:cubicBezTo>
                                  <a:cubicBezTo>
                                    <a:pt x="7585" y="4550"/>
                                    <a:pt x="8037" y="5110"/>
                                    <a:pt x="8216" y="5217"/>
                                  </a:cubicBezTo>
                                  <a:cubicBezTo>
                                    <a:pt x="8251" y="5098"/>
                                    <a:pt x="8275" y="4990"/>
                                    <a:pt x="8275" y="4871"/>
                                  </a:cubicBezTo>
                                  <a:cubicBezTo>
                                    <a:pt x="8430" y="5110"/>
                                    <a:pt x="8680" y="5312"/>
                                    <a:pt x="8859" y="5431"/>
                                  </a:cubicBezTo>
                                  <a:cubicBezTo>
                                    <a:pt x="8847" y="5443"/>
                                    <a:pt x="8835" y="5467"/>
                                    <a:pt x="8811" y="5491"/>
                                  </a:cubicBezTo>
                                  <a:cubicBezTo>
                                    <a:pt x="8799" y="5526"/>
                                    <a:pt x="8775" y="5562"/>
                                    <a:pt x="8751" y="5586"/>
                                  </a:cubicBezTo>
                                  <a:cubicBezTo>
                                    <a:pt x="8391" y="5304"/>
                                    <a:pt x="8052" y="5204"/>
                                    <a:pt x="7765" y="5204"/>
                                  </a:cubicBezTo>
                                  <a:cubicBezTo>
                                    <a:pt x="7748" y="5204"/>
                                    <a:pt x="7732" y="5204"/>
                                    <a:pt x="7716" y="5205"/>
                                  </a:cubicBezTo>
                                  <a:cubicBezTo>
                                    <a:pt x="7727" y="4609"/>
                                    <a:pt x="7466" y="4133"/>
                                    <a:pt x="7382" y="4062"/>
                                  </a:cubicBezTo>
                                  <a:cubicBezTo>
                                    <a:pt x="7371" y="4049"/>
                                    <a:pt x="7358" y="4043"/>
                                    <a:pt x="7343" y="4043"/>
                                  </a:cubicBezTo>
                                  <a:cubicBezTo>
                                    <a:pt x="7250" y="4043"/>
                                    <a:pt x="7102" y="4289"/>
                                    <a:pt x="7061" y="4598"/>
                                  </a:cubicBezTo>
                                  <a:cubicBezTo>
                                    <a:pt x="7025" y="4574"/>
                                    <a:pt x="7013" y="4562"/>
                                    <a:pt x="6989" y="4562"/>
                                  </a:cubicBezTo>
                                  <a:cubicBezTo>
                                    <a:pt x="7013" y="4502"/>
                                    <a:pt x="7049" y="4431"/>
                                    <a:pt x="7073" y="4371"/>
                                  </a:cubicBezTo>
                                  <a:cubicBezTo>
                                    <a:pt x="7168" y="4133"/>
                                    <a:pt x="7204" y="3883"/>
                                    <a:pt x="7144" y="3657"/>
                                  </a:cubicBezTo>
                                  <a:cubicBezTo>
                                    <a:pt x="7100" y="3441"/>
                                    <a:pt x="7029" y="3372"/>
                                    <a:pt x="6959" y="3372"/>
                                  </a:cubicBezTo>
                                  <a:cubicBezTo>
                                    <a:pt x="6878" y="3372"/>
                                    <a:pt x="6796" y="3462"/>
                                    <a:pt x="6751" y="3526"/>
                                  </a:cubicBezTo>
                                  <a:cubicBezTo>
                                    <a:pt x="6715" y="3300"/>
                                    <a:pt x="6632" y="2847"/>
                                    <a:pt x="6358" y="2585"/>
                                  </a:cubicBezTo>
                                  <a:lnTo>
                                    <a:pt x="6358" y="2585"/>
                                  </a:lnTo>
                                  <a:cubicBezTo>
                                    <a:pt x="6513" y="2693"/>
                                    <a:pt x="6656" y="2752"/>
                                    <a:pt x="6775" y="2764"/>
                                  </a:cubicBezTo>
                                  <a:cubicBezTo>
                                    <a:pt x="6775" y="2764"/>
                                    <a:pt x="6894" y="2466"/>
                                    <a:pt x="6656" y="2109"/>
                                  </a:cubicBezTo>
                                  <a:cubicBezTo>
                                    <a:pt x="6584" y="2002"/>
                                    <a:pt x="6489" y="1895"/>
                                    <a:pt x="6394" y="1823"/>
                                  </a:cubicBezTo>
                                  <a:cubicBezTo>
                                    <a:pt x="6406" y="1776"/>
                                    <a:pt x="6430" y="1740"/>
                                    <a:pt x="6454" y="1692"/>
                                  </a:cubicBezTo>
                                  <a:cubicBezTo>
                                    <a:pt x="6823" y="1335"/>
                                    <a:pt x="7013" y="907"/>
                                    <a:pt x="7001" y="573"/>
                                  </a:cubicBezTo>
                                  <a:cubicBezTo>
                                    <a:pt x="6998" y="452"/>
                                    <a:pt x="6943" y="407"/>
                                    <a:pt x="6863" y="407"/>
                                  </a:cubicBezTo>
                                  <a:cubicBezTo>
                                    <a:pt x="6637" y="407"/>
                                    <a:pt x="6215" y="764"/>
                                    <a:pt x="6215" y="764"/>
                                  </a:cubicBezTo>
                                  <a:cubicBezTo>
                                    <a:pt x="6168" y="811"/>
                                    <a:pt x="6120" y="883"/>
                                    <a:pt x="6073" y="978"/>
                                  </a:cubicBezTo>
                                  <a:cubicBezTo>
                                    <a:pt x="6037" y="990"/>
                                    <a:pt x="5989" y="1002"/>
                                    <a:pt x="5953" y="1026"/>
                                  </a:cubicBezTo>
                                  <a:lnTo>
                                    <a:pt x="5918" y="847"/>
                                  </a:lnTo>
                                  <a:cubicBezTo>
                                    <a:pt x="5763" y="907"/>
                                    <a:pt x="5561" y="966"/>
                                    <a:pt x="5394" y="1085"/>
                                  </a:cubicBezTo>
                                  <a:cubicBezTo>
                                    <a:pt x="5394" y="799"/>
                                    <a:pt x="5334" y="561"/>
                                    <a:pt x="5156" y="490"/>
                                  </a:cubicBezTo>
                                  <a:cubicBezTo>
                                    <a:pt x="5144" y="490"/>
                                    <a:pt x="5144" y="490"/>
                                    <a:pt x="5120" y="466"/>
                                  </a:cubicBezTo>
                                  <a:cubicBezTo>
                                    <a:pt x="5215" y="407"/>
                                    <a:pt x="5275" y="323"/>
                                    <a:pt x="5299" y="216"/>
                                  </a:cubicBezTo>
                                  <a:cubicBezTo>
                                    <a:pt x="5087" y="63"/>
                                    <a:pt x="4773" y="0"/>
                                    <a:pt x="4474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accent3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1856" name="Google Shape;3364;p69">
                            <a:extLst>
                              <a:ext uri="{FF2B5EF4-FFF2-40B4-BE49-F238E27FC236}">
                                <a16:creationId xmlns:a16="http://schemas.microsoft.com/office/drawing/2014/main" id="{DD53AEAF-8635-0FBA-6AEB-DBA57BBA71D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22775" y="3383775"/>
                            <a:ext cx="28900" cy="406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56" h="1624" extrusionOk="0">
                                <a:moveTo>
                                  <a:pt x="253" y="0"/>
                                </a:moveTo>
                                <a:cubicBezTo>
                                  <a:pt x="87" y="0"/>
                                  <a:pt x="0" y="807"/>
                                  <a:pt x="572" y="1207"/>
                                </a:cubicBezTo>
                                <a:lnTo>
                                  <a:pt x="1155" y="1624"/>
                                </a:lnTo>
                                <a:cubicBezTo>
                                  <a:pt x="1143" y="660"/>
                                  <a:pt x="393" y="64"/>
                                  <a:pt x="274" y="5"/>
                                </a:cubicBezTo>
                                <a:cubicBezTo>
                                  <a:pt x="267" y="2"/>
                                  <a:pt x="260" y="0"/>
                                  <a:pt x="253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3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</p:grpSp>
                  </p:grpSp>
                </p:grpSp>
              </p:grpSp>
            </p:grpSp>
          </p:grpSp>
          <p:sp>
            <p:nvSpPr>
              <p:cNvPr id="1794" name="Google Shape;3365;p69">
                <a:extLst>
                  <a:ext uri="{FF2B5EF4-FFF2-40B4-BE49-F238E27FC236}">
                    <a16:creationId xmlns:a16="http://schemas.microsoft.com/office/drawing/2014/main" id="{26959C83-7753-6B98-8F7E-1850701EC0D3}"/>
                  </a:ext>
                </a:extLst>
              </p:cNvPr>
              <p:cNvSpPr/>
              <p:nvPr/>
            </p:nvSpPr>
            <p:spPr>
              <a:xfrm>
                <a:off x="12102522" y="3836456"/>
                <a:ext cx="137459" cy="10862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2728" extrusionOk="0">
                    <a:moveTo>
                      <a:pt x="1310" y="0"/>
                    </a:moveTo>
                    <a:cubicBezTo>
                      <a:pt x="1310" y="0"/>
                      <a:pt x="0" y="1453"/>
                      <a:pt x="322" y="1750"/>
                    </a:cubicBezTo>
                    <a:cubicBezTo>
                      <a:pt x="417" y="1846"/>
                      <a:pt x="572" y="1810"/>
                      <a:pt x="679" y="1905"/>
                    </a:cubicBezTo>
                    <a:cubicBezTo>
                      <a:pt x="929" y="2143"/>
                      <a:pt x="1334" y="2512"/>
                      <a:pt x="1572" y="2620"/>
                    </a:cubicBezTo>
                    <a:cubicBezTo>
                      <a:pt x="1745" y="2696"/>
                      <a:pt x="1922" y="2727"/>
                      <a:pt x="2094" y="2727"/>
                    </a:cubicBezTo>
                    <a:cubicBezTo>
                      <a:pt x="2810" y="2727"/>
                      <a:pt x="3448" y="2185"/>
                      <a:pt x="3429" y="2060"/>
                    </a:cubicBezTo>
                    <a:cubicBezTo>
                      <a:pt x="3393" y="1631"/>
                      <a:pt x="2929" y="1846"/>
                      <a:pt x="2715" y="1548"/>
                    </a:cubicBezTo>
                    <a:cubicBezTo>
                      <a:pt x="2491" y="1239"/>
                      <a:pt x="2467" y="1216"/>
                      <a:pt x="2465" y="1215"/>
                    </a:cubicBezTo>
                    <a:lnTo>
                      <a:pt x="2465" y="1215"/>
                    </a:lnTo>
                    <a:cubicBezTo>
                      <a:pt x="2469" y="1215"/>
                      <a:pt x="2519" y="1221"/>
                      <a:pt x="2593" y="1221"/>
                    </a:cubicBezTo>
                    <a:cubicBezTo>
                      <a:pt x="2756" y="1221"/>
                      <a:pt x="3037" y="1194"/>
                      <a:pt x="3215" y="1024"/>
                    </a:cubicBezTo>
                    <a:cubicBezTo>
                      <a:pt x="3451" y="788"/>
                      <a:pt x="3251" y="690"/>
                      <a:pt x="3078" y="690"/>
                    </a:cubicBezTo>
                    <a:cubicBezTo>
                      <a:pt x="3068" y="690"/>
                      <a:pt x="3058" y="690"/>
                      <a:pt x="3048" y="691"/>
                    </a:cubicBezTo>
                    <a:cubicBezTo>
                      <a:pt x="3032" y="693"/>
                      <a:pt x="3016" y="694"/>
                      <a:pt x="2998" y="694"/>
                    </a:cubicBezTo>
                    <a:cubicBezTo>
                      <a:pt x="2821" y="694"/>
                      <a:pt x="2579" y="590"/>
                      <a:pt x="2405" y="536"/>
                    </a:cubicBezTo>
                    <a:cubicBezTo>
                      <a:pt x="2215" y="488"/>
                      <a:pt x="1786" y="381"/>
                      <a:pt x="1548" y="262"/>
                    </a:cubicBezTo>
                    <a:lnTo>
                      <a:pt x="13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96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260;p44">
            <a:extLst>
              <a:ext uri="{FF2B5EF4-FFF2-40B4-BE49-F238E27FC236}">
                <a16:creationId xmlns:a16="http://schemas.microsoft.com/office/drawing/2014/main" id="{FB36830B-7307-7313-9772-1341F64B206B}"/>
              </a:ext>
            </a:extLst>
          </p:cNvPr>
          <p:cNvSpPr/>
          <p:nvPr/>
        </p:nvSpPr>
        <p:spPr>
          <a:xfrm>
            <a:off x="4674952" y="4928844"/>
            <a:ext cx="1479900" cy="2295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1538;p49">
            <a:extLst>
              <a:ext uri="{FF2B5EF4-FFF2-40B4-BE49-F238E27FC236}">
                <a16:creationId xmlns:a16="http://schemas.microsoft.com/office/drawing/2014/main" id="{35C4AE39-C9DC-092C-B1E3-015CA3643DA7}"/>
              </a:ext>
            </a:extLst>
          </p:cNvPr>
          <p:cNvGrpSpPr/>
          <p:nvPr/>
        </p:nvGrpSpPr>
        <p:grpSpPr>
          <a:xfrm>
            <a:off x="5285015" y="-167938"/>
            <a:ext cx="4947556" cy="5311438"/>
            <a:chOff x="3716448" y="1534219"/>
            <a:chExt cx="1242096" cy="1256756"/>
          </a:xfrm>
        </p:grpSpPr>
        <p:grpSp>
          <p:nvGrpSpPr>
            <p:cNvPr id="59" name="Google Shape;1539;p49">
              <a:extLst>
                <a:ext uri="{FF2B5EF4-FFF2-40B4-BE49-F238E27FC236}">
                  <a16:creationId xmlns:a16="http://schemas.microsoft.com/office/drawing/2014/main" id="{21BB24E5-C258-A637-8E84-0640AE9584E1}"/>
                </a:ext>
              </a:extLst>
            </p:cNvPr>
            <p:cNvGrpSpPr/>
            <p:nvPr/>
          </p:nvGrpSpPr>
          <p:grpSpPr>
            <a:xfrm>
              <a:off x="3716448" y="1701793"/>
              <a:ext cx="611197" cy="1081647"/>
              <a:chOff x="11273825" y="1968084"/>
              <a:chExt cx="1633344" cy="2890557"/>
            </a:xfrm>
          </p:grpSpPr>
          <p:sp>
            <p:nvSpPr>
              <p:cNvPr id="1289" name="Google Shape;1540;p49">
                <a:extLst>
                  <a:ext uri="{FF2B5EF4-FFF2-40B4-BE49-F238E27FC236}">
                    <a16:creationId xmlns:a16="http://schemas.microsoft.com/office/drawing/2014/main" id="{AADEEA3F-3292-FCDF-7509-82685E7A0772}"/>
                  </a:ext>
                </a:extLst>
              </p:cNvPr>
              <p:cNvSpPr/>
              <p:nvPr/>
            </p:nvSpPr>
            <p:spPr>
              <a:xfrm>
                <a:off x="11336926" y="2067720"/>
                <a:ext cx="1570243" cy="2754378"/>
              </a:xfrm>
              <a:custGeom>
                <a:avLst/>
                <a:gdLst/>
                <a:ahLst/>
                <a:cxnLst/>
                <a:rect l="l" t="t" r="r" b="b"/>
                <a:pathLst>
                  <a:path w="24885" h="43651" extrusionOk="0">
                    <a:moveTo>
                      <a:pt x="23565" y="0"/>
                    </a:moveTo>
                    <a:cubicBezTo>
                      <a:pt x="23361" y="0"/>
                      <a:pt x="23166" y="115"/>
                      <a:pt x="23051" y="321"/>
                    </a:cubicBezTo>
                    <a:lnTo>
                      <a:pt x="155" y="42421"/>
                    </a:lnTo>
                    <a:cubicBezTo>
                      <a:pt x="0" y="42719"/>
                      <a:pt x="84" y="43076"/>
                      <a:pt x="370" y="43231"/>
                    </a:cubicBezTo>
                    <a:lnTo>
                      <a:pt x="1036" y="43588"/>
                    </a:lnTo>
                    <a:cubicBezTo>
                      <a:pt x="1121" y="43630"/>
                      <a:pt x="1211" y="43651"/>
                      <a:pt x="1299" y="43651"/>
                    </a:cubicBezTo>
                    <a:cubicBezTo>
                      <a:pt x="1510" y="43651"/>
                      <a:pt x="1713" y="43535"/>
                      <a:pt x="1822" y="43326"/>
                    </a:cubicBezTo>
                    <a:lnTo>
                      <a:pt x="24718" y="1225"/>
                    </a:lnTo>
                    <a:cubicBezTo>
                      <a:pt x="24884" y="928"/>
                      <a:pt x="24789" y="571"/>
                      <a:pt x="24503" y="428"/>
                    </a:cubicBezTo>
                    <a:lnTo>
                      <a:pt x="23837" y="71"/>
                    </a:lnTo>
                    <a:cubicBezTo>
                      <a:pt x="23749" y="23"/>
                      <a:pt x="23656" y="0"/>
                      <a:pt x="23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541;p49">
                <a:extLst>
                  <a:ext uri="{FF2B5EF4-FFF2-40B4-BE49-F238E27FC236}">
                    <a16:creationId xmlns:a16="http://schemas.microsoft.com/office/drawing/2014/main" id="{C96FA3C8-7F8B-EFC1-611A-17C3CB2C83D5}"/>
                  </a:ext>
                </a:extLst>
              </p:cNvPr>
              <p:cNvSpPr/>
              <p:nvPr/>
            </p:nvSpPr>
            <p:spPr>
              <a:xfrm>
                <a:off x="11360967" y="2088669"/>
                <a:ext cx="1521404" cy="2711407"/>
              </a:xfrm>
              <a:custGeom>
                <a:avLst/>
                <a:gdLst/>
                <a:ahLst/>
                <a:cxnLst/>
                <a:rect l="l" t="t" r="r" b="b"/>
                <a:pathLst>
                  <a:path w="24111" h="42970" extrusionOk="0">
                    <a:moveTo>
                      <a:pt x="23268" y="1"/>
                    </a:moveTo>
                    <a:cubicBezTo>
                      <a:pt x="23096" y="1"/>
                      <a:pt x="22897" y="136"/>
                      <a:pt x="22777" y="358"/>
                    </a:cubicBezTo>
                    <a:lnTo>
                      <a:pt x="155" y="41970"/>
                    </a:lnTo>
                    <a:cubicBezTo>
                      <a:pt x="0" y="42256"/>
                      <a:pt x="36" y="42577"/>
                      <a:pt x="227" y="42684"/>
                    </a:cubicBezTo>
                    <a:lnTo>
                      <a:pt x="703" y="42934"/>
                    </a:lnTo>
                    <a:cubicBezTo>
                      <a:pt x="746" y="42959"/>
                      <a:pt x="793" y="42970"/>
                      <a:pt x="844" y="42970"/>
                    </a:cubicBezTo>
                    <a:cubicBezTo>
                      <a:pt x="1016" y="42970"/>
                      <a:pt x="1217" y="42834"/>
                      <a:pt x="1346" y="42613"/>
                    </a:cubicBezTo>
                    <a:lnTo>
                      <a:pt x="23968" y="1001"/>
                    </a:lnTo>
                    <a:cubicBezTo>
                      <a:pt x="24111" y="715"/>
                      <a:pt x="24087" y="393"/>
                      <a:pt x="23884" y="286"/>
                    </a:cubicBezTo>
                    <a:lnTo>
                      <a:pt x="23408" y="36"/>
                    </a:lnTo>
                    <a:cubicBezTo>
                      <a:pt x="23365" y="12"/>
                      <a:pt x="23317" y="1"/>
                      <a:pt x="23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542;p49">
                <a:extLst>
                  <a:ext uri="{FF2B5EF4-FFF2-40B4-BE49-F238E27FC236}">
                    <a16:creationId xmlns:a16="http://schemas.microsoft.com/office/drawing/2014/main" id="{C6D112FF-C647-CE6F-C0A4-35D446B83361}"/>
                  </a:ext>
                </a:extLst>
              </p:cNvPr>
              <p:cNvSpPr/>
              <p:nvPr/>
            </p:nvSpPr>
            <p:spPr>
              <a:xfrm>
                <a:off x="12663677" y="2226165"/>
                <a:ext cx="101528" cy="6991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108" extrusionOk="0">
                    <a:moveTo>
                      <a:pt x="282" y="1"/>
                    </a:moveTo>
                    <a:cubicBezTo>
                      <a:pt x="202" y="1"/>
                      <a:pt x="125" y="56"/>
                      <a:pt x="72" y="143"/>
                    </a:cubicBezTo>
                    <a:cubicBezTo>
                      <a:pt x="1" y="262"/>
                      <a:pt x="25" y="393"/>
                      <a:pt x="120" y="453"/>
                    </a:cubicBezTo>
                    <a:lnTo>
                      <a:pt x="1239" y="1084"/>
                    </a:lnTo>
                    <a:cubicBezTo>
                      <a:pt x="1265" y="1100"/>
                      <a:pt x="1292" y="1107"/>
                      <a:pt x="1320" y="1107"/>
                    </a:cubicBezTo>
                    <a:cubicBezTo>
                      <a:pt x="1396" y="1107"/>
                      <a:pt x="1476" y="1052"/>
                      <a:pt x="1537" y="965"/>
                    </a:cubicBezTo>
                    <a:cubicBezTo>
                      <a:pt x="1608" y="846"/>
                      <a:pt x="1572" y="715"/>
                      <a:pt x="1501" y="655"/>
                    </a:cubicBezTo>
                    <a:lnTo>
                      <a:pt x="370" y="24"/>
                    </a:lnTo>
                    <a:cubicBezTo>
                      <a:pt x="341" y="8"/>
                      <a:pt x="312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543;p49">
                <a:extLst>
                  <a:ext uri="{FF2B5EF4-FFF2-40B4-BE49-F238E27FC236}">
                    <a16:creationId xmlns:a16="http://schemas.microsoft.com/office/drawing/2014/main" id="{EDC9CCDB-5854-A0EF-7D9E-9CC1A203D312}"/>
                  </a:ext>
                </a:extLst>
              </p:cNvPr>
              <p:cNvSpPr/>
              <p:nvPr/>
            </p:nvSpPr>
            <p:spPr>
              <a:xfrm>
                <a:off x="12493936" y="2539901"/>
                <a:ext cx="102222" cy="69473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101" extrusionOk="0">
                    <a:moveTo>
                      <a:pt x="278" y="0"/>
                    </a:moveTo>
                    <a:cubicBezTo>
                      <a:pt x="199" y="0"/>
                      <a:pt x="123" y="59"/>
                      <a:pt x="71" y="136"/>
                    </a:cubicBezTo>
                    <a:cubicBezTo>
                      <a:pt x="0" y="267"/>
                      <a:pt x="24" y="398"/>
                      <a:pt x="119" y="458"/>
                    </a:cubicBezTo>
                    <a:lnTo>
                      <a:pt x="1250" y="1077"/>
                    </a:lnTo>
                    <a:cubicBezTo>
                      <a:pt x="1276" y="1093"/>
                      <a:pt x="1305" y="1100"/>
                      <a:pt x="1335" y="1100"/>
                    </a:cubicBezTo>
                    <a:cubicBezTo>
                      <a:pt x="1416" y="1100"/>
                      <a:pt x="1504" y="1045"/>
                      <a:pt x="1548" y="958"/>
                    </a:cubicBezTo>
                    <a:cubicBezTo>
                      <a:pt x="1619" y="839"/>
                      <a:pt x="1584" y="696"/>
                      <a:pt x="1488" y="648"/>
                    </a:cubicBezTo>
                    <a:lnTo>
                      <a:pt x="369" y="29"/>
                    </a:lnTo>
                    <a:cubicBezTo>
                      <a:pt x="339" y="9"/>
                      <a:pt x="308" y="0"/>
                      <a:pt x="2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544;p49">
                <a:extLst>
                  <a:ext uri="{FF2B5EF4-FFF2-40B4-BE49-F238E27FC236}">
                    <a16:creationId xmlns:a16="http://schemas.microsoft.com/office/drawing/2014/main" id="{EA6F84DE-1BA9-7624-EDCA-196C055B6961}"/>
                  </a:ext>
                </a:extLst>
              </p:cNvPr>
              <p:cNvSpPr/>
              <p:nvPr/>
            </p:nvSpPr>
            <p:spPr>
              <a:xfrm>
                <a:off x="12318075" y="2857991"/>
                <a:ext cx="102285" cy="6991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108" extrusionOk="0">
                    <a:moveTo>
                      <a:pt x="283" y="1"/>
                    </a:moveTo>
                    <a:cubicBezTo>
                      <a:pt x="203" y="1"/>
                      <a:pt x="125" y="56"/>
                      <a:pt x="72" y="143"/>
                    </a:cubicBezTo>
                    <a:cubicBezTo>
                      <a:pt x="1" y="262"/>
                      <a:pt x="25" y="405"/>
                      <a:pt x="120" y="453"/>
                    </a:cubicBezTo>
                    <a:lnTo>
                      <a:pt x="1251" y="1084"/>
                    </a:lnTo>
                    <a:cubicBezTo>
                      <a:pt x="1280" y="1100"/>
                      <a:pt x="1309" y="1107"/>
                      <a:pt x="1339" y="1107"/>
                    </a:cubicBezTo>
                    <a:cubicBezTo>
                      <a:pt x="1419" y="1107"/>
                      <a:pt x="1496" y="1052"/>
                      <a:pt x="1549" y="965"/>
                    </a:cubicBezTo>
                    <a:cubicBezTo>
                      <a:pt x="1620" y="846"/>
                      <a:pt x="1596" y="715"/>
                      <a:pt x="1501" y="655"/>
                    </a:cubicBezTo>
                    <a:lnTo>
                      <a:pt x="370" y="24"/>
                    </a:lnTo>
                    <a:cubicBezTo>
                      <a:pt x="341" y="8"/>
                      <a:pt x="312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545;p49">
                <a:extLst>
                  <a:ext uri="{FF2B5EF4-FFF2-40B4-BE49-F238E27FC236}">
                    <a16:creationId xmlns:a16="http://schemas.microsoft.com/office/drawing/2014/main" id="{1152109D-C684-8CA1-F3AB-DF83469C48D5}"/>
                  </a:ext>
                </a:extLst>
              </p:cNvPr>
              <p:cNvSpPr/>
              <p:nvPr/>
            </p:nvSpPr>
            <p:spPr>
              <a:xfrm>
                <a:off x="11863562" y="2183068"/>
                <a:ext cx="320106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4792" extrusionOk="0">
                    <a:moveTo>
                      <a:pt x="2608" y="1"/>
                    </a:moveTo>
                    <a:cubicBezTo>
                      <a:pt x="2593" y="1"/>
                      <a:pt x="2561" y="9"/>
                      <a:pt x="2489" y="52"/>
                    </a:cubicBezTo>
                    <a:cubicBezTo>
                      <a:pt x="2438" y="47"/>
                      <a:pt x="2387" y="45"/>
                      <a:pt x="2335" y="45"/>
                    </a:cubicBezTo>
                    <a:cubicBezTo>
                      <a:pt x="1787" y="45"/>
                      <a:pt x="1225" y="336"/>
                      <a:pt x="822" y="945"/>
                    </a:cubicBezTo>
                    <a:cubicBezTo>
                      <a:pt x="179" y="1910"/>
                      <a:pt x="1" y="2731"/>
                      <a:pt x="1370" y="4231"/>
                    </a:cubicBezTo>
                    <a:cubicBezTo>
                      <a:pt x="1489" y="4374"/>
                      <a:pt x="1799" y="4410"/>
                      <a:pt x="1834" y="4684"/>
                    </a:cubicBezTo>
                    <a:cubicBezTo>
                      <a:pt x="1977" y="4743"/>
                      <a:pt x="4192" y="4791"/>
                      <a:pt x="4192" y="4791"/>
                    </a:cubicBezTo>
                    <a:cubicBezTo>
                      <a:pt x="4192" y="4791"/>
                      <a:pt x="5001" y="3493"/>
                      <a:pt x="5049" y="3207"/>
                    </a:cubicBezTo>
                    <a:cubicBezTo>
                      <a:pt x="5073" y="3041"/>
                      <a:pt x="4954" y="2707"/>
                      <a:pt x="4942" y="2684"/>
                    </a:cubicBezTo>
                    <a:cubicBezTo>
                      <a:pt x="4930" y="2588"/>
                      <a:pt x="4823" y="2374"/>
                      <a:pt x="4692" y="2148"/>
                    </a:cubicBezTo>
                    <a:cubicBezTo>
                      <a:pt x="4823" y="1993"/>
                      <a:pt x="4954" y="1731"/>
                      <a:pt x="4894" y="1672"/>
                    </a:cubicBezTo>
                    <a:cubicBezTo>
                      <a:pt x="4847" y="1541"/>
                      <a:pt x="4489" y="1457"/>
                      <a:pt x="4132" y="1243"/>
                    </a:cubicBezTo>
                    <a:cubicBezTo>
                      <a:pt x="4037" y="1076"/>
                      <a:pt x="3918" y="945"/>
                      <a:pt x="3858" y="874"/>
                    </a:cubicBezTo>
                    <a:cubicBezTo>
                      <a:pt x="3620" y="564"/>
                      <a:pt x="2882" y="231"/>
                      <a:pt x="2620" y="5"/>
                    </a:cubicBezTo>
                    <a:cubicBezTo>
                      <a:pt x="2620" y="5"/>
                      <a:pt x="2618" y="1"/>
                      <a:pt x="2608" y="1"/>
                    </a:cubicBezTo>
                    <a:close/>
                  </a:path>
                </a:pathLst>
              </a:custGeom>
              <a:solidFill>
                <a:srgbClr val="B87C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546;p49">
                <a:extLst>
                  <a:ext uri="{FF2B5EF4-FFF2-40B4-BE49-F238E27FC236}">
                    <a16:creationId xmlns:a16="http://schemas.microsoft.com/office/drawing/2014/main" id="{A44257AD-A987-4E43-00B9-C6E93152A6F4}"/>
                  </a:ext>
                </a:extLst>
              </p:cNvPr>
              <p:cNvSpPr/>
              <p:nvPr/>
            </p:nvSpPr>
            <p:spPr>
              <a:xfrm>
                <a:off x="11472907" y="4090091"/>
                <a:ext cx="314238" cy="229621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39" extrusionOk="0">
                    <a:moveTo>
                      <a:pt x="1001" y="1"/>
                    </a:moveTo>
                    <a:cubicBezTo>
                      <a:pt x="262" y="1132"/>
                      <a:pt x="0" y="2013"/>
                      <a:pt x="584" y="2144"/>
                    </a:cubicBezTo>
                    <a:cubicBezTo>
                      <a:pt x="786" y="2191"/>
                      <a:pt x="1358" y="2322"/>
                      <a:pt x="1572" y="2584"/>
                    </a:cubicBezTo>
                    <a:cubicBezTo>
                      <a:pt x="2263" y="3394"/>
                      <a:pt x="3144" y="3525"/>
                      <a:pt x="3394" y="3596"/>
                    </a:cubicBezTo>
                    <a:cubicBezTo>
                      <a:pt x="3505" y="3625"/>
                      <a:pt x="3612" y="3638"/>
                      <a:pt x="3713" y="3638"/>
                    </a:cubicBezTo>
                    <a:cubicBezTo>
                      <a:pt x="4532" y="3638"/>
                      <a:pt x="4979" y="2781"/>
                      <a:pt x="4418" y="2441"/>
                    </a:cubicBezTo>
                    <a:cubicBezTo>
                      <a:pt x="3441" y="1810"/>
                      <a:pt x="2620" y="286"/>
                      <a:pt x="2620" y="286"/>
                    </a:cubicBez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547;p49">
                <a:extLst>
                  <a:ext uri="{FF2B5EF4-FFF2-40B4-BE49-F238E27FC236}">
                    <a16:creationId xmlns:a16="http://schemas.microsoft.com/office/drawing/2014/main" id="{7C80B387-5E08-7431-6A80-1DD310925DDD}"/>
                  </a:ext>
                </a:extLst>
              </p:cNvPr>
              <p:cNvSpPr/>
              <p:nvPr/>
            </p:nvSpPr>
            <p:spPr>
              <a:xfrm>
                <a:off x="11471393" y="3020285"/>
                <a:ext cx="652959" cy="1171704"/>
              </a:xfrm>
              <a:custGeom>
                <a:avLst/>
                <a:gdLst/>
                <a:ahLst/>
                <a:cxnLst/>
                <a:rect l="l" t="t" r="r" b="b"/>
                <a:pathLst>
                  <a:path w="10348" h="18569" extrusionOk="0">
                    <a:moveTo>
                      <a:pt x="6037" y="0"/>
                    </a:moveTo>
                    <a:cubicBezTo>
                      <a:pt x="5335" y="1179"/>
                      <a:pt x="5156" y="1846"/>
                      <a:pt x="4966" y="2727"/>
                    </a:cubicBezTo>
                    <a:cubicBezTo>
                      <a:pt x="4311" y="5739"/>
                      <a:pt x="3834" y="8942"/>
                      <a:pt x="3715" y="9442"/>
                    </a:cubicBezTo>
                    <a:cubicBezTo>
                      <a:pt x="2287" y="11061"/>
                      <a:pt x="405" y="16586"/>
                      <a:pt x="1" y="17919"/>
                    </a:cubicBezTo>
                    <a:cubicBezTo>
                      <a:pt x="1216" y="18500"/>
                      <a:pt x="2770" y="18569"/>
                      <a:pt x="3442" y="18569"/>
                    </a:cubicBezTo>
                    <a:cubicBezTo>
                      <a:pt x="3651" y="18569"/>
                      <a:pt x="3775" y="18562"/>
                      <a:pt x="3775" y="18562"/>
                    </a:cubicBezTo>
                    <a:cubicBezTo>
                      <a:pt x="3775" y="18562"/>
                      <a:pt x="5989" y="12192"/>
                      <a:pt x="6370" y="11204"/>
                    </a:cubicBezTo>
                    <a:cubicBezTo>
                      <a:pt x="8490" y="5941"/>
                      <a:pt x="10204" y="4882"/>
                      <a:pt x="10335" y="1238"/>
                    </a:cubicBezTo>
                    <a:cubicBezTo>
                      <a:pt x="10347" y="822"/>
                      <a:pt x="6037" y="0"/>
                      <a:pt x="60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548;p49">
                <a:extLst>
                  <a:ext uri="{FF2B5EF4-FFF2-40B4-BE49-F238E27FC236}">
                    <a16:creationId xmlns:a16="http://schemas.microsoft.com/office/drawing/2014/main" id="{B601B42F-C7A2-E30A-710B-6183257C874D}"/>
                  </a:ext>
                </a:extLst>
              </p:cNvPr>
              <p:cNvSpPr/>
              <p:nvPr/>
            </p:nvSpPr>
            <p:spPr>
              <a:xfrm>
                <a:off x="11485654" y="4025476"/>
                <a:ext cx="263064" cy="129481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2052" extrusionOk="0">
                    <a:moveTo>
                      <a:pt x="406" y="1"/>
                    </a:moveTo>
                    <a:cubicBezTo>
                      <a:pt x="108" y="870"/>
                      <a:pt x="1" y="1287"/>
                      <a:pt x="1" y="1287"/>
                    </a:cubicBezTo>
                    <a:cubicBezTo>
                      <a:pt x="1" y="1287"/>
                      <a:pt x="584" y="1858"/>
                      <a:pt x="2442" y="2001"/>
                    </a:cubicBezTo>
                    <a:cubicBezTo>
                      <a:pt x="2763" y="2038"/>
                      <a:pt x="3009" y="2052"/>
                      <a:pt x="3196" y="2052"/>
                    </a:cubicBezTo>
                    <a:cubicBezTo>
                      <a:pt x="3613" y="2052"/>
                      <a:pt x="3742" y="1983"/>
                      <a:pt x="3775" y="1941"/>
                    </a:cubicBezTo>
                    <a:cubicBezTo>
                      <a:pt x="4156" y="1072"/>
                      <a:pt x="4168" y="834"/>
                      <a:pt x="4168" y="834"/>
                    </a:cubicBezTo>
                    <a:cubicBezTo>
                      <a:pt x="4144" y="828"/>
                      <a:pt x="4116" y="828"/>
                      <a:pt x="4068" y="828"/>
                    </a:cubicBezTo>
                    <a:cubicBezTo>
                      <a:pt x="4051" y="828"/>
                      <a:pt x="4033" y="828"/>
                      <a:pt x="4012" y="828"/>
                    </a:cubicBezTo>
                    <a:cubicBezTo>
                      <a:pt x="3843" y="828"/>
                      <a:pt x="3493" y="822"/>
                      <a:pt x="2668" y="727"/>
                    </a:cubicBezTo>
                    <a:cubicBezTo>
                      <a:pt x="656" y="358"/>
                      <a:pt x="513" y="72"/>
                      <a:pt x="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549;p49">
                <a:extLst>
                  <a:ext uri="{FF2B5EF4-FFF2-40B4-BE49-F238E27FC236}">
                    <a16:creationId xmlns:a16="http://schemas.microsoft.com/office/drawing/2014/main" id="{EBCD756A-BD60-B450-45ED-A335C41CC598}"/>
                  </a:ext>
                </a:extLst>
              </p:cNvPr>
              <p:cNvSpPr/>
              <p:nvPr/>
            </p:nvSpPr>
            <p:spPr>
              <a:xfrm>
                <a:off x="11494677" y="4054060"/>
                <a:ext cx="245774" cy="74900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1187" extrusionOk="0">
                    <a:moveTo>
                      <a:pt x="144" y="0"/>
                    </a:moveTo>
                    <a:cubicBezTo>
                      <a:pt x="144" y="0"/>
                      <a:pt x="84" y="36"/>
                      <a:pt x="1" y="476"/>
                    </a:cubicBezTo>
                    <a:cubicBezTo>
                      <a:pt x="1330" y="997"/>
                      <a:pt x="2361" y="1186"/>
                      <a:pt x="3115" y="1186"/>
                    </a:cubicBezTo>
                    <a:cubicBezTo>
                      <a:pt x="3360" y="1186"/>
                      <a:pt x="3576" y="1166"/>
                      <a:pt x="3763" y="1131"/>
                    </a:cubicBezTo>
                    <a:cubicBezTo>
                      <a:pt x="3763" y="1131"/>
                      <a:pt x="3882" y="881"/>
                      <a:pt x="3894" y="750"/>
                    </a:cubicBezTo>
                    <a:lnTo>
                      <a:pt x="3894" y="750"/>
                    </a:lnTo>
                    <a:cubicBezTo>
                      <a:pt x="3840" y="752"/>
                      <a:pt x="3786" y="752"/>
                      <a:pt x="3732" y="752"/>
                    </a:cubicBezTo>
                    <a:cubicBezTo>
                      <a:pt x="1917" y="752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550;p49">
                <a:extLst>
                  <a:ext uri="{FF2B5EF4-FFF2-40B4-BE49-F238E27FC236}">
                    <a16:creationId xmlns:a16="http://schemas.microsoft.com/office/drawing/2014/main" id="{ADEE43AC-D227-6FB8-6B2A-F96D38C73912}"/>
                  </a:ext>
                </a:extLst>
              </p:cNvPr>
              <p:cNvSpPr/>
              <p:nvPr/>
            </p:nvSpPr>
            <p:spPr>
              <a:xfrm>
                <a:off x="11629901" y="2493333"/>
                <a:ext cx="269058" cy="571181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9052" extrusionOk="0">
                    <a:moveTo>
                      <a:pt x="2523" y="0"/>
                    </a:moveTo>
                    <a:cubicBezTo>
                      <a:pt x="1891" y="0"/>
                      <a:pt x="1368" y="310"/>
                      <a:pt x="1287" y="767"/>
                    </a:cubicBezTo>
                    <a:lnTo>
                      <a:pt x="84" y="7804"/>
                    </a:lnTo>
                    <a:cubicBezTo>
                      <a:pt x="1" y="8339"/>
                      <a:pt x="549" y="8875"/>
                      <a:pt x="1322" y="9006"/>
                    </a:cubicBezTo>
                    <a:lnTo>
                      <a:pt x="1406" y="9018"/>
                    </a:lnTo>
                    <a:cubicBezTo>
                      <a:pt x="1527" y="9040"/>
                      <a:pt x="1647" y="9051"/>
                      <a:pt x="1763" y="9051"/>
                    </a:cubicBezTo>
                    <a:cubicBezTo>
                      <a:pt x="2385" y="9051"/>
                      <a:pt x="2897" y="8743"/>
                      <a:pt x="2977" y="8292"/>
                    </a:cubicBezTo>
                    <a:lnTo>
                      <a:pt x="4180" y="1255"/>
                    </a:lnTo>
                    <a:cubicBezTo>
                      <a:pt x="4263" y="719"/>
                      <a:pt x="3716" y="184"/>
                      <a:pt x="2942" y="53"/>
                    </a:cubicBezTo>
                    <a:lnTo>
                      <a:pt x="2858" y="29"/>
                    </a:lnTo>
                    <a:cubicBezTo>
                      <a:pt x="2744" y="10"/>
                      <a:pt x="2632" y="0"/>
                      <a:pt x="25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551;p49">
                <a:extLst>
                  <a:ext uri="{FF2B5EF4-FFF2-40B4-BE49-F238E27FC236}">
                    <a16:creationId xmlns:a16="http://schemas.microsoft.com/office/drawing/2014/main" id="{CCAD00EB-B041-2D1C-937D-8FE7A2B8ED6E}"/>
                  </a:ext>
                </a:extLst>
              </p:cNvPr>
              <p:cNvSpPr/>
              <p:nvPr/>
            </p:nvSpPr>
            <p:spPr>
              <a:xfrm>
                <a:off x="11671989" y="2634110"/>
                <a:ext cx="209681" cy="72944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1156" extrusionOk="0">
                    <a:moveTo>
                      <a:pt x="251" y="0"/>
                    </a:moveTo>
                    <a:cubicBezTo>
                      <a:pt x="251" y="0"/>
                      <a:pt x="1" y="643"/>
                      <a:pt x="143" y="703"/>
                    </a:cubicBezTo>
                    <a:cubicBezTo>
                      <a:pt x="1219" y="1145"/>
                      <a:pt x="2985" y="1155"/>
                      <a:pt x="3154" y="1155"/>
                    </a:cubicBezTo>
                    <a:cubicBezTo>
                      <a:pt x="3163" y="1155"/>
                      <a:pt x="3168" y="1155"/>
                      <a:pt x="3168" y="1155"/>
                    </a:cubicBezTo>
                    <a:lnTo>
                      <a:pt x="3322" y="239"/>
                    </a:lnTo>
                    <a:lnTo>
                      <a:pt x="3322" y="239"/>
                    </a:lnTo>
                    <a:cubicBezTo>
                      <a:pt x="3322" y="239"/>
                      <a:pt x="3013" y="248"/>
                      <a:pt x="2589" y="248"/>
                    </a:cubicBezTo>
                    <a:cubicBezTo>
                      <a:pt x="1770" y="248"/>
                      <a:pt x="525" y="212"/>
                      <a:pt x="2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552;p49">
                <a:extLst>
                  <a:ext uri="{FF2B5EF4-FFF2-40B4-BE49-F238E27FC236}">
                    <a16:creationId xmlns:a16="http://schemas.microsoft.com/office/drawing/2014/main" id="{EE6E364A-9857-A67E-9201-488CACD9D838}"/>
                  </a:ext>
                </a:extLst>
              </p:cNvPr>
              <p:cNvSpPr/>
              <p:nvPr/>
            </p:nvSpPr>
            <p:spPr>
              <a:xfrm>
                <a:off x="11630659" y="2894778"/>
                <a:ext cx="203687" cy="86510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1371" extrusionOk="0">
                    <a:moveTo>
                      <a:pt x="298" y="1"/>
                    </a:moveTo>
                    <a:cubicBezTo>
                      <a:pt x="298" y="1"/>
                      <a:pt x="1" y="620"/>
                      <a:pt x="191" y="775"/>
                    </a:cubicBezTo>
                    <a:cubicBezTo>
                      <a:pt x="943" y="1350"/>
                      <a:pt x="2793" y="1370"/>
                      <a:pt x="3054" y="1370"/>
                    </a:cubicBezTo>
                    <a:cubicBezTo>
                      <a:pt x="3074" y="1370"/>
                      <a:pt x="3084" y="1370"/>
                      <a:pt x="3084" y="1370"/>
                    </a:cubicBezTo>
                    <a:cubicBezTo>
                      <a:pt x="3084" y="1370"/>
                      <a:pt x="3108" y="1203"/>
                      <a:pt x="3227" y="596"/>
                    </a:cubicBezTo>
                    <a:lnTo>
                      <a:pt x="3227" y="596"/>
                    </a:lnTo>
                    <a:cubicBezTo>
                      <a:pt x="3134" y="683"/>
                      <a:pt x="2960" y="718"/>
                      <a:pt x="2743" y="718"/>
                    </a:cubicBezTo>
                    <a:cubicBezTo>
                      <a:pt x="1884" y="718"/>
                      <a:pt x="336" y="162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553;p49">
                <a:extLst>
                  <a:ext uri="{FF2B5EF4-FFF2-40B4-BE49-F238E27FC236}">
                    <a16:creationId xmlns:a16="http://schemas.microsoft.com/office/drawing/2014/main" id="{BE527EF7-05ED-19B3-D509-8A7B93B256F7}"/>
                  </a:ext>
                </a:extLst>
              </p:cNvPr>
              <p:cNvSpPr/>
              <p:nvPr/>
            </p:nvSpPr>
            <p:spPr>
              <a:xfrm>
                <a:off x="11983769" y="2520718"/>
                <a:ext cx="260792" cy="836958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13264" extrusionOk="0">
                    <a:moveTo>
                      <a:pt x="1787" y="0"/>
                    </a:moveTo>
                    <a:cubicBezTo>
                      <a:pt x="1382" y="0"/>
                      <a:pt x="890" y="126"/>
                      <a:pt x="477" y="126"/>
                    </a:cubicBezTo>
                    <a:cubicBezTo>
                      <a:pt x="299" y="126"/>
                      <a:pt x="136" y="103"/>
                      <a:pt x="1" y="35"/>
                    </a:cubicBezTo>
                    <a:lnTo>
                      <a:pt x="1" y="35"/>
                    </a:lnTo>
                    <a:cubicBezTo>
                      <a:pt x="1" y="35"/>
                      <a:pt x="537" y="488"/>
                      <a:pt x="727" y="904"/>
                    </a:cubicBezTo>
                    <a:cubicBezTo>
                      <a:pt x="1620" y="3012"/>
                      <a:pt x="1239" y="5417"/>
                      <a:pt x="1429" y="7274"/>
                    </a:cubicBezTo>
                    <a:cubicBezTo>
                      <a:pt x="1608" y="8941"/>
                      <a:pt x="727" y="13263"/>
                      <a:pt x="727" y="13263"/>
                    </a:cubicBezTo>
                    <a:cubicBezTo>
                      <a:pt x="727" y="13263"/>
                      <a:pt x="3394" y="13192"/>
                      <a:pt x="3394" y="12846"/>
                    </a:cubicBezTo>
                    <a:cubicBezTo>
                      <a:pt x="3323" y="10608"/>
                      <a:pt x="4132" y="7596"/>
                      <a:pt x="3811" y="3488"/>
                    </a:cubicBezTo>
                    <a:cubicBezTo>
                      <a:pt x="3704" y="2190"/>
                      <a:pt x="3477" y="1774"/>
                      <a:pt x="2453" y="273"/>
                    </a:cubicBezTo>
                    <a:cubicBezTo>
                      <a:pt x="2312" y="62"/>
                      <a:pt x="2071" y="0"/>
                      <a:pt x="17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554;p49">
                <a:extLst>
                  <a:ext uri="{FF2B5EF4-FFF2-40B4-BE49-F238E27FC236}">
                    <a16:creationId xmlns:a16="http://schemas.microsoft.com/office/drawing/2014/main" id="{DB16A84A-AAF5-22D6-4DA1-AF49FB7B30EB}"/>
                  </a:ext>
                </a:extLst>
              </p:cNvPr>
              <p:cNvSpPr/>
              <p:nvPr/>
            </p:nvSpPr>
            <p:spPr>
              <a:xfrm>
                <a:off x="11925212" y="2423733"/>
                <a:ext cx="268238" cy="147149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332" extrusionOk="0">
                    <a:moveTo>
                      <a:pt x="702" y="1"/>
                    </a:moveTo>
                    <a:lnTo>
                      <a:pt x="0" y="894"/>
                    </a:lnTo>
                    <a:cubicBezTo>
                      <a:pt x="1364" y="1698"/>
                      <a:pt x="3355" y="1980"/>
                      <a:pt x="3718" y="2201"/>
                    </a:cubicBezTo>
                    <a:lnTo>
                      <a:pt x="3718" y="2201"/>
                    </a:lnTo>
                    <a:cubicBezTo>
                      <a:pt x="3813" y="1843"/>
                      <a:pt x="4251" y="870"/>
                      <a:pt x="4251" y="870"/>
                    </a:cubicBezTo>
                    <a:lnTo>
                      <a:pt x="4251" y="870"/>
                    </a:lnTo>
                    <a:cubicBezTo>
                      <a:pt x="4251" y="870"/>
                      <a:pt x="4248" y="870"/>
                      <a:pt x="4242" y="870"/>
                    </a:cubicBezTo>
                    <a:cubicBezTo>
                      <a:pt x="4120" y="870"/>
                      <a:pt x="2616" y="859"/>
                      <a:pt x="1167" y="334"/>
                    </a:cubicBezTo>
                    <a:cubicBezTo>
                      <a:pt x="833" y="215"/>
                      <a:pt x="702" y="1"/>
                      <a:pt x="702" y="1"/>
                    </a:cubicBezTo>
                    <a:close/>
                    <a:moveTo>
                      <a:pt x="3718" y="2201"/>
                    </a:moveTo>
                    <a:cubicBezTo>
                      <a:pt x="3696" y="2282"/>
                      <a:pt x="3692" y="2332"/>
                      <a:pt x="3714" y="2332"/>
                    </a:cubicBezTo>
                    <a:cubicBezTo>
                      <a:pt x="3723" y="2332"/>
                      <a:pt x="3735" y="2325"/>
                      <a:pt x="3750" y="2311"/>
                    </a:cubicBezTo>
                    <a:cubicBezTo>
                      <a:pt x="3794" y="2274"/>
                      <a:pt x="3779" y="2239"/>
                      <a:pt x="3718" y="2201"/>
                    </a:cubicBezTo>
                    <a:close/>
                  </a:path>
                </a:pathLst>
              </a:custGeom>
              <a:solidFill>
                <a:srgbClr val="CF69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555;p49">
                <a:extLst>
                  <a:ext uri="{FF2B5EF4-FFF2-40B4-BE49-F238E27FC236}">
                    <a16:creationId xmlns:a16="http://schemas.microsoft.com/office/drawing/2014/main" id="{66E05A22-5CE6-E035-2E05-5BF581098493}"/>
                  </a:ext>
                </a:extLst>
              </p:cNvPr>
              <p:cNvSpPr/>
              <p:nvPr/>
            </p:nvSpPr>
            <p:spPr>
              <a:xfrm>
                <a:off x="11679814" y="2461341"/>
                <a:ext cx="534646" cy="928201"/>
              </a:xfrm>
              <a:custGeom>
                <a:avLst/>
                <a:gdLst/>
                <a:ahLst/>
                <a:cxnLst/>
                <a:rect l="l" t="t" r="r" b="b"/>
                <a:pathLst>
                  <a:path w="8473" h="14710" extrusionOk="0">
                    <a:moveTo>
                      <a:pt x="4127" y="0"/>
                    </a:moveTo>
                    <a:cubicBezTo>
                      <a:pt x="3318" y="1048"/>
                      <a:pt x="3353" y="1107"/>
                      <a:pt x="2746" y="2250"/>
                    </a:cubicBezTo>
                    <a:cubicBezTo>
                      <a:pt x="2746" y="2250"/>
                      <a:pt x="1924" y="6548"/>
                      <a:pt x="2008" y="7941"/>
                    </a:cubicBezTo>
                    <a:cubicBezTo>
                      <a:pt x="2091" y="9513"/>
                      <a:pt x="615" y="8156"/>
                      <a:pt x="67" y="12787"/>
                    </a:cubicBezTo>
                    <a:cubicBezTo>
                      <a:pt x="0" y="13402"/>
                      <a:pt x="5705" y="14710"/>
                      <a:pt x="6699" y="14710"/>
                    </a:cubicBezTo>
                    <a:cubicBezTo>
                      <a:pt x="6763" y="14710"/>
                      <a:pt x="6808" y="14704"/>
                      <a:pt x="6830" y="14692"/>
                    </a:cubicBezTo>
                    <a:cubicBezTo>
                      <a:pt x="6830" y="14692"/>
                      <a:pt x="8473" y="9227"/>
                      <a:pt x="8104" y="4548"/>
                    </a:cubicBezTo>
                    <a:cubicBezTo>
                      <a:pt x="8033" y="3519"/>
                      <a:pt x="7138" y="1571"/>
                      <a:pt x="6894" y="1571"/>
                    </a:cubicBezTo>
                    <a:cubicBezTo>
                      <a:pt x="6892" y="1571"/>
                      <a:pt x="6891" y="1571"/>
                      <a:pt x="6889" y="1572"/>
                    </a:cubicBezTo>
                    <a:cubicBezTo>
                      <a:pt x="6886" y="1572"/>
                      <a:pt x="6883" y="1572"/>
                      <a:pt x="6880" y="1572"/>
                    </a:cubicBezTo>
                    <a:cubicBezTo>
                      <a:pt x="6077" y="1572"/>
                      <a:pt x="4127" y="0"/>
                      <a:pt x="41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556;p49">
                <a:extLst>
                  <a:ext uri="{FF2B5EF4-FFF2-40B4-BE49-F238E27FC236}">
                    <a16:creationId xmlns:a16="http://schemas.microsoft.com/office/drawing/2014/main" id="{D89AA581-79EB-2DD0-D593-2D68D2D85DC6}"/>
                  </a:ext>
                </a:extLst>
              </p:cNvPr>
              <p:cNvSpPr/>
              <p:nvPr/>
            </p:nvSpPr>
            <p:spPr>
              <a:xfrm>
                <a:off x="11748656" y="2971445"/>
                <a:ext cx="483851" cy="109794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740" extrusionOk="0">
                    <a:moveTo>
                      <a:pt x="822" y="0"/>
                    </a:moveTo>
                    <a:cubicBezTo>
                      <a:pt x="822" y="0"/>
                      <a:pt x="0" y="762"/>
                      <a:pt x="560" y="929"/>
                    </a:cubicBezTo>
                    <a:cubicBezTo>
                      <a:pt x="2662" y="1550"/>
                      <a:pt x="4207" y="1739"/>
                      <a:pt x="5308" y="1739"/>
                    </a:cubicBezTo>
                    <a:cubicBezTo>
                      <a:pt x="7014" y="1739"/>
                      <a:pt x="7656" y="1286"/>
                      <a:pt x="7656" y="1286"/>
                    </a:cubicBezTo>
                    <a:cubicBezTo>
                      <a:pt x="7656" y="1286"/>
                      <a:pt x="7668" y="1072"/>
                      <a:pt x="7620" y="310"/>
                    </a:cubicBezTo>
                    <a:cubicBezTo>
                      <a:pt x="7172" y="651"/>
                      <a:pt x="6493" y="769"/>
                      <a:pt x="5751" y="769"/>
                    </a:cubicBezTo>
                    <a:cubicBezTo>
                      <a:pt x="4164" y="769"/>
                      <a:pt x="2286" y="231"/>
                      <a:pt x="1750" y="191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557;p49">
                <a:extLst>
                  <a:ext uri="{FF2B5EF4-FFF2-40B4-BE49-F238E27FC236}">
                    <a16:creationId xmlns:a16="http://schemas.microsoft.com/office/drawing/2014/main" id="{6C9975C9-D18E-E9C0-2254-C6B8C835AA4A}"/>
                  </a:ext>
                </a:extLst>
              </p:cNvPr>
              <p:cNvSpPr/>
              <p:nvPr/>
            </p:nvSpPr>
            <p:spPr>
              <a:xfrm>
                <a:off x="11778692" y="2513651"/>
                <a:ext cx="294614" cy="493316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7818" extrusionOk="0">
                    <a:moveTo>
                      <a:pt x="2247" y="1"/>
                    </a:moveTo>
                    <a:cubicBezTo>
                      <a:pt x="2163" y="1"/>
                      <a:pt x="2094" y="3"/>
                      <a:pt x="2048" y="4"/>
                    </a:cubicBezTo>
                    <a:cubicBezTo>
                      <a:pt x="1643" y="40"/>
                      <a:pt x="1310" y="1112"/>
                      <a:pt x="1310" y="1112"/>
                    </a:cubicBezTo>
                    <a:cubicBezTo>
                      <a:pt x="1599" y="741"/>
                      <a:pt x="2044" y="578"/>
                      <a:pt x="2477" y="578"/>
                    </a:cubicBezTo>
                    <a:cubicBezTo>
                      <a:pt x="2991" y="578"/>
                      <a:pt x="3486" y="808"/>
                      <a:pt x="3679" y="1195"/>
                    </a:cubicBezTo>
                    <a:cubicBezTo>
                      <a:pt x="4037" y="1909"/>
                      <a:pt x="4072" y="3433"/>
                      <a:pt x="2894" y="4969"/>
                    </a:cubicBezTo>
                    <a:cubicBezTo>
                      <a:pt x="2118" y="5957"/>
                      <a:pt x="402" y="6863"/>
                      <a:pt x="175" y="6863"/>
                    </a:cubicBezTo>
                    <a:cubicBezTo>
                      <a:pt x="172" y="6863"/>
                      <a:pt x="169" y="6863"/>
                      <a:pt x="167" y="6862"/>
                    </a:cubicBezTo>
                    <a:cubicBezTo>
                      <a:pt x="0" y="7220"/>
                      <a:pt x="84" y="7517"/>
                      <a:pt x="84" y="7517"/>
                    </a:cubicBezTo>
                    <a:cubicBezTo>
                      <a:pt x="84" y="7517"/>
                      <a:pt x="445" y="7817"/>
                      <a:pt x="774" y="7817"/>
                    </a:cubicBezTo>
                    <a:cubicBezTo>
                      <a:pt x="827" y="7817"/>
                      <a:pt x="879" y="7809"/>
                      <a:pt x="929" y="7791"/>
                    </a:cubicBezTo>
                    <a:cubicBezTo>
                      <a:pt x="2727" y="7136"/>
                      <a:pt x="4525" y="4279"/>
                      <a:pt x="4584" y="2374"/>
                    </a:cubicBezTo>
                    <a:cubicBezTo>
                      <a:pt x="4669" y="161"/>
                      <a:pt x="2927" y="1"/>
                      <a:pt x="2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558;p49">
                <a:extLst>
                  <a:ext uri="{FF2B5EF4-FFF2-40B4-BE49-F238E27FC236}">
                    <a16:creationId xmlns:a16="http://schemas.microsoft.com/office/drawing/2014/main" id="{6C4A2329-87FC-F1C8-2F33-EA1B33611CF7}"/>
                  </a:ext>
                </a:extLst>
              </p:cNvPr>
              <p:cNvSpPr/>
              <p:nvPr/>
            </p:nvSpPr>
            <p:spPr>
              <a:xfrm>
                <a:off x="12351140" y="2112837"/>
                <a:ext cx="166899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156" extrusionOk="0">
                    <a:moveTo>
                      <a:pt x="1769" y="0"/>
                    </a:moveTo>
                    <a:cubicBezTo>
                      <a:pt x="1755" y="0"/>
                      <a:pt x="1741" y="4"/>
                      <a:pt x="1727" y="10"/>
                    </a:cubicBezTo>
                    <a:cubicBezTo>
                      <a:pt x="1632" y="34"/>
                      <a:pt x="1465" y="689"/>
                      <a:pt x="1430" y="868"/>
                    </a:cubicBezTo>
                    <a:cubicBezTo>
                      <a:pt x="1453" y="749"/>
                      <a:pt x="1549" y="332"/>
                      <a:pt x="1549" y="213"/>
                    </a:cubicBezTo>
                    <a:cubicBezTo>
                      <a:pt x="1549" y="91"/>
                      <a:pt x="1497" y="21"/>
                      <a:pt x="1404" y="21"/>
                    </a:cubicBezTo>
                    <a:cubicBezTo>
                      <a:pt x="1397" y="21"/>
                      <a:pt x="1390" y="21"/>
                      <a:pt x="1382" y="22"/>
                    </a:cubicBezTo>
                    <a:cubicBezTo>
                      <a:pt x="1275" y="34"/>
                      <a:pt x="1132" y="761"/>
                      <a:pt x="930" y="1046"/>
                    </a:cubicBezTo>
                    <a:cubicBezTo>
                      <a:pt x="846" y="1118"/>
                      <a:pt x="715" y="1213"/>
                      <a:pt x="715" y="1213"/>
                    </a:cubicBezTo>
                    <a:cubicBezTo>
                      <a:pt x="572" y="1201"/>
                      <a:pt x="775" y="641"/>
                      <a:pt x="596" y="606"/>
                    </a:cubicBezTo>
                    <a:cubicBezTo>
                      <a:pt x="591" y="605"/>
                      <a:pt x="587" y="604"/>
                      <a:pt x="582" y="604"/>
                    </a:cubicBezTo>
                    <a:cubicBezTo>
                      <a:pt x="348" y="604"/>
                      <a:pt x="94" y="2017"/>
                      <a:pt x="1" y="2344"/>
                    </a:cubicBezTo>
                    <a:cubicBezTo>
                      <a:pt x="1" y="2344"/>
                      <a:pt x="484" y="3155"/>
                      <a:pt x="1054" y="3155"/>
                    </a:cubicBezTo>
                    <a:cubicBezTo>
                      <a:pt x="1188" y="3155"/>
                      <a:pt x="1327" y="3110"/>
                      <a:pt x="1465" y="2999"/>
                    </a:cubicBezTo>
                    <a:cubicBezTo>
                      <a:pt x="1930" y="2642"/>
                      <a:pt x="2156" y="2285"/>
                      <a:pt x="2263" y="2046"/>
                    </a:cubicBezTo>
                    <a:lnTo>
                      <a:pt x="2275" y="2034"/>
                    </a:lnTo>
                    <a:cubicBezTo>
                      <a:pt x="2477" y="1713"/>
                      <a:pt x="2644" y="963"/>
                      <a:pt x="2418" y="725"/>
                    </a:cubicBezTo>
                    <a:cubicBezTo>
                      <a:pt x="2412" y="717"/>
                      <a:pt x="2406" y="714"/>
                      <a:pt x="2400" y="714"/>
                    </a:cubicBezTo>
                    <a:cubicBezTo>
                      <a:pt x="2364" y="714"/>
                      <a:pt x="2313" y="816"/>
                      <a:pt x="2263" y="927"/>
                    </a:cubicBezTo>
                    <a:cubicBezTo>
                      <a:pt x="2275" y="868"/>
                      <a:pt x="2287" y="796"/>
                      <a:pt x="2287" y="737"/>
                    </a:cubicBezTo>
                    <a:cubicBezTo>
                      <a:pt x="2319" y="480"/>
                      <a:pt x="2226" y="301"/>
                      <a:pt x="2121" y="301"/>
                    </a:cubicBezTo>
                    <a:cubicBezTo>
                      <a:pt x="2109" y="301"/>
                      <a:pt x="2097" y="303"/>
                      <a:pt x="2084" y="308"/>
                    </a:cubicBezTo>
                    <a:cubicBezTo>
                      <a:pt x="2001" y="332"/>
                      <a:pt x="1918" y="665"/>
                      <a:pt x="1858" y="915"/>
                    </a:cubicBezTo>
                    <a:cubicBezTo>
                      <a:pt x="1882" y="737"/>
                      <a:pt x="1930" y="546"/>
                      <a:pt x="1930" y="391"/>
                    </a:cubicBezTo>
                    <a:cubicBezTo>
                      <a:pt x="1940" y="126"/>
                      <a:pt x="1854" y="0"/>
                      <a:pt x="1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559;p49">
                <a:extLst>
                  <a:ext uri="{FF2B5EF4-FFF2-40B4-BE49-F238E27FC236}">
                    <a16:creationId xmlns:a16="http://schemas.microsoft.com/office/drawing/2014/main" id="{9E694EAD-9EC1-A9D1-B811-35A075219E12}"/>
                  </a:ext>
                </a:extLst>
              </p:cNvPr>
              <p:cNvSpPr/>
              <p:nvPr/>
            </p:nvSpPr>
            <p:spPr>
              <a:xfrm>
                <a:off x="11273825" y="1968084"/>
                <a:ext cx="1608545" cy="2835209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44932" extrusionOk="0">
                    <a:moveTo>
                      <a:pt x="24183" y="1"/>
                    </a:moveTo>
                    <a:cubicBezTo>
                      <a:pt x="23975" y="1"/>
                      <a:pt x="23774" y="110"/>
                      <a:pt x="23658" y="316"/>
                    </a:cubicBezTo>
                    <a:lnTo>
                      <a:pt x="167" y="43702"/>
                    </a:lnTo>
                    <a:cubicBezTo>
                      <a:pt x="0" y="44000"/>
                      <a:pt x="84" y="44357"/>
                      <a:pt x="369" y="44512"/>
                    </a:cubicBezTo>
                    <a:lnTo>
                      <a:pt x="1036" y="44869"/>
                    </a:lnTo>
                    <a:cubicBezTo>
                      <a:pt x="1121" y="44912"/>
                      <a:pt x="1211" y="44932"/>
                      <a:pt x="1299" y="44932"/>
                    </a:cubicBezTo>
                    <a:cubicBezTo>
                      <a:pt x="1511" y="44932"/>
                      <a:pt x="1717" y="44817"/>
                      <a:pt x="1834" y="44607"/>
                    </a:cubicBezTo>
                    <a:lnTo>
                      <a:pt x="25325" y="1233"/>
                    </a:lnTo>
                    <a:cubicBezTo>
                      <a:pt x="25492" y="935"/>
                      <a:pt x="25408" y="578"/>
                      <a:pt x="25122" y="423"/>
                    </a:cubicBezTo>
                    <a:lnTo>
                      <a:pt x="24456" y="66"/>
                    </a:lnTo>
                    <a:cubicBezTo>
                      <a:pt x="24368" y="22"/>
                      <a:pt x="24275" y="1"/>
                      <a:pt x="241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560;p49">
                <a:extLst>
                  <a:ext uri="{FF2B5EF4-FFF2-40B4-BE49-F238E27FC236}">
                    <a16:creationId xmlns:a16="http://schemas.microsoft.com/office/drawing/2014/main" id="{D8BD4589-A960-4DED-0881-BD65B45A50D6}"/>
                  </a:ext>
                </a:extLst>
              </p:cNvPr>
              <p:cNvSpPr/>
              <p:nvPr/>
            </p:nvSpPr>
            <p:spPr>
              <a:xfrm>
                <a:off x="11297109" y="1989917"/>
                <a:ext cx="1561220" cy="2792491"/>
              </a:xfrm>
              <a:custGeom>
                <a:avLst/>
                <a:gdLst/>
                <a:ahLst/>
                <a:cxnLst/>
                <a:rect l="l" t="t" r="r" b="b"/>
                <a:pathLst>
                  <a:path w="24742" h="44255" extrusionOk="0">
                    <a:moveTo>
                      <a:pt x="23893" y="0"/>
                    </a:moveTo>
                    <a:cubicBezTo>
                      <a:pt x="23715" y="0"/>
                      <a:pt x="23516" y="137"/>
                      <a:pt x="23384" y="363"/>
                    </a:cubicBezTo>
                    <a:lnTo>
                      <a:pt x="155" y="43249"/>
                    </a:lnTo>
                    <a:cubicBezTo>
                      <a:pt x="0" y="43535"/>
                      <a:pt x="36" y="43868"/>
                      <a:pt x="227" y="43964"/>
                    </a:cubicBezTo>
                    <a:lnTo>
                      <a:pt x="703" y="44226"/>
                    </a:lnTo>
                    <a:cubicBezTo>
                      <a:pt x="743" y="44245"/>
                      <a:pt x="787" y="44255"/>
                      <a:pt x="833" y="44255"/>
                    </a:cubicBezTo>
                    <a:cubicBezTo>
                      <a:pt x="1007" y="44255"/>
                      <a:pt x="1214" y="44118"/>
                      <a:pt x="1346" y="43892"/>
                    </a:cubicBezTo>
                    <a:lnTo>
                      <a:pt x="24575" y="1006"/>
                    </a:lnTo>
                    <a:cubicBezTo>
                      <a:pt x="24742" y="720"/>
                      <a:pt x="24694" y="387"/>
                      <a:pt x="24503" y="292"/>
                    </a:cubicBezTo>
                    <a:lnTo>
                      <a:pt x="24027" y="30"/>
                    </a:lnTo>
                    <a:cubicBezTo>
                      <a:pt x="23985" y="10"/>
                      <a:pt x="23940" y="0"/>
                      <a:pt x="238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561;p49">
                <a:extLst>
                  <a:ext uri="{FF2B5EF4-FFF2-40B4-BE49-F238E27FC236}">
                    <a16:creationId xmlns:a16="http://schemas.microsoft.com/office/drawing/2014/main" id="{2362B888-3CEA-D7FD-EFFB-C1CD5C9AA06F}"/>
                  </a:ext>
                </a:extLst>
              </p:cNvPr>
              <p:cNvSpPr/>
              <p:nvPr/>
            </p:nvSpPr>
            <p:spPr>
              <a:xfrm>
                <a:off x="12671186" y="2235252"/>
                <a:ext cx="42908" cy="38112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04" extrusionOk="0">
                    <a:moveTo>
                      <a:pt x="347" y="1"/>
                    </a:moveTo>
                    <a:cubicBezTo>
                      <a:pt x="245" y="1"/>
                      <a:pt x="140" y="62"/>
                      <a:pt x="84" y="166"/>
                    </a:cubicBezTo>
                    <a:cubicBezTo>
                      <a:pt x="1" y="297"/>
                      <a:pt x="60" y="487"/>
                      <a:pt x="203" y="571"/>
                    </a:cubicBezTo>
                    <a:cubicBezTo>
                      <a:pt x="248" y="593"/>
                      <a:pt x="296" y="604"/>
                      <a:pt x="345" y="604"/>
                    </a:cubicBezTo>
                    <a:cubicBezTo>
                      <a:pt x="453" y="604"/>
                      <a:pt x="559" y="550"/>
                      <a:pt x="608" y="452"/>
                    </a:cubicBezTo>
                    <a:cubicBezTo>
                      <a:pt x="680" y="297"/>
                      <a:pt x="620" y="118"/>
                      <a:pt x="489" y="47"/>
                    </a:cubicBezTo>
                    <a:cubicBezTo>
                      <a:pt x="446" y="16"/>
                      <a:pt x="397" y="1"/>
                      <a:pt x="3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562;p49">
                <a:extLst>
                  <a:ext uri="{FF2B5EF4-FFF2-40B4-BE49-F238E27FC236}">
                    <a16:creationId xmlns:a16="http://schemas.microsoft.com/office/drawing/2014/main" id="{332F8447-E79D-EDEF-362F-49F49275DA08}"/>
                  </a:ext>
                </a:extLst>
              </p:cNvPr>
              <p:cNvSpPr/>
              <p:nvPr/>
            </p:nvSpPr>
            <p:spPr>
              <a:xfrm>
                <a:off x="12501445" y="2551133"/>
                <a:ext cx="42088" cy="3754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95" extrusionOk="0">
                    <a:moveTo>
                      <a:pt x="326" y="1"/>
                    </a:moveTo>
                    <a:cubicBezTo>
                      <a:pt x="221" y="1"/>
                      <a:pt x="120" y="57"/>
                      <a:pt x="72" y="161"/>
                    </a:cubicBezTo>
                    <a:cubicBezTo>
                      <a:pt x="0" y="292"/>
                      <a:pt x="36" y="482"/>
                      <a:pt x="191" y="553"/>
                    </a:cubicBezTo>
                    <a:cubicBezTo>
                      <a:pt x="234" y="581"/>
                      <a:pt x="285" y="594"/>
                      <a:pt x="335" y="594"/>
                    </a:cubicBezTo>
                    <a:cubicBezTo>
                      <a:pt x="437" y="594"/>
                      <a:pt x="540" y="542"/>
                      <a:pt x="595" y="446"/>
                    </a:cubicBezTo>
                    <a:cubicBezTo>
                      <a:pt x="667" y="292"/>
                      <a:pt x="607" y="113"/>
                      <a:pt x="476" y="41"/>
                    </a:cubicBezTo>
                    <a:cubicBezTo>
                      <a:pt x="429" y="14"/>
                      <a:pt x="378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563;p49">
                <a:extLst>
                  <a:ext uri="{FF2B5EF4-FFF2-40B4-BE49-F238E27FC236}">
                    <a16:creationId xmlns:a16="http://schemas.microsoft.com/office/drawing/2014/main" id="{835021E8-08F1-B4CB-7C95-0EA8068E8910}"/>
                  </a:ext>
                </a:extLst>
              </p:cNvPr>
              <p:cNvSpPr/>
              <p:nvPr/>
            </p:nvSpPr>
            <p:spPr>
              <a:xfrm>
                <a:off x="12330128" y="2865689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43" y="0"/>
                    </a:moveTo>
                    <a:cubicBezTo>
                      <a:pt x="238" y="0"/>
                      <a:pt x="129" y="54"/>
                      <a:pt x="72" y="152"/>
                    </a:cubicBezTo>
                    <a:cubicBezTo>
                      <a:pt x="0" y="295"/>
                      <a:pt x="48" y="486"/>
                      <a:pt x="191" y="557"/>
                    </a:cubicBezTo>
                    <a:cubicBezTo>
                      <a:pt x="242" y="581"/>
                      <a:pt x="295" y="592"/>
                      <a:pt x="346" y="592"/>
                    </a:cubicBezTo>
                    <a:cubicBezTo>
                      <a:pt x="451" y="592"/>
                      <a:pt x="548" y="542"/>
                      <a:pt x="596" y="438"/>
                    </a:cubicBezTo>
                    <a:cubicBezTo>
                      <a:pt x="667" y="307"/>
                      <a:pt x="608" y="117"/>
                      <a:pt x="477" y="33"/>
                    </a:cubicBezTo>
                    <a:cubicBezTo>
                      <a:pt x="436" y="11"/>
                      <a:pt x="390" y="0"/>
                      <a:pt x="3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564;p49">
                <a:extLst>
                  <a:ext uri="{FF2B5EF4-FFF2-40B4-BE49-F238E27FC236}">
                    <a16:creationId xmlns:a16="http://schemas.microsoft.com/office/drawing/2014/main" id="{6E60241C-89C6-7C5D-F4CC-FFAFE15F3773}"/>
                  </a:ext>
                </a:extLst>
              </p:cNvPr>
              <p:cNvSpPr/>
              <p:nvPr/>
            </p:nvSpPr>
            <p:spPr>
              <a:xfrm>
                <a:off x="12157358" y="3181444"/>
                <a:ext cx="44359" cy="3754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5" extrusionOk="0">
                    <a:moveTo>
                      <a:pt x="344" y="1"/>
                    </a:moveTo>
                    <a:cubicBezTo>
                      <a:pt x="243" y="1"/>
                      <a:pt x="143" y="54"/>
                      <a:pt x="95" y="149"/>
                    </a:cubicBezTo>
                    <a:cubicBezTo>
                      <a:pt x="0" y="292"/>
                      <a:pt x="60" y="482"/>
                      <a:pt x="214" y="554"/>
                    </a:cubicBezTo>
                    <a:cubicBezTo>
                      <a:pt x="257" y="581"/>
                      <a:pt x="307" y="594"/>
                      <a:pt x="356" y="594"/>
                    </a:cubicBezTo>
                    <a:cubicBezTo>
                      <a:pt x="457" y="594"/>
                      <a:pt x="559" y="539"/>
                      <a:pt x="607" y="435"/>
                    </a:cubicBezTo>
                    <a:cubicBezTo>
                      <a:pt x="703" y="292"/>
                      <a:pt x="643" y="113"/>
                      <a:pt x="488" y="42"/>
                    </a:cubicBezTo>
                    <a:cubicBezTo>
                      <a:pt x="445" y="14"/>
                      <a:pt x="394" y="1"/>
                      <a:pt x="3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565;p49">
                <a:extLst>
                  <a:ext uri="{FF2B5EF4-FFF2-40B4-BE49-F238E27FC236}">
                    <a16:creationId xmlns:a16="http://schemas.microsoft.com/office/drawing/2014/main" id="{EB5CDFDB-1AF1-738D-E140-4AD7BC36E0A1}"/>
                  </a:ext>
                </a:extLst>
              </p:cNvPr>
              <p:cNvSpPr/>
              <p:nvPr/>
            </p:nvSpPr>
            <p:spPr>
              <a:xfrm>
                <a:off x="11987555" y="3496000"/>
                <a:ext cx="42845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93" extrusionOk="0">
                    <a:moveTo>
                      <a:pt x="340" y="1"/>
                    </a:moveTo>
                    <a:cubicBezTo>
                      <a:pt x="233" y="1"/>
                      <a:pt x="121" y="54"/>
                      <a:pt x="72" y="153"/>
                    </a:cubicBezTo>
                    <a:cubicBezTo>
                      <a:pt x="0" y="296"/>
                      <a:pt x="48" y="486"/>
                      <a:pt x="191" y="557"/>
                    </a:cubicBezTo>
                    <a:cubicBezTo>
                      <a:pt x="234" y="581"/>
                      <a:pt x="284" y="593"/>
                      <a:pt x="335" y="593"/>
                    </a:cubicBezTo>
                    <a:cubicBezTo>
                      <a:pt x="440" y="593"/>
                      <a:pt x="547" y="543"/>
                      <a:pt x="596" y="438"/>
                    </a:cubicBezTo>
                    <a:cubicBezTo>
                      <a:pt x="679" y="307"/>
                      <a:pt x="619" y="117"/>
                      <a:pt x="476" y="34"/>
                    </a:cubicBezTo>
                    <a:cubicBezTo>
                      <a:pt x="436" y="11"/>
                      <a:pt x="389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566;p49">
                <a:extLst>
                  <a:ext uri="{FF2B5EF4-FFF2-40B4-BE49-F238E27FC236}">
                    <a16:creationId xmlns:a16="http://schemas.microsoft.com/office/drawing/2014/main" id="{43EB0499-00DB-F854-D0D0-A45C5ABEEDAF}"/>
                  </a:ext>
                </a:extLst>
              </p:cNvPr>
              <p:cNvSpPr/>
              <p:nvPr/>
            </p:nvSpPr>
            <p:spPr>
              <a:xfrm>
                <a:off x="11816237" y="3811565"/>
                <a:ext cx="43665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92" h="593" extrusionOk="0">
                    <a:moveTo>
                      <a:pt x="343" y="0"/>
                    </a:moveTo>
                    <a:cubicBezTo>
                      <a:pt x="239" y="0"/>
                      <a:pt x="133" y="54"/>
                      <a:pt x="84" y="152"/>
                    </a:cubicBezTo>
                    <a:cubicBezTo>
                      <a:pt x="1" y="295"/>
                      <a:pt x="48" y="486"/>
                      <a:pt x="203" y="557"/>
                    </a:cubicBezTo>
                    <a:cubicBezTo>
                      <a:pt x="246" y="580"/>
                      <a:pt x="295" y="592"/>
                      <a:pt x="345" y="592"/>
                    </a:cubicBezTo>
                    <a:cubicBezTo>
                      <a:pt x="446" y="592"/>
                      <a:pt x="548" y="542"/>
                      <a:pt x="596" y="438"/>
                    </a:cubicBezTo>
                    <a:cubicBezTo>
                      <a:pt x="691" y="295"/>
                      <a:pt x="632" y="117"/>
                      <a:pt x="477" y="33"/>
                    </a:cubicBezTo>
                    <a:cubicBezTo>
                      <a:pt x="436" y="11"/>
                      <a:pt x="390" y="0"/>
                      <a:pt x="3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567;p49">
                <a:extLst>
                  <a:ext uri="{FF2B5EF4-FFF2-40B4-BE49-F238E27FC236}">
                    <a16:creationId xmlns:a16="http://schemas.microsoft.com/office/drawing/2014/main" id="{F7CCD4B5-9158-5619-8509-7BE3AFCB8BF8}"/>
                  </a:ext>
                </a:extLst>
              </p:cNvPr>
              <p:cNvSpPr/>
              <p:nvPr/>
            </p:nvSpPr>
            <p:spPr>
              <a:xfrm>
                <a:off x="11645676" y="4127131"/>
                <a:ext cx="42908" cy="3735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92" extrusionOk="0">
                    <a:moveTo>
                      <a:pt x="341" y="0"/>
                    </a:moveTo>
                    <a:cubicBezTo>
                      <a:pt x="233" y="0"/>
                      <a:pt x="122" y="53"/>
                      <a:pt x="72" y="152"/>
                    </a:cubicBezTo>
                    <a:cubicBezTo>
                      <a:pt x="1" y="295"/>
                      <a:pt x="49" y="485"/>
                      <a:pt x="191" y="557"/>
                    </a:cubicBezTo>
                    <a:cubicBezTo>
                      <a:pt x="234" y="580"/>
                      <a:pt x="285" y="592"/>
                      <a:pt x="336" y="592"/>
                    </a:cubicBezTo>
                    <a:cubicBezTo>
                      <a:pt x="441" y="592"/>
                      <a:pt x="548" y="542"/>
                      <a:pt x="596" y="438"/>
                    </a:cubicBezTo>
                    <a:cubicBezTo>
                      <a:pt x="680" y="295"/>
                      <a:pt x="620" y="116"/>
                      <a:pt x="477" y="33"/>
                    </a:cubicBezTo>
                    <a:cubicBezTo>
                      <a:pt x="437" y="11"/>
                      <a:pt x="389" y="0"/>
                      <a:pt x="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568;p49">
                <a:extLst>
                  <a:ext uri="{FF2B5EF4-FFF2-40B4-BE49-F238E27FC236}">
                    <a16:creationId xmlns:a16="http://schemas.microsoft.com/office/drawing/2014/main" id="{B27ED6A0-CE41-117D-6876-7FB642050C27}"/>
                  </a:ext>
                </a:extLst>
              </p:cNvPr>
              <p:cNvSpPr/>
              <p:nvPr/>
            </p:nvSpPr>
            <p:spPr>
              <a:xfrm>
                <a:off x="11474422" y="4441876"/>
                <a:ext cx="42845" cy="37292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91" extrusionOk="0">
                    <a:moveTo>
                      <a:pt x="343" y="1"/>
                    </a:moveTo>
                    <a:cubicBezTo>
                      <a:pt x="239" y="1"/>
                      <a:pt x="133" y="54"/>
                      <a:pt x="84" y="153"/>
                    </a:cubicBezTo>
                    <a:cubicBezTo>
                      <a:pt x="0" y="284"/>
                      <a:pt x="48" y="486"/>
                      <a:pt x="203" y="557"/>
                    </a:cubicBezTo>
                    <a:cubicBezTo>
                      <a:pt x="243" y="580"/>
                      <a:pt x="289" y="590"/>
                      <a:pt x="336" y="590"/>
                    </a:cubicBezTo>
                    <a:cubicBezTo>
                      <a:pt x="440" y="590"/>
                      <a:pt x="546" y="537"/>
                      <a:pt x="596" y="438"/>
                    </a:cubicBezTo>
                    <a:cubicBezTo>
                      <a:pt x="679" y="284"/>
                      <a:pt x="631" y="105"/>
                      <a:pt x="477" y="34"/>
                    </a:cubicBezTo>
                    <a:cubicBezTo>
                      <a:pt x="436" y="11"/>
                      <a:pt x="390" y="1"/>
                      <a:pt x="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569;p49">
                <a:extLst>
                  <a:ext uri="{FF2B5EF4-FFF2-40B4-BE49-F238E27FC236}">
                    <a16:creationId xmlns:a16="http://schemas.microsoft.com/office/drawing/2014/main" id="{D20746C8-AF14-4AD3-5EA5-224F7B2B7532}"/>
                  </a:ext>
                </a:extLst>
              </p:cNvPr>
              <p:cNvSpPr/>
              <p:nvPr/>
            </p:nvSpPr>
            <p:spPr>
              <a:xfrm>
                <a:off x="11375228" y="3178604"/>
                <a:ext cx="984234" cy="1680037"/>
              </a:xfrm>
              <a:custGeom>
                <a:avLst/>
                <a:gdLst/>
                <a:ahLst/>
                <a:cxnLst/>
                <a:rect l="l" t="t" r="r" b="b"/>
                <a:pathLst>
                  <a:path w="15598" h="26625" extrusionOk="0">
                    <a:moveTo>
                      <a:pt x="14294" y="0"/>
                    </a:moveTo>
                    <a:cubicBezTo>
                      <a:pt x="14087" y="0"/>
                      <a:pt x="13882" y="115"/>
                      <a:pt x="13764" y="325"/>
                    </a:cubicBezTo>
                    <a:lnTo>
                      <a:pt x="167" y="25399"/>
                    </a:lnTo>
                    <a:cubicBezTo>
                      <a:pt x="1" y="25697"/>
                      <a:pt x="84" y="26054"/>
                      <a:pt x="370" y="26197"/>
                    </a:cubicBezTo>
                    <a:lnTo>
                      <a:pt x="1036" y="26554"/>
                    </a:lnTo>
                    <a:cubicBezTo>
                      <a:pt x="1125" y="26602"/>
                      <a:pt x="1218" y="26625"/>
                      <a:pt x="1311" y="26625"/>
                    </a:cubicBezTo>
                    <a:cubicBezTo>
                      <a:pt x="1518" y="26625"/>
                      <a:pt x="1719" y="26510"/>
                      <a:pt x="1834" y="26304"/>
                    </a:cubicBezTo>
                    <a:lnTo>
                      <a:pt x="15431" y="1230"/>
                    </a:lnTo>
                    <a:cubicBezTo>
                      <a:pt x="15598" y="932"/>
                      <a:pt x="15503" y="575"/>
                      <a:pt x="15229" y="420"/>
                    </a:cubicBezTo>
                    <a:lnTo>
                      <a:pt x="14550" y="63"/>
                    </a:lnTo>
                    <a:cubicBezTo>
                      <a:pt x="14469" y="21"/>
                      <a:pt x="14382" y="0"/>
                      <a:pt x="14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570;p49">
                <a:extLst>
                  <a:ext uri="{FF2B5EF4-FFF2-40B4-BE49-F238E27FC236}">
                    <a16:creationId xmlns:a16="http://schemas.microsoft.com/office/drawing/2014/main" id="{F20B95B4-401B-5575-18A2-3568266D0C2A}"/>
                  </a:ext>
                </a:extLst>
              </p:cNvPr>
              <p:cNvSpPr/>
              <p:nvPr/>
            </p:nvSpPr>
            <p:spPr>
              <a:xfrm>
                <a:off x="11399269" y="3200563"/>
                <a:ext cx="936909" cy="1637129"/>
              </a:xfrm>
              <a:custGeom>
                <a:avLst/>
                <a:gdLst/>
                <a:ahLst/>
                <a:cxnLst/>
                <a:rect l="l" t="t" r="r" b="b"/>
                <a:pathLst>
                  <a:path w="14848" h="25945" extrusionOk="0">
                    <a:moveTo>
                      <a:pt x="14003" y="1"/>
                    </a:moveTo>
                    <a:cubicBezTo>
                      <a:pt x="13828" y="1"/>
                      <a:pt x="13622" y="137"/>
                      <a:pt x="13502" y="358"/>
                    </a:cubicBezTo>
                    <a:lnTo>
                      <a:pt x="155" y="24944"/>
                    </a:lnTo>
                    <a:cubicBezTo>
                      <a:pt x="1" y="25230"/>
                      <a:pt x="36" y="25552"/>
                      <a:pt x="227" y="25659"/>
                    </a:cubicBezTo>
                    <a:lnTo>
                      <a:pt x="703" y="25909"/>
                    </a:lnTo>
                    <a:cubicBezTo>
                      <a:pt x="746" y="25933"/>
                      <a:pt x="794" y="25944"/>
                      <a:pt x="844" y="25944"/>
                    </a:cubicBezTo>
                    <a:cubicBezTo>
                      <a:pt x="1016" y="25944"/>
                      <a:pt x="1217" y="25809"/>
                      <a:pt x="1346" y="25587"/>
                    </a:cubicBezTo>
                    <a:lnTo>
                      <a:pt x="14693" y="1001"/>
                    </a:lnTo>
                    <a:cubicBezTo>
                      <a:pt x="14848" y="715"/>
                      <a:pt x="14812" y="394"/>
                      <a:pt x="14622" y="286"/>
                    </a:cubicBezTo>
                    <a:lnTo>
                      <a:pt x="14145" y="36"/>
                    </a:lnTo>
                    <a:cubicBezTo>
                      <a:pt x="14102" y="12"/>
                      <a:pt x="14054" y="1"/>
                      <a:pt x="14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571;p49">
                <a:extLst>
                  <a:ext uri="{FF2B5EF4-FFF2-40B4-BE49-F238E27FC236}">
                    <a16:creationId xmlns:a16="http://schemas.microsoft.com/office/drawing/2014/main" id="{23C742CE-6476-F385-23DE-5E94BBC94C6F}"/>
                  </a:ext>
                </a:extLst>
              </p:cNvPr>
              <p:cNvSpPr/>
              <p:nvPr/>
            </p:nvSpPr>
            <p:spPr>
              <a:xfrm>
                <a:off x="12089715" y="3551465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35" y="0"/>
                    </a:moveTo>
                    <a:cubicBezTo>
                      <a:pt x="233" y="0"/>
                      <a:pt x="128" y="51"/>
                      <a:pt x="72" y="155"/>
                    </a:cubicBezTo>
                    <a:cubicBezTo>
                      <a:pt x="0" y="286"/>
                      <a:pt x="48" y="476"/>
                      <a:pt x="191" y="560"/>
                    </a:cubicBezTo>
                    <a:cubicBezTo>
                      <a:pt x="235" y="582"/>
                      <a:pt x="284" y="592"/>
                      <a:pt x="332" y="592"/>
                    </a:cubicBezTo>
                    <a:cubicBezTo>
                      <a:pt x="440" y="592"/>
                      <a:pt x="546" y="539"/>
                      <a:pt x="596" y="440"/>
                    </a:cubicBezTo>
                    <a:cubicBezTo>
                      <a:pt x="667" y="286"/>
                      <a:pt x="608" y="107"/>
                      <a:pt x="477" y="36"/>
                    </a:cubicBezTo>
                    <a:cubicBezTo>
                      <a:pt x="434" y="12"/>
                      <a:pt x="385" y="0"/>
                      <a:pt x="3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572;p49">
                <a:extLst>
                  <a:ext uri="{FF2B5EF4-FFF2-40B4-BE49-F238E27FC236}">
                    <a16:creationId xmlns:a16="http://schemas.microsoft.com/office/drawing/2014/main" id="{9BA0ADAE-CA46-F8EF-614B-708037BD4F7B}"/>
                  </a:ext>
                </a:extLst>
              </p:cNvPr>
              <p:cNvSpPr/>
              <p:nvPr/>
            </p:nvSpPr>
            <p:spPr>
              <a:xfrm>
                <a:off x="11919154" y="3866967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27" y="1"/>
                    </a:moveTo>
                    <a:cubicBezTo>
                      <a:pt x="222" y="1"/>
                      <a:pt x="120" y="51"/>
                      <a:pt x="72" y="155"/>
                    </a:cubicBezTo>
                    <a:cubicBezTo>
                      <a:pt x="1" y="286"/>
                      <a:pt x="36" y="489"/>
                      <a:pt x="191" y="560"/>
                    </a:cubicBezTo>
                    <a:cubicBezTo>
                      <a:pt x="232" y="582"/>
                      <a:pt x="278" y="593"/>
                      <a:pt x="325" y="593"/>
                    </a:cubicBezTo>
                    <a:cubicBezTo>
                      <a:pt x="430" y="593"/>
                      <a:pt x="539" y="540"/>
                      <a:pt x="596" y="441"/>
                    </a:cubicBezTo>
                    <a:cubicBezTo>
                      <a:pt x="668" y="286"/>
                      <a:pt x="608" y="108"/>
                      <a:pt x="477" y="36"/>
                    </a:cubicBezTo>
                    <a:cubicBezTo>
                      <a:pt x="430" y="13"/>
                      <a:pt x="378" y="1"/>
                      <a:pt x="3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573;p49">
                <a:extLst>
                  <a:ext uri="{FF2B5EF4-FFF2-40B4-BE49-F238E27FC236}">
                    <a16:creationId xmlns:a16="http://schemas.microsoft.com/office/drawing/2014/main" id="{EA3A0170-4B8A-8121-B47A-9BB6759E9726}"/>
                  </a:ext>
                </a:extLst>
              </p:cNvPr>
              <p:cNvSpPr/>
              <p:nvPr/>
            </p:nvSpPr>
            <p:spPr>
              <a:xfrm>
                <a:off x="11747899" y="4181776"/>
                <a:ext cx="42088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93" extrusionOk="0">
                    <a:moveTo>
                      <a:pt x="334" y="1"/>
                    </a:moveTo>
                    <a:cubicBezTo>
                      <a:pt x="232" y="1"/>
                      <a:pt x="128" y="51"/>
                      <a:pt x="72" y="155"/>
                    </a:cubicBezTo>
                    <a:cubicBezTo>
                      <a:pt x="0" y="286"/>
                      <a:pt x="48" y="477"/>
                      <a:pt x="191" y="560"/>
                    </a:cubicBezTo>
                    <a:cubicBezTo>
                      <a:pt x="235" y="582"/>
                      <a:pt x="284" y="593"/>
                      <a:pt x="332" y="593"/>
                    </a:cubicBezTo>
                    <a:cubicBezTo>
                      <a:pt x="440" y="593"/>
                      <a:pt x="546" y="539"/>
                      <a:pt x="595" y="441"/>
                    </a:cubicBezTo>
                    <a:cubicBezTo>
                      <a:pt x="667" y="298"/>
                      <a:pt x="607" y="107"/>
                      <a:pt x="476" y="36"/>
                    </a:cubicBezTo>
                    <a:cubicBezTo>
                      <a:pt x="434" y="13"/>
                      <a:pt x="384" y="1"/>
                      <a:pt x="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574;p49">
                <a:extLst>
                  <a:ext uri="{FF2B5EF4-FFF2-40B4-BE49-F238E27FC236}">
                    <a16:creationId xmlns:a16="http://schemas.microsoft.com/office/drawing/2014/main" id="{3E538F33-8397-E327-86FE-6E6D96C0B3F1}"/>
                  </a:ext>
                </a:extLst>
              </p:cNvPr>
              <p:cNvSpPr/>
              <p:nvPr/>
            </p:nvSpPr>
            <p:spPr>
              <a:xfrm>
                <a:off x="11577339" y="4497341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27" y="0"/>
                    </a:moveTo>
                    <a:cubicBezTo>
                      <a:pt x="222" y="0"/>
                      <a:pt x="120" y="51"/>
                      <a:pt x="72" y="155"/>
                    </a:cubicBezTo>
                    <a:cubicBezTo>
                      <a:pt x="0" y="286"/>
                      <a:pt x="36" y="476"/>
                      <a:pt x="191" y="559"/>
                    </a:cubicBezTo>
                    <a:cubicBezTo>
                      <a:pt x="231" y="582"/>
                      <a:pt x="278" y="592"/>
                      <a:pt x="325" y="592"/>
                    </a:cubicBezTo>
                    <a:cubicBezTo>
                      <a:pt x="430" y="592"/>
                      <a:pt x="538" y="539"/>
                      <a:pt x="596" y="440"/>
                    </a:cubicBezTo>
                    <a:cubicBezTo>
                      <a:pt x="667" y="286"/>
                      <a:pt x="608" y="107"/>
                      <a:pt x="477" y="36"/>
                    </a:cubicBezTo>
                    <a:cubicBezTo>
                      <a:pt x="430" y="12"/>
                      <a:pt x="378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575;p49">
                <a:extLst>
                  <a:ext uri="{FF2B5EF4-FFF2-40B4-BE49-F238E27FC236}">
                    <a16:creationId xmlns:a16="http://schemas.microsoft.com/office/drawing/2014/main" id="{2BDE5519-BD29-A3E3-B7DF-D3667B1B22B1}"/>
                  </a:ext>
                </a:extLst>
              </p:cNvPr>
              <p:cNvSpPr/>
              <p:nvPr/>
            </p:nvSpPr>
            <p:spPr>
              <a:xfrm>
                <a:off x="11889875" y="2230645"/>
                <a:ext cx="547014" cy="504358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7993" extrusionOk="0">
                    <a:moveTo>
                      <a:pt x="6847" y="1"/>
                    </a:moveTo>
                    <a:cubicBezTo>
                      <a:pt x="5346" y="1739"/>
                      <a:pt x="5061" y="2203"/>
                      <a:pt x="4477" y="2668"/>
                    </a:cubicBezTo>
                    <a:cubicBezTo>
                      <a:pt x="3179" y="3977"/>
                      <a:pt x="2822" y="3799"/>
                      <a:pt x="1393" y="4811"/>
                    </a:cubicBezTo>
                    <a:cubicBezTo>
                      <a:pt x="0" y="5799"/>
                      <a:pt x="643" y="6859"/>
                      <a:pt x="715" y="7168"/>
                    </a:cubicBezTo>
                    <a:cubicBezTo>
                      <a:pt x="792" y="7500"/>
                      <a:pt x="1290" y="7992"/>
                      <a:pt x="2149" y="7992"/>
                    </a:cubicBezTo>
                    <a:cubicBezTo>
                      <a:pt x="2615" y="7992"/>
                      <a:pt x="3188" y="7848"/>
                      <a:pt x="3858" y="7454"/>
                    </a:cubicBezTo>
                    <a:cubicBezTo>
                      <a:pt x="3858" y="7454"/>
                      <a:pt x="4846" y="6716"/>
                      <a:pt x="6323" y="5323"/>
                    </a:cubicBezTo>
                    <a:cubicBezTo>
                      <a:pt x="7394" y="4335"/>
                      <a:pt x="8573" y="2430"/>
                      <a:pt x="8668" y="1787"/>
                    </a:cubicBezTo>
                    <a:cubicBezTo>
                      <a:pt x="7954" y="1239"/>
                      <a:pt x="7180" y="727"/>
                      <a:pt x="68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576;p49">
                <a:extLst>
                  <a:ext uri="{FF2B5EF4-FFF2-40B4-BE49-F238E27FC236}">
                    <a16:creationId xmlns:a16="http://schemas.microsoft.com/office/drawing/2014/main" id="{D31CA03C-777B-8A0F-AC1D-BAA6F2B53862}"/>
                  </a:ext>
                </a:extLst>
              </p:cNvPr>
              <p:cNvSpPr/>
              <p:nvPr/>
            </p:nvSpPr>
            <p:spPr>
              <a:xfrm>
                <a:off x="12036395" y="2460584"/>
                <a:ext cx="188606" cy="20911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3314" extrusionOk="0">
                    <a:moveTo>
                      <a:pt x="905" y="0"/>
                    </a:moveTo>
                    <a:cubicBezTo>
                      <a:pt x="298" y="393"/>
                      <a:pt x="0" y="572"/>
                      <a:pt x="0" y="572"/>
                    </a:cubicBezTo>
                    <a:cubicBezTo>
                      <a:pt x="0" y="572"/>
                      <a:pt x="191" y="1203"/>
                      <a:pt x="619" y="1941"/>
                    </a:cubicBezTo>
                    <a:cubicBezTo>
                      <a:pt x="1020" y="2605"/>
                      <a:pt x="1961" y="3313"/>
                      <a:pt x="2138" y="3313"/>
                    </a:cubicBezTo>
                    <a:cubicBezTo>
                      <a:pt x="2145" y="3313"/>
                      <a:pt x="2151" y="3312"/>
                      <a:pt x="2155" y="3310"/>
                    </a:cubicBezTo>
                    <a:cubicBezTo>
                      <a:pt x="2810" y="2989"/>
                      <a:pt x="2989" y="2655"/>
                      <a:pt x="2989" y="2655"/>
                    </a:cubicBezTo>
                    <a:cubicBezTo>
                      <a:pt x="2667" y="2489"/>
                      <a:pt x="1988" y="2024"/>
                      <a:pt x="1655" y="1536"/>
                    </a:cubicBezTo>
                    <a:cubicBezTo>
                      <a:pt x="1215" y="929"/>
                      <a:pt x="905" y="369"/>
                      <a:pt x="905" y="0"/>
                    </a:cubicBezTo>
                    <a:close/>
                  </a:path>
                </a:pathLst>
              </a:custGeom>
              <a:solidFill>
                <a:srgbClr val="FFC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577;p49">
                <a:extLst>
                  <a:ext uri="{FF2B5EF4-FFF2-40B4-BE49-F238E27FC236}">
                    <a16:creationId xmlns:a16="http://schemas.microsoft.com/office/drawing/2014/main" id="{27E439B0-466A-6A9F-C5E8-271A2F090D9D}"/>
                  </a:ext>
                </a:extLst>
              </p:cNvPr>
              <p:cNvSpPr/>
              <p:nvPr/>
            </p:nvSpPr>
            <p:spPr>
              <a:xfrm>
                <a:off x="12050655" y="2472573"/>
                <a:ext cx="160085" cy="18936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3001" extrusionOk="0">
                    <a:moveTo>
                      <a:pt x="381" y="1"/>
                    </a:moveTo>
                    <a:cubicBezTo>
                      <a:pt x="381" y="1"/>
                      <a:pt x="191" y="96"/>
                      <a:pt x="0" y="215"/>
                    </a:cubicBezTo>
                    <a:cubicBezTo>
                      <a:pt x="60" y="560"/>
                      <a:pt x="358" y="1096"/>
                      <a:pt x="619" y="1525"/>
                    </a:cubicBezTo>
                    <a:cubicBezTo>
                      <a:pt x="1131" y="2370"/>
                      <a:pt x="2215" y="3001"/>
                      <a:pt x="2215" y="3001"/>
                    </a:cubicBezTo>
                    <a:cubicBezTo>
                      <a:pt x="2215" y="3001"/>
                      <a:pt x="2334" y="2977"/>
                      <a:pt x="2536" y="2715"/>
                    </a:cubicBezTo>
                    <a:cubicBezTo>
                      <a:pt x="2441" y="2644"/>
                      <a:pt x="1679" y="2370"/>
                      <a:pt x="1024" y="1429"/>
                    </a:cubicBezTo>
                    <a:cubicBezTo>
                      <a:pt x="429" y="560"/>
                      <a:pt x="393" y="155"/>
                      <a:pt x="3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578;p49">
                <a:extLst>
                  <a:ext uri="{FF2B5EF4-FFF2-40B4-BE49-F238E27FC236}">
                    <a16:creationId xmlns:a16="http://schemas.microsoft.com/office/drawing/2014/main" id="{0C11A1B5-037C-A484-5FB5-B466FDAC01B1}"/>
                  </a:ext>
                </a:extLst>
              </p:cNvPr>
              <p:cNvSpPr/>
              <p:nvPr/>
            </p:nvSpPr>
            <p:spPr>
              <a:xfrm>
                <a:off x="12261790" y="2253172"/>
                <a:ext cx="169045" cy="165827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628" extrusionOk="0">
                    <a:moveTo>
                      <a:pt x="643" y="1"/>
                    </a:moveTo>
                    <a:cubicBezTo>
                      <a:pt x="262" y="418"/>
                      <a:pt x="0" y="727"/>
                      <a:pt x="0" y="727"/>
                    </a:cubicBezTo>
                    <a:cubicBezTo>
                      <a:pt x="0" y="727"/>
                      <a:pt x="262" y="1192"/>
                      <a:pt x="786" y="1727"/>
                    </a:cubicBezTo>
                    <a:cubicBezTo>
                      <a:pt x="1434" y="2406"/>
                      <a:pt x="1970" y="2628"/>
                      <a:pt x="2182" y="2628"/>
                    </a:cubicBezTo>
                    <a:cubicBezTo>
                      <a:pt x="2219" y="2628"/>
                      <a:pt x="2246" y="2621"/>
                      <a:pt x="2262" y="2608"/>
                    </a:cubicBezTo>
                    <a:cubicBezTo>
                      <a:pt x="2667" y="2013"/>
                      <a:pt x="2679" y="1751"/>
                      <a:pt x="2679" y="1751"/>
                    </a:cubicBezTo>
                    <a:cubicBezTo>
                      <a:pt x="2488" y="1739"/>
                      <a:pt x="2036" y="1561"/>
                      <a:pt x="1679" y="1156"/>
                    </a:cubicBezTo>
                    <a:cubicBezTo>
                      <a:pt x="1024" y="477"/>
                      <a:pt x="798" y="203"/>
                      <a:pt x="643" y="1"/>
                    </a:cubicBezTo>
                    <a:close/>
                  </a:path>
                </a:pathLst>
              </a:custGeom>
              <a:solidFill>
                <a:srgbClr val="FFC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579;p49">
                <a:extLst>
                  <a:ext uri="{FF2B5EF4-FFF2-40B4-BE49-F238E27FC236}">
                    <a16:creationId xmlns:a16="http://schemas.microsoft.com/office/drawing/2014/main" id="{8AD42A1F-3EDE-3856-C3C3-18575F69447A}"/>
                  </a:ext>
                </a:extLst>
              </p:cNvPr>
              <p:cNvSpPr/>
              <p:nvPr/>
            </p:nvSpPr>
            <p:spPr>
              <a:xfrm>
                <a:off x="12276050" y="2264972"/>
                <a:ext cx="148033" cy="141533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43" extrusionOk="0">
                    <a:moveTo>
                      <a:pt x="253" y="0"/>
                    </a:moveTo>
                    <a:cubicBezTo>
                      <a:pt x="251" y="0"/>
                      <a:pt x="220" y="33"/>
                      <a:pt x="0" y="278"/>
                    </a:cubicBezTo>
                    <a:cubicBezTo>
                      <a:pt x="476" y="1326"/>
                      <a:pt x="1798" y="2100"/>
                      <a:pt x="2143" y="2243"/>
                    </a:cubicBezTo>
                    <a:cubicBezTo>
                      <a:pt x="2143" y="2243"/>
                      <a:pt x="2239" y="2136"/>
                      <a:pt x="2346" y="1838"/>
                    </a:cubicBezTo>
                    <a:cubicBezTo>
                      <a:pt x="1191" y="1481"/>
                      <a:pt x="250" y="4"/>
                      <a:pt x="250" y="4"/>
                    </a:cubicBezTo>
                    <a:cubicBezTo>
                      <a:pt x="250" y="4"/>
                      <a:pt x="254" y="0"/>
                      <a:pt x="2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580;p49">
                <a:extLst>
                  <a:ext uri="{FF2B5EF4-FFF2-40B4-BE49-F238E27FC236}">
                    <a16:creationId xmlns:a16="http://schemas.microsoft.com/office/drawing/2014/main" id="{EA84941B-C2C2-DB99-BFFE-3A40D71BF94D}"/>
                  </a:ext>
                </a:extLst>
              </p:cNvPr>
              <p:cNvSpPr/>
              <p:nvPr/>
            </p:nvSpPr>
            <p:spPr>
              <a:xfrm>
                <a:off x="11852331" y="2159026"/>
                <a:ext cx="301302" cy="357525"/>
              </a:xfrm>
              <a:custGeom>
                <a:avLst/>
                <a:gdLst/>
                <a:ahLst/>
                <a:cxnLst/>
                <a:rect l="l" t="t" r="r" b="b"/>
                <a:pathLst>
                  <a:path w="4775" h="5666" extrusionOk="0">
                    <a:moveTo>
                      <a:pt x="4264" y="0"/>
                    </a:moveTo>
                    <a:cubicBezTo>
                      <a:pt x="4021" y="0"/>
                      <a:pt x="3741" y="76"/>
                      <a:pt x="3655" y="148"/>
                    </a:cubicBezTo>
                    <a:cubicBezTo>
                      <a:pt x="3536" y="243"/>
                      <a:pt x="167" y="5029"/>
                      <a:pt x="167" y="5029"/>
                    </a:cubicBezTo>
                    <a:cubicBezTo>
                      <a:pt x="48" y="5255"/>
                      <a:pt x="0" y="5553"/>
                      <a:pt x="203" y="5660"/>
                    </a:cubicBezTo>
                    <a:cubicBezTo>
                      <a:pt x="210" y="5664"/>
                      <a:pt x="220" y="5666"/>
                      <a:pt x="232" y="5666"/>
                    </a:cubicBezTo>
                    <a:cubicBezTo>
                      <a:pt x="546" y="5666"/>
                      <a:pt x="2235" y="4329"/>
                      <a:pt x="2465" y="3755"/>
                    </a:cubicBezTo>
                    <a:cubicBezTo>
                      <a:pt x="2703" y="3160"/>
                      <a:pt x="3441" y="1898"/>
                      <a:pt x="3810" y="1457"/>
                    </a:cubicBezTo>
                    <a:cubicBezTo>
                      <a:pt x="4179" y="1029"/>
                      <a:pt x="4775" y="350"/>
                      <a:pt x="4632" y="124"/>
                    </a:cubicBezTo>
                    <a:cubicBezTo>
                      <a:pt x="4570" y="34"/>
                      <a:pt x="4425" y="0"/>
                      <a:pt x="42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581;p49">
                <a:extLst>
                  <a:ext uri="{FF2B5EF4-FFF2-40B4-BE49-F238E27FC236}">
                    <a16:creationId xmlns:a16="http://schemas.microsoft.com/office/drawing/2014/main" id="{28A30752-DD68-076E-5072-133D88841B65}"/>
                  </a:ext>
                </a:extLst>
              </p:cNvPr>
              <p:cNvSpPr/>
              <p:nvPr/>
            </p:nvSpPr>
            <p:spPr>
              <a:xfrm>
                <a:off x="11857568" y="2158332"/>
                <a:ext cx="287799" cy="339857"/>
              </a:xfrm>
              <a:custGeom>
                <a:avLst/>
                <a:gdLst/>
                <a:ahLst/>
                <a:cxnLst/>
                <a:rect l="l" t="t" r="r" b="b"/>
                <a:pathLst>
                  <a:path w="4561" h="5386" extrusionOk="0">
                    <a:moveTo>
                      <a:pt x="4132" y="0"/>
                    </a:moveTo>
                    <a:cubicBezTo>
                      <a:pt x="3834" y="0"/>
                      <a:pt x="3377" y="220"/>
                      <a:pt x="3084" y="432"/>
                    </a:cubicBezTo>
                    <a:cubicBezTo>
                      <a:pt x="2703" y="730"/>
                      <a:pt x="655" y="3838"/>
                      <a:pt x="655" y="3838"/>
                    </a:cubicBezTo>
                    <a:cubicBezTo>
                      <a:pt x="655" y="3838"/>
                      <a:pt x="0" y="5147"/>
                      <a:pt x="24" y="5362"/>
                    </a:cubicBezTo>
                    <a:cubicBezTo>
                      <a:pt x="24" y="5378"/>
                      <a:pt x="36" y="5386"/>
                      <a:pt x="56" y="5386"/>
                    </a:cubicBezTo>
                    <a:cubicBezTo>
                      <a:pt x="295" y="5386"/>
                      <a:pt x="1788" y="4385"/>
                      <a:pt x="2084" y="3838"/>
                    </a:cubicBezTo>
                    <a:cubicBezTo>
                      <a:pt x="2417" y="3242"/>
                      <a:pt x="2953" y="2171"/>
                      <a:pt x="3322" y="1635"/>
                    </a:cubicBezTo>
                    <a:cubicBezTo>
                      <a:pt x="3679" y="1099"/>
                      <a:pt x="4561" y="313"/>
                      <a:pt x="4370" y="87"/>
                    </a:cubicBezTo>
                    <a:cubicBezTo>
                      <a:pt x="4318" y="26"/>
                      <a:pt x="4235" y="0"/>
                      <a:pt x="41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582;p49">
                <a:extLst>
                  <a:ext uri="{FF2B5EF4-FFF2-40B4-BE49-F238E27FC236}">
                    <a16:creationId xmlns:a16="http://schemas.microsoft.com/office/drawing/2014/main" id="{91A72286-7800-8218-AE30-911DDA04ADB9}"/>
                  </a:ext>
                </a:extLst>
              </p:cNvPr>
              <p:cNvSpPr/>
              <p:nvPr/>
            </p:nvSpPr>
            <p:spPr>
              <a:xfrm>
                <a:off x="11826775" y="2135238"/>
                <a:ext cx="259909" cy="284076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02" extrusionOk="0">
                    <a:moveTo>
                      <a:pt x="2485" y="1"/>
                    </a:moveTo>
                    <a:cubicBezTo>
                      <a:pt x="2482" y="1"/>
                      <a:pt x="2479" y="1"/>
                      <a:pt x="2477" y="1"/>
                    </a:cubicBezTo>
                    <a:cubicBezTo>
                      <a:pt x="2084" y="1"/>
                      <a:pt x="1072" y="501"/>
                      <a:pt x="548" y="1120"/>
                    </a:cubicBezTo>
                    <a:cubicBezTo>
                      <a:pt x="227" y="1525"/>
                      <a:pt x="0" y="2406"/>
                      <a:pt x="512" y="3311"/>
                    </a:cubicBezTo>
                    <a:cubicBezTo>
                      <a:pt x="1012" y="4216"/>
                      <a:pt x="1489" y="4501"/>
                      <a:pt x="1489" y="4501"/>
                    </a:cubicBezTo>
                    <a:cubicBezTo>
                      <a:pt x="1489" y="4501"/>
                      <a:pt x="3275" y="1584"/>
                      <a:pt x="3977" y="858"/>
                    </a:cubicBezTo>
                    <a:cubicBezTo>
                      <a:pt x="4119" y="693"/>
                      <a:pt x="2820" y="1"/>
                      <a:pt x="2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583;p49">
                <a:extLst>
                  <a:ext uri="{FF2B5EF4-FFF2-40B4-BE49-F238E27FC236}">
                    <a16:creationId xmlns:a16="http://schemas.microsoft.com/office/drawing/2014/main" id="{3EFD3922-E8A1-EF92-F2A7-7B9880B991AB}"/>
                  </a:ext>
                </a:extLst>
              </p:cNvPr>
              <p:cNvSpPr/>
              <p:nvPr/>
            </p:nvSpPr>
            <p:spPr>
              <a:xfrm>
                <a:off x="11807214" y="2199852"/>
                <a:ext cx="184883" cy="238203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3775" extrusionOk="0">
                    <a:moveTo>
                      <a:pt x="929" y="1"/>
                    </a:moveTo>
                    <a:cubicBezTo>
                      <a:pt x="596" y="417"/>
                      <a:pt x="1" y="1608"/>
                      <a:pt x="489" y="2465"/>
                    </a:cubicBezTo>
                    <a:cubicBezTo>
                      <a:pt x="1001" y="3370"/>
                      <a:pt x="1656" y="3775"/>
                      <a:pt x="1656" y="3775"/>
                    </a:cubicBezTo>
                    <a:cubicBezTo>
                      <a:pt x="1656" y="3775"/>
                      <a:pt x="2334" y="2620"/>
                      <a:pt x="2930" y="1727"/>
                    </a:cubicBezTo>
                    <a:cubicBezTo>
                      <a:pt x="2191" y="1370"/>
                      <a:pt x="977" y="572"/>
                      <a:pt x="9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1584;p49">
              <a:extLst>
                <a:ext uri="{FF2B5EF4-FFF2-40B4-BE49-F238E27FC236}">
                  <a16:creationId xmlns:a16="http://schemas.microsoft.com/office/drawing/2014/main" id="{AD54B5F8-9E63-DF25-6569-E591F5FE5ED0}"/>
                </a:ext>
              </a:extLst>
            </p:cNvPr>
            <p:cNvGrpSpPr/>
            <p:nvPr/>
          </p:nvGrpSpPr>
          <p:grpSpPr>
            <a:xfrm rot="10800000" flipH="1">
              <a:off x="4329324" y="1534219"/>
              <a:ext cx="629220" cy="1256756"/>
              <a:chOff x="7883451" y="1282442"/>
              <a:chExt cx="1663724" cy="3322993"/>
            </a:xfrm>
          </p:grpSpPr>
          <p:sp>
            <p:nvSpPr>
              <p:cNvPr id="61" name="Google Shape;1585;p49">
                <a:extLst>
                  <a:ext uri="{FF2B5EF4-FFF2-40B4-BE49-F238E27FC236}">
                    <a16:creationId xmlns:a16="http://schemas.microsoft.com/office/drawing/2014/main" id="{F6F5BFAF-6197-444C-F638-386B41D89003}"/>
                  </a:ext>
                </a:extLst>
              </p:cNvPr>
              <p:cNvSpPr/>
              <p:nvPr/>
            </p:nvSpPr>
            <p:spPr>
              <a:xfrm>
                <a:off x="7883451" y="1282442"/>
                <a:ext cx="1663724" cy="3322993"/>
              </a:xfrm>
              <a:custGeom>
                <a:avLst/>
                <a:gdLst/>
                <a:ahLst/>
                <a:cxnLst/>
                <a:rect l="l" t="t" r="r" b="b"/>
                <a:pathLst>
                  <a:path w="19349" h="67033" extrusionOk="0">
                    <a:moveTo>
                      <a:pt x="1" y="1"/>
                    </a:moveTo>
                    <a:lnTo>
                      <a:pt x="1" y="67033"/>
                    </a:lnTo>
                    <a:lnTo>
                      <a:pt x="19349" y="67033"/>
                    </a:lnTo>
                    <a:lnTo>
                      <a:pt x="193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86;p49">
                <a:extLst>
                  <a:ext uri="{FF2B5EF4-FFF2-40B4-BE49-F238E27FC236}">
                    <a16:creationId xmlns:a16="http://schemas.microsoft.com/office/drawing/2014/main" id="{3CC5176B-6329-8DC6-65DE-BC2B9C01F50A}"/>
                  </a:ext>
                </a:extLst>
              </p:cNvPr>
              <p:cNvSpPr/>
              <p:nvPr/>
            </p:nvSpPr>
            <p:spPr>
              <a:xfrm rot="10800000" flipH="1">
                <a:off x="8377525" y="1557688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87;p49">
                <a:extLst>
                  <a:ext uri="{FF2B5EF4-FFF2-40B4-BE49-F238E27FC236}">
                    <a16:creationId xmlns:a16="http://schemas.microsoft.com/office/drawing/2014/main" id="{2D6212B7-230D-CE8F-38F3-B5B4C9A98C9E}"/>
                  </a:ext>
                </a:extLst>
              </p:cNvPr>
              <p:cNvSpPr/>
              <p:nvPr/>
            </p:nvSpPr>
            <p:spPr>
              <a:xfrm rot="10800000" flipH="1">
                <a:off x="8852125" y="1411588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588;p49">
                <a:extLst>
                  <a:ext uri="{FF2B5EF4-FFF2-40B4-BE49-F238E27FC236}">
                    <a16:creationId xmlns:a16="http://schemas.microsoft.com/office/drawing/2014/main" id="{A8B65F2E-CE10-870B-8CE6-09594C0B5624}"/>
                  </a:ext>
                </a:extLst>
              </p:cNvPr>
              <p:cNvSpPr/>
              <p:nvPr/>
            </p:nvSpPr>
            <p:spPr>
              <a:xfrm rot="10800000" flipH="1">
                <a:off x="8487063" y="3129838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589;p49">
                <a:extLst>
                  <a:ext uri="{FF2B5EF4-FFF2-40B4-BE49-F238E27FC236}">
                    <a16:creationId xmlns:a16="http://schemas.microsoft.com/office/drawing/2014/main" id="{2D254710-8897-BE82-CBA4-394271920137}"/>
                  </a:ext>
                </a:extLst>
              </p:cNvPr>
              <p:cNvSpPr/>
              <p:nvPr/>
            </p:nvSpPr>
            <p:spPr>
              <a:xfrm rot="10800000" flipH="1">
                <a:off x="8809263" y="3129838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590;p49">
                <a:extLst>
                  <a:ext uri="{FF2B5EF4-FFF2-40B4-BE49-F238E27FC236}">
                    <a16:creationId xmlns:a16="http://schemas.microsoft.com/office/drawing/2014/main" id="{A2201E89-5A74-7373-68AE-4BF8AD5E1CE1}"/>
                  </a:ext>
                </a:extLst>
              </p:cNvPr>
              <p:cNvSpPr/>
              <p:nvPr/>
            </p:nvSpPr>
            <p:spPr>
              <a:xfrm rot="10800000" flipH="1">
                <a:off x="9131463" y="3414038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591;p49">
                <a:extLst>
                  <a:ext uri="{FF2B5EF4-FFF2-40B4-BE49-F238E27FC236}">
                    <a16:creationId xmlns:a16="http://schemas.microsoft.com/office/drawing/2014/main" id="{D9245F14-8A0D-3BBD-0849-B26138D9F556}"/>
                  </a:ext>
                </a:extLst>
              </p:cNvPr>
              <p:cNvSpPr/>
              <p:nvPr/>
            </p:nvSpPr>
            <p:spPr>
              <a:xfrm rot="10800000" flipH="1">
                <a:off x="8639463" y="2983738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592;p49">
                <a:extLst>
                  <a:ext uri="{FF2B5EF4-FFF2-40B4-BE49-F238E27FC236}">
                    <a16:creationId xmlns:a16="http://schemas.microsoft.com/office/drawing/2014/main" id="{6AFE252B-CD1F-1DF5-5531-E636A5AA4A07}"/>
                  </a:ext>
                </a:extLst>
              </p:cNvPr>
              <p:cNvSpPr/>
              <p:nvPr/>
            </p:nvSpPr>
            <p:spPr>
              <a:xfrm flipH="1">
                <a:off x="8529925" y="2197038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593;p49">
                <a:extLst>
                  <a:ext uri="{FF2B5EF4-FFF2-40B4-BE49-F238E27FC236}">
                    <a16:creationId xmlns:a16="http://schemas.microsoft.com/office/drawing/2014/main" id="{CB1B16C9-ECCF-3B6E-D39E-93CD64F8DBC0}"/>
                  </a:ext>
                </a:extLst>
              </p:cNvPr>
              <p:cNvSpPr/>
              <p:nvPr/>
            </p:nvSpPr>
            <p:spPr>
              <a:xfrm flipH="1">
                <a:off x="8377525" y="2343138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594;p49">
                <a:extLst>
                  <a:ext uri="{FF2B5EF4-FFF2-40B4-BE49-F238E27FC236}">
                    <a16:creationId xmlns:a16="http://schemas.microsoft.com/office/drawing/2014/main" id="{21CBCF90-D371-9CB9-9576-C5949E61B0EC}"/>
                  </a:ext>
                </a:extLst>
              </p:cNvPr>
              <p:cNvSpPr/>
              <p:nvPr/>
            </p:nvSpPr>
            <p:spPr>
              <a:xfrm flipH="1">
                <a:off x="9179088" y="170651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595;p49">
                <a:extLst>
                  <a:ext uri="{FF2B5EF4-FFF2-40B4-BE49-F238E27FC236}">
                    <a16:creationId xmlns:a16="http://schemas.microsoft.com/office/drawing/2014/main" id="{B7D9D379-4468-5526-EA61-3568E99AB80B}"/>
                  </a:ext>
                </a:extLst>
              </p:cNvPr>
              <p:cNvSpPr/>
              <p:nvPr/>
            </p:nvSpPr>
            <p:spPr>
              <a:xfrm flipH="1">
                <a:off x="8534688" y="170651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596;p49">
                <a:extLst>
                  <a:ext uri="{FF2B5EF4-FFF2-40B4-BE49-F238E27FC236}">
                    <a16:creationId xmlns:a16="http://schemas.microsoft.com/office/drawing/2014/main" id="{54C1FBF2-F327-917D-5623-97679851933E}"/>
                  </a:ext>
                </a:extLst>
              </p:cNvPr>
              <p:cNvSpPr/>
              <p:nvPr/>
            </p:nvSpPr>
            <p:spPr>
              <a:xfrm flipH="1">
                <a:off x="8704488" y="185261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597;p49">
                <a:extLst>
                  <a:ext uri="{FF2B5EF4-FFF2-40B4-BE49-F238E27FC236}">
                    <a16:creationId xmlns:a16="http://schemas.microsoft.com/office/drawing/2014/main" id="{47C6B911-842B-B05F-ED9E-A4556CE6A0BE}"/>
                  </a:ext>
                </a:extLst>
              </p:cNvPr>
              <p:cNvSpPr/>
              <p:nvPr/>
            </p:nvSpPr>
            <p:spPr>
              <a:xfrm rot="10800000">
                <a:off x="8529925" y="263931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598;p49">
                <a:extLst>
                  <a:ext uri="{FF2B5EF4-FFF2-40B4-BE49-F238E27FC236}">
                    <a16:creationId xmlns:a16="http://schemas.microsoft.com/office/drawing/2014/main" id="{D961F472-B1AC-45BA-2B4F-CA377313CAB9}"/>
                  </a:ext>
                </a:extLst>
              </p:cNvPr>
              <p:cNvSpPr/>
              <p:nvPr/>
            </p:nvSpPr>
            <p:spPr>
              <a:xfrm rot="10800000">
                <a:off x="8699725" y="249321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599;p49">
                <a:extLst>
                  <a:ext uri="{FF2B5EF4-FFF2-40B4-BE49-F238E27FC236}">
                    <a16:creationId xmlns:a16="http://schemas.microsoft.com/office/drawing/2014/main" id="{4A173723-9972-F30C-0B79-76F5DC0153FC}"/>
                  </a:ext>
                </a:extLst>
              </p:cNvPr>
              <p:cNvSpPr/>
              <p:nvPr/>
            </p:nvSpPr>
            <p:spPr>
              <a:xfrm rot="10800000">
                <a:off x="9064788" y="421271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600;p49">
                <a:extLst>
                  <a:ext uri="{FF2B5EF4-FFF2-40B4-BE49-F238E27FC236}">
                    <a16:creationId xmlns:a16="http://schemas.microsoft.com/office/drawing/2014/main" id="{92272667-4FEC-82C5-D294-BB79ED951136}"/>
                  </a:ext>
                </a:extLst>
              </p:cNvPr>
              <p:cNvSpPr/>
              <p:nvPr/>
            </p:nvSpPr>
            <p:spPr>
              <a:xfrm rot="10800000">
                <a:off x="8742588" y="421271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601;p49">
                <a:extLst>
                  <a:ext uri="{FF2B5EF4-FFF2-40B4-BE49-F238E27FC236}">
                    <a16:creationId xmlns:a16="http://schemas.microsoft.com/office/drawing/2014/main" id="{1C4B6C5E-9044-3709-3480-C444D3961684}"/>
                  </a:ext>
                </a:extLst>
              </p:cNvPr>
              <p:cNvSpPr/>
              <p:nvPr/>
            </p:nvSpPr>
            <p:spPr>
              <a:xfrm rot="10800000">
                <a:off x="8420388" y="421271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602;p49">
                <a:extLst>
                  <a:ext uri="{FF2B5EF4-FFF2-40B4-BE49-F238E27FC236}">
                    <a16:creationId xmlns:a16="http://schemas.microsoft.com/office/drawing/2014/main" id="{86F86AA0-B757-2C95-D630-95E1E60F2F03}"/>
                  </a:ext>
                </a:extLst>
              </p:cNvPr>
              <p:cNvSpPr/>
              <p:nvPr/>
            </p:nvSpPr>
            <p:spPr>
              <a:xfrm rot="10800000">
                <a:off x="8912388" y="406661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603;p49">
                <a:extLst>
                  <a:ext uri="{FF2B5EF4-FFF2-40B4-BE49-F238E27FC236}">
                    <a16:creationId xmlns:a16="http://schemas.microsoft.com/office/drawing/2014/main" id="{76931B74-27ED-235C-4ABE-08D1F8C451AF}"/>
                  </a:ext>
                </a:extLst>
              </p:cNvPr>
              <p:cNvSpPr/>
              <p:nvPr/>
            </p:nvSpPr>
            <p:spPr>
              <a:xfrm flipH="1">
                <a:off x="9021925" y="3916538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604;p49">
                <a:extLst>
                  <a:ext uri="{FF2B5EF4-FFF2-40B4-BE49-F238E27FC236}">
                    <a16:creationId xmlns:a16="http://schemas.microsoft.com/office/drawing/2014/main" id="{ADE101BF-2EA4-B4F4-E72B-F1713BF675DA}"/>
                  </a:ext>
                </a:extLst>
              </p:cNvPr>
              <p:cNvSpPr/>
              <p:nvPr/>
            </p:nvSpPr>
            <p:spPr>
              <a:xfrm>
                <a:off x="9021925" y="356411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605;p49">
                <a:extLst>
                  <a:ext uri="{FF2B5EF4-FFF2-40B4-BE49-F238E27FC236}">
                    <a16:creationId xmlns:a16="http://schemas.microsoft.com/office/drawing/2014/main" id="{E8E1AFBE-4444-E551-295D-0844FC91238C}"/>
                  </a:ext>
                </a:extLst>
              </p:cNvPr>
              <p:cNvSpPr/>
              <p:nvPr/>
            </p:nvSpPr>
            <p:spPr>
              <a:xfrm>
                <a:off x="9174325" y="371021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606;p49">
                <a:extLst>
                  <a:ext uri="{FF2B5EF4-FFF2-40B4-BE49-F238E27FC236}">
                    <a16:creationId xmlns:a16="http://schemas.microsoft.com/office/drawing/2014/main" id="{3AD4B272-9DF9-BA40-11A6-08B20E675AC9}"/>
                  </a:ext>
                </a:extLst>
              </p:cNvPr>
              <p:cNvSpPr/>
              <p:nvPr/>
            </p:nvSpPr>
            <p:spPr>
              <a:xfrm rot="10800000" flipH="1">
                <a:off x="8377525" y="3722188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607;p49">
                <a:extLst>
                  <a:ext uri="{FF2B5EF4-FFF2-40B4-BE49-F238E27FC236}">
                    <a16:creationId xmlns:a16="http://schemas.microsoft.com/office/drawing/2014/main" id="{4AB120BD-B591-1763-A408-BB13D0402037}"/>
                  </a:ext>
                </a:extLst>
              </p:cNvPr>
              <p:cNvSpPr/>
              <p:nvPr/>
            </p:nvSpPr>
            <p:spPr>
              <a:xfrm rot="10800000">
                <a:off x="8377525" y="3722188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608;p49">
                <a:extLst>
                  <a:ext uri="{FF2B5EF4-FFF2-40B4-BE49-F238E27FC236}">
                    <a16:creationId xmlns:a16="http://schemas.microsoft.com/office/drawing/2014/main" id="{46D738E6-6E03-3CF6-F0AA-58ECA4D9133D}"/>
                  </a:ext>
                </a:extLst>
              </p:cNvPr>
              <p:cNvSpPr/>
              <p:nvPr/>
            </p:nvSpPr>
            <p:spPr>
              <a:xfrm rot="10800000">
                <a:off x="8547325" y="3576088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609;p49">
                <a:extLst>
                  <a:ext uri="{FF2B5EF4-FFF2-40B4-BE49-F238E27FC236}">
                    <a16:creationId xmlns:a16="http://schemas.microsoft.com/office/drawing/2014/main" id="{24A7458C-A6DC-665C-732F-6D27813EA512}"/>
                  </a:ext>
                </a:extLst>
              </p:cNvPr>
              <p:cNvSpPr/>
              <p:nvPr/>
            </p:nvSpPr>
            <p:spPr>
              <a:xfrm rot="10800000" flipH="1">
                <a:off x="8591013" y="406536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610;p49">
                <a:extLst>
                  <a:ext uri="{FF2B5EF4-FFF2-40B4-BE49-F238E27FC236}">
                    <a16:creationId xmlns:a16="http://schemas.microsoft.com/office/drawing/2014/main" id="{6C1DD326-EC34-2EBC-5F9C-66FB8E49AAC2}"/>
                  </a:ext>
                </a:extLst>
              </p:cNvPr>
              <p:cNvSpPr/>
              <p:nvPr/>
            </p:nvSpPr>
            <p:spPr>
              <a:xfrm rot="10800000">
                <a:off x="8591013" y="406536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611;p49">
                <a:extLst>
                  <a:ext uri="{FF2B5EF4-FFF2-40B4-BE49-F238E27FC236}">
                    <a16:creationId xmlns:a16="http://schemas.microsoft.com/office/drawing/2014/main" id="{3FC9D93D-D6B3-DBE9-E895-F980B43E40AC}"/>
                  </a:ext>
                </a:extLst>
              </p:cNvPr>
              <p:cNvSpPr/>
              <p:nvPr/>
            </p:nvSpPr>
            <p:spPr>
              <a:xfrm rot="10800000">
                <a:off x="8487075" y="32799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612;p49">
                <a:extLst>
                  <a:ext uri="{FF2B5EF4-FFF2-40B4-BE49-F238E27FC236}">
                    <a16:creationId xmlns:a16="http://schemas.microsoft.com/office/drawing/2014/main" id="{61760DEF-8FB0-B983-8823-986158BB7A68}"/>
                  </a:ext>
                </a:extLst>
              </p:cNvPr>
              <p:cNvSpPr/>
              <p:nvPr/>
            </p:nvSpPr>
            <p:spPr>
              <a:xfrm rot="10800000" flipH="1">
                <a:off x="9131463" y="28115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61" name="Google Shape;1261;p44"/>
          <p:cNvSpPr txBox="1">
            <a:spLocks noGrp="1"/>
          </p:cNvSpPr>
          <p:nvPr>
            <p:ph type="title"/>
          </p:nvPr>
        </p:nvSpPr>
        <p:spPr>
          <a:xfrm>
            <a:off x="717699" y="548250"/>
            <a:ext cx="5321867" cy="11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C++ SMART POINTERS</a:t>
            </a:r>
            <a:endParaRPr dirty="0"/>
          </a:p>
        </p:txBody>
      </p:sp>
      <p:grpSp>
        <p:nvGrpSpPr>
          <p:cNvPr id="1262" name="Google Shape;1262;p44"/>
          <p:cNvGrpSpPr/>
          <p:nvPr/>
        </p:nvGrpSpPr>
        <p:grpSpPr>
          <a:xfrm>
            <a:off x="4290853" y="-1272405"/>
            <a:ext cx="5274562" cy="3055349"/>
            <a:chOff x="4290853" y="-1272405"/>
            <a:chExt cx="5274562" cy="3055349"/>
          </a:xfrm>
        </p:grpSpPr>
        <p:sp>
          <p:nvSpPr>
            <p:cNvPr id="1263" name="Google Shape;1263;p44"/>
            <p:cNvSpPr/>
            <p:nvPr/>
          </p:nvSpPr>
          <p:spPr>
            <a:xfrm>
              <a:off x="6316154" y="-866543"/>
              <a:ext cx="1856097" cy="1351603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7302820" y="-334115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7327912" y="-35446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6877337" y="-700528"/>
              <a:ext cx="1613378" cy="1468724"/>
            </a:xfrm>
            <a:custGeom>
              <a:avLst/>
              <a:gdLst/>
              <a:ahLst/>
              <a:cxnLst/>
              <a:rect l="l" t="t" r="r" b="b"/>
              <a:pathLst>
                <a:path w="23790" h="21657" extrusionOk="0">
                  <a:moveTo>
                    <a:pt x="12320" y="1"/>
                  </a:moveTo>
                  <a:cubicBezTo>
                    <a:pt x="11639" y="1"/>
                    <a:pt x="10704" y="600"/>
                    <a:pt x="9740" y="1091"/>
                  </a:cubicBezTo>
                  <a:cubicBezTo>
                    <a:pt x="9680" y="972"/>
                    <a:pt x="9609" y="865"/>
                    <a:pt x="9502" y="794"/>
                  </a:cubicBezTo>
                  <a:cubicBezTo>
                    <a:pt x="9324" y="659"/>
                    <a:pt x="9105" y="595"/>
                    <a:pt x="8867" y="595"/>
                  </a:cubicBezTo>
                  <a:cubicBezTo>
                    <a:pt x="8305" y="595"/>
                    <a:pt x="7634" y="949"/>
                    <a:pt x="7132" y="1567"/>
                  </a:cubicBezTo>
                  <a:lnTo>
                    <a:pt x="7001" y="1746"/>
                  </a:lnTo>
                  <a:cubicBezTo>
                    <a:pt x="6775" y="1865"/>
                    <a:pt x="6525" y="1996"/>
                    <a:pt x="6287" y="2175"/>
                  </a:cubicBezTo>
                  <a:cubicBezTo>
                    <a:pt x="6179" y="2137"/>
                    <a:pt x="6061" y="2119"/>
                    <a:pt x="5936" y="2119"/>
                  </a:cubicBezTo>
                  <a:cubicBezTo>
                    <a:pt x="5386" y="2119"/>
                    <a:pt x="4708" y="2473"/>
                    <a:pt x="4203" y="3103"/>
                  </a:cubicBezTo>
                  <a:cubicBezTo>
                    <a:pt x="3656" y="3782"/>
                    <a:pt x="3489" y="4568"/>
                    <a:pt x="3691" y="5104"/>
                  </a:cubicBezTo>
                  <a:cubicBezTo>
                    <a:pt x="3632" y="5211"/>
                    <a:pt x="3596" y="5318"/>
                    <a:pt x="3537" y="5425"/>
                  </a:cubicBezTo>
                  <a:cubicBezTo>
                    <a:pt x="2810" y="5925"/>
                    <a:pt x="2001" y="6437"/>
                    <a:pt x="1667" y="7425"/>
                  </a:cubicBezTo>
                  <a:cubicBezTo>
                    <a:pt x="1548" y="7532"/>
                    <a:pt x="1417" y="7652"/>
                    <a:pt x="1298" y="7806"/>
                  </a:cubicBezTo>
                  <a:cubicBezTo>
                    <a:pt x="858" y="8354"/>
                    <a:pt x="691" y="9176"/>
                    <a:pt x="858" y="9604"/>
                  </a:cubicBezTo>
                  <a:cubicBezTo>
                    <a:pt x="703" y="9723"/>
                    <a:pt x="929" y="10068"/>
                    <a:pt x="798" y="10223"/>
                  </a:cubicBezTo>
                  <a:cubicBezTo>
                    <a:pt x="96" y="11092"/>
                    <a:pt x="0" y="12164"/>
                    <a:pt x="584" y="12593"/>
                  </a:cubicBezTo>
                  <a:cubicBezTo>
                    <a:pt x="762" y="12724"/>
                    <a:pt x="989" y="12783"/>
                    <a:pt x="1227" y="12783"/>
                  </a:cubicBezTo>
                  <a:cubicBezTo>
                    <a:pt x="1215" y="12843"/>
                    <a:pt x="1215" y="12926"/>
                    <a:pt x="1191" y="12985"/>
                  </a:cubicBezTo>
                  <a:cubicBezTo>
                    <a:pt x="286" y="13950"/>
                    <a:pt x="810" y="14331"/>
                    <a:pt x="1596" y="14533"/>
                  </a:cubicBezTo>
                  <a:cubicBezTo>
                    <a:pt x="1620" y="14771"/>
                    <a:pt x="1727" y="14974"/>
                    <a:pt x="1905" y="15105"/>
                  </a:cubicBezTo>
                  <a:cubicBezTo>
                    <a:pt x="2053" y="15217"/>
                    <a:pt x="2232" y="15270"/>
                    <a:pt x="2427" y="15270"/>
                  </a:cubicBezTo>
                  <a:cubicBezTo>
                    <a:pt x="2751" y="15270"/>
                    <a:pt x="3118" y="15123"/>
                    <a:pt x="3453" y="14855"/>
                  </a:cubicBezTo>
                  <a:lnTo>
                    <a:pt x="3453" y="14855"/>
                  </a:lnTo>
                  <a:cubicBezTo>
                    <a:pt x="4550" y="15249"/>
                    <a:pt x="2961" y="16674"/>
                    <a:pt x="4106" y="16674"/>
                  </a:cubicBezTo>
                  <a:cubicBezTo>
                    <a:pt x="4204" y="16674"/>
                    <a:pt x="4323" y="16663"/>
                    <a:pt x="4465" y="16641"/>
                  </a:cubicBezTo>
                  <a:lnTo>
                    <a:pt x="4465" y="16641"/>
                  </a:lnTo>
                  <a:cubicBezTo>
                    <a:pt x="4394" y="17474"/>
                    <a:pt x="4918" y="17712"/>
                    <a:pt x="6215" y="17784"/>
                  </a:cubicBezTo>
                  <a:cubicBezTo>
                    <a:pt x="6227" y="18105"/>
                    <a:pt x="6346" y="18403"/>
                    <a:pt x="6585" y="18558"/>
                  </a:cubicBezTo>
                  <a:cubicBezTo>
                    <a:pt x="6755" y="18686"/>
                    <a:pt x="6965" y="18748"/>
                    <a:pt x="7195" y="18748"/>
                  </a:cubicBezTo>
                  <a:cubicBezTo>
                    <a:pt x="7688" y="18748"/>
                    <a:pt x="8272" y="18466"/>
                    <a:pt x="8751" y="17962"/>
                  </a:cubicBezTo>
                  <a:cubicBezTo>
                    <a:pt x="9019" y="19017"/>
                    <a:pt x="9105" y="19744"/>
                    <a:pt x="9885" y="19744"/>
                  </a:cubicBezTo>
                  <a:cubicBezTo>
                    <a:pt x="10285" y="19744"/>
                    <a:pt x="10868" y="19553"/>
                    <a:pt x="11752" y="19117"/>
                  </a:cubicBezTo>
                  <a:lnTo>
                    <a:pt x="11752" y="19117"/>
                  </a:lnTo>
                  <a:cubicBezTo>
                    <a:pt x="11669" y="19439"/>
                    <a:pt x="12835" y="19784"/>
                    <a:pt x="13038" y="19891"/>
                  </a:cubicBezTo>
                  <a:cubicBezTo>
                    <a:pt x="13073" y="20272"/>
                    <a:pt x="13240" y="20867"/>
                    <a:pt x="13502" y="21070"/>
                  </a:cubicBezTo>
                  <a:cubicBezTo>
                    <a:pt x="13680" y="21206"/>
                    <a:pt x="13857" y="21267"/>
                    <a:pt x="14042" y="21267"/>
                  </a:cubicBezTo>
                  <a:cubicBezTo>
                    <a:pt x="14389" y="21267"/>
                    <a:pt x="14767" y="21055"/>
                    <a:pt x="15240" y="20736"/>
                  </a:cubicBezTo>
                  <a:lnTo>
                    <a:pt x="15240" y="20736"/>
                  </a:lnTo>
                  <a:cubicBezTo>
                    <a:pt x="15288" y="20986"/>
                    <a:pt x="15086" y="21522"/>
                    <a:pt x="16062" y="21653"/>
                  </a:cubicBezTo>
                  <a:cubicBezTo>
                    <a:pt x="16078" y="21656"/>
                    <a:pt x="16097" y="21657"/>
                    <a:pt x="16118" y="21657"/>
                  </a:cubicBezTo>
                  <a:cubicBezTo>
                    <a:pt x="16504" y="21657"/>
                    <a:pt x="17674" y="21270"/>
                    <a:pt x="17979" y="21225"/>
                  </a:cubicBezTo>
                  <a:cubicBezTo>
                    <a:pt x="18000" y="21446"/>
                    <a:pt x="18136" y="21541"/>
                    <a:pt x="18349" y="21541"/>
                  </a:cubicBezTo>
                  <a:cubicBezTo>
                    <a:pt x="19559" y="21541"/>
                    <a:pt x="23274" y="18496"/>
                    <a:pt x="22920" y="18212"/>
                  </a:cubicBezTo>
                  <a:cubicBezTo>
                    <a:pt x="22503" y="17903"/>
                    <a:pt x="23325" y="17760"/>
                    <a:pt x="23622" y="16295"/>
                  </a:cubicBezTo>
                  <a:cubicBezTo>
                    <a:pt x="23789" y="15522"/>
                    <a:pt x="22729" y="15700"/>
                    <a:pt x="22444" y="15319"/>
                  </a:cubicBezTo>
                  <a:cubicBezTo>
                    <a:pt x="22622" y="14736"/>
                    <a:pt x="22837" y="13986"/>
                    <a:pt x="22944" y="13378"/>
                  </a:cubicBezTo>
                  <a:cubicBezTo>
                    <a:pt x="23063" y="12634"/>
                    <a:pt x="22421" y="12510"/>
                    <a:pt x="22032" y="12510"/>
                  </a:cubicBezTo>
                  <a:cubicBezTo>
                    <a:pt x="21954" y="12510"/>
                    <a:pt x="21886" y="12515"/>
                    <a:pt x="21836" y="12521"/>
                  </a:cubicBezTo>
                  <a:lnTo>
                    <a:pt x="21932" y="12426"/>
                  </a:lnTo>
                  <a:cubicBezTo>
                    <a:pt x="22646" y="11569"/>
                    <a:pt x="22765" y="10497"/>
                    <a:pt x="22182" y="10057"/>
                  </a:cubicBezTo>
                  <a:lnTo>
                    <a:pt x="22170" y="10045"/>
                  </a:lnTo>
                  <a:cubicBezTo>
                    <a:pt x="22051" y="9866"/>
                    <a:pt x="21884" y="9640"/>
                    <a:pt x="21610" y="9366"/>
                  </a:cubicBezTo>
                  <a:cubicBezTo>
                    <a:pt x="20920" y="8628"/>
                    <a:pt x="21003" y="8294"/>
                    <a:pt x="20943" y="7842"/>
                  </a:cubicBezTo>
                  <a:cubicBezTo>
                    <a:pt x="21134" y="7247"/>
                    <a:pt x="21063" y="6687"/>
                    <a:pt x="20682" y="6401"/>
                  </a:cubicBezTo>
                  <a:cubicBezTo>
                    <a:pt x="20509" y="6265"/>
                    <a:pt x="20296" y="6205"/>
                    <a:pt x="20067" y="6205"/>
                  </a:cubicBezTo>
                  <a:cubicBezTo>
                    <a:pt x="19996" y="6205"/>
                    <a:pt x="19922" y="6211"/>
                    <a:pt x="19848" y="6223"/>
                  </a:cubicBezTo>
                  <a:lnTo>
                    <a:pt x="19765" y="6151"/>
                  </a:lnTo>
                  <a:cubicBezTo>
                    <a:pt x="20086" y="5461"/>
                    <a:pt x="20039" y="4758"/>
                    <a:pt x="19586" y="4437"/>
                  </a:cubicBezTo>
                  <a:cubicBezTo>
                    <a:pt x="19414" y="4302"/>
                    <a:pt x="19201" y="4238"/>
                    <a:pt x="18968" y="4238"/>
                  </a:cubicBezTo>
                  <a:cubicBezTo>
                    <a:pt x="18605" y="4238"/>
                    <a:pt x="18191" y="4392"/>
                    <a:pt x="17800" y="4675"/>
                  </a:cubicBezTo>
                  <a:cubicBezTo>
                    <a:pt x="17788" y="4651"/>
                    <a:pt x="17765" y="4615"/>
                    <a:pt x="17741" y="4592"/>
                  </a:cubicBezTo>
                  <a:lnTo>
                    <a:pt x="17765" y="4568"/>
                  </a:lnTo>
                  <a:cubicBezTo>
                    <a:pt x="18479" y="3699"/>
                    <a:pt x="18598" y="2627"/>
                    <a:pt x="18003" y="2163"/>
                  </a:cubicBezTo>
                  <a:cubicBezTo>
                    <a:pt x="17829" y="2027"/>
                    <a:pt x="17613" y="1963"/>
                    <a:pt x="17378" y="1963"/>
                  </a:cubicBezTo>
                  <a:cubicBezTo>
                    <a:pt x="17014" y="1963"/>
                    <a:pt x="16604" y="2115"/>
                    <a:pt x="16229" y="2389"/>
                  </a:cubicBezTo>
                  <a:cubicBezTo>
                    <a:pt x="16157" y="2341"/>
                    <a:pt x="16062" y="2282"/>
                    <a:pt x="15979" y="2246"/>
                  </a:cubicBezTo>
                  <a:cubicBezTo>
                    <a:pt x="15883" y="2210"/>
                    <a:pt x="15776" y="2163"/>
                    <a:pt x="15681" y="2115"/>
                  </a:cubicBezTo>
                  <a:cubicBezTo>
                    <a:pt x="15800" y="1579"/>
                    <a:pt x="15705" y="1091"/>
                    <a:pt x="15348" y="817"/>
                  </a:cubicBezTo>
                  <a:cubicBezTo>
                    <a:pt x="15180" y="687"/>
                    <a:pt x="14972" y="625"/>
                    <a:pt x="14742" y="625"/>
                  </a:cubicBezTo>
                  <a:cubicBezTo>
                    <a:pt x="14448" y="625"/>
                    <a:pt x="14120" y="726"/>
                    <a:pt x="13800" y="913"/>
                  </a:cubicBezTo>
                  <a:cubicBezTo>
                    <a:pt x="13443" y="639"/>
                    <a:pt x="13097" y="389"/>
                    <a:pt x="12835" y="162"/>
                  </a:cubicBezTo>
                  <a:cubicBezTo>
                    <a:pt x="12688" y="49"/>
                    <a:pt x="12514" y="1"/>
                    <a:pt x="12320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6075921" y="-80727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5928581" y="-9675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5206035" y="-591817"/>
              <a:ext cx="912484" cy="747484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5327156" y="-4584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4"/>
            <p:cNvSpPr/>
            <p:nvPr/>
          </p:nvSpPr>
          <p:spPr>
            <a:xfrm rot="-1639471">
              <a:off x="4487034" y="-933587"/>
              <a:ext cx="1789757" cy="128981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4"/>
            <p:cNvSpPr/>
            <p:nvPr/>
          </p:nvSpPr>
          <p:spPr>
            <a:xfrm rot="-1639471">
              <a:off x="4558331" y="-290777"/>
              <a:ext cx="912477" cy="747478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5" name="Google Shape;1325;p44"/>
          <p:cNvSpPr txBox="1">
            <a:spLocks noGrp="1"/>
          </p:cNvSpPr>
          <p:nvPr>
            <p:ph type="subTitle" idx="1"/>
          </p:nvPr>
        </p:nvSpPr>
        <p:spPr>
          <a:xfrm>
            <a:off x="717699" y="1554472"/>
            <a:ext cx="4423849" cy="2192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lt2"/>
              </a:buClr>
            </a:pPr>
            <a:r>
              <a:rPr lang="en-US" dirty="0"/>
              <a:t>Global vector of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unique_ptrs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for each of:</a:t>
            </a:r>
          </a:p>
          <a:p>
            <a:pPr lvl="1" algn="l">
              <a:buClr>
                <a:schemeClr val="lt2"/>
              </a:buClr>
            </a:pPr>
            <a:r>
              <a:rPr lang="en-US" dirty="0">
                <a:latin typeface="Montserrat" panose="00000500000000000000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Vehicles</a:t>
            </a:r>
          </a:p>
          <a:p>
            <a:pPr lvl="1" algn="l">
              <a:buClr>
                <a:schemeClr val="lt2"/>
              </a:buClr>
            </a:pPr>
            <a:r>
              <a:rPr lang="en-US" dirty="0">
                <a:latin typeface="Montserrat" panose="00000500000000000000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Fire Stations</a:t>
            </a:r>
          </a:p>
          <a:p>
            <a:pPr lvl="1" algn="l">
              <a:buClr>
                <a:schemeClr val="lt2"/>
              </a:buClr>
            </a:pPr>
            <a:r>
              <a:rPr lang="en-US" dirty="0">
                <a:latin typeface="Montserrat" panose="00000500000000000000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Events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Clr>
                <a:schemeClr val="lt2"/>
              </a:buClr>
            </a:pP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Copies of each vector are made using raw pointers to the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unique_ptr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addresses</a:t>
            </a:r>
          </a:p>
          <a:p>
            <a:pPr>
              <a:buClr>
                <a:schemeClr val="lt2"/>
              </a:buClr>
            </a:pPr>
            <a:r>
              <a:rPr lang="en-US" dirty="0"/>
              <a:t>Mitigates A-B-A problem</a:t>
            </a:r>
          </a:p>
          <a:p>
            <a:pPr>
              <a:buClr>
                <a:schemeClr val="lt2"/>
              </a:buClr>
            </a:pPr>
            <a:r>
              <a:rPr lang="en-US" dirty="0"/>
              <a:t>Initial design did not use smart pointers, refactoring was complex</a:t>
            </a:r>
          </a:p>
          <a:p>
            <a:pPr lvl="0">
              <a:buClr>
                <a:schemeClr val="lt2"/>
              </a:buClr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30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43;p67">
            <a:extLst>
              <a:ext uri="{FF2B5EF4-FFF2-40B4-BE49-F238E27FC236}">
                <a16:creationId xmlns:a16="http://schemas.microsoft.com/office/drawing/2014/main" id="{338E739C-6342-C72D-ECE4-1EFA8464960D}"/>
              </a:ext>
            </a:extLst>
          </p:cNvPr>
          <p:cNvSpPr/>
          <p:nvPr/>
        </p:nvSpPr>
        <p:spPr>
          <a:xfrm>
            <a:off x="1227488" y="4001038"/>
            <a:ext cx="1089300" cy="2112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144;p67">
            <a:extLst>
              <a:ext uri="{FF2B5EF4-FFF2-40B4-BE49-F238E27FC236}">
                <a16:creationId xmlns:a16="http://schemas.microsoft.com/office/drawing/2014/main" id="{0B8ADB80-FFE4-784F-5DD7-5C0B07244C3B}"/>
              </a:ext>
            </a:extLst>
          </p:cNvPr>
          <p:cNvSpPr/>
          <p:nvPr/>
        </p:nvSpPr>
        <p:spPr>
          <a:xfrm>
            <a:off x="953613" y="3573950"/>
            <a:ext cx="2739600" cy="1734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2145;p67">
            <a:extLst>
              <a:ext uri="{FF2B5EF4-FFF2-40B4-BE49-F238E27FC236}">
                <a16:creationId xmlns:a16="http://schemas.microsoft.com/office/drawing/2014/main" id="{0E0D1090-17A3-CA1D-DC0B-CED26BCDE460}"/>
              </a:ext>
            </a:extLst>
          </p:cNvPr>
          <p:cNvGrpSpPr/>
          <p:nvPr/>
        </p:nvGrpSpPr>
        <p:grpSpPr>
          <a:xfrm>
            <a:off x="1628789" y="-742355"/>
            <a:ext cx="2670162" cy="1900627"/>
            <a:chOff x="1628789" y="-742355"/>
            <a:chExt cx="2670162" cy="1900627"/>
          </a:xfrm>
        </p:grpSpPr>
        <p:sp>
          <p:nvSpPr>
            <p:cNvPr id="9" name="Google Shape;2146;p67">
              <a:extLst>
                <a:ext uri="{FF2B5EF4-FFF2-40B4-BE49-F238E27FC236}">
                  <a16:creationId xmlns:a16="http://schemas.microsoft.com/office/drawing/2014/main" id="{0C700F44-1E64-A2EE-C07C-69DF5743EBFC}"/>
                </a:ext>
              </a:extLst>
            </p:cNvPr>
            <p:cNvSpPr/>
            <p:nvPr/>
          </p:nvSpPr>
          <p:spPr>
            <a:xfrm flipH="1">
              <a:off x="1817491" y="-193330"/>
              <a:ext cx="1856097" cy="1351603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47;p67">
              <a:extLst>
                <a:ext uri="{FF2B5EF4-FFF2-40B4-BE49-F238E27FC236}">
                  <a16:creationId xmlns:a16="http://schemas.microsoft.com/office/drawing/2014/main" id="{7CCCFBA2-469C-3108-1B21-7AF94B6BB411}"/>
                </a:ext>
              </a:extLst>
            </p:cNvPr>
            <p:cNvSpPr/>
            <p:nvPr/>
          </p:nvSpPr>
          <p:spPr>
            <a:xfrm flipH="1">
              <a:off x="3242173" y="-742355"/>
              <a:ext cx="912484" cy="747484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48;p67">
              <a:extLst>
                <a:ext uri="{FF2B5EF4-FFF2-40B4-BE49-F238E27FC236}">
                  <a16:creationId xmlns:a16="http://schemas.microsoft.com/office/drawing/2014/main" id="{63AD3A22-5712-8947-6033-8B429A343D78}"/>
                </a:ext>
              </a:extLst>
            </p:cNvPr>
            <p:cNvSpPr/>
            <p:nvPr/>
          </p:nvSpPr>
          <p:spPr>
            <a:xfrm flipH="1">
              <a:off x="1628789" y="-559728"/>
              <a:ext cx="1613378" cy="1468724"/>
            </a:xfrm>
            <a:custGeom>
              <a:avLst/>
              <a:gdLst/>
              <a:ahLst/>
              <a:cxnLst/>
              <a:rect l="l" t="t" r="r" b="b"/>
              <a:pathLst>
                <a:path w="23790" h="21657" extrusionOk="0">
                  <a:moveTo>
                    <a:pt x="12320" y="1"/>
                  </a:moveTo>
                  <a:cubicBezTo>
                    <a:pt x="11639" y="1"/>
                    <a:pt x="10704" y="600"/>
                    <a:pt x="9740" y="1091"/>
                  </a:cubicBezTo>
                  <a:cubicBezTo>
                    <a:pt x="9680" y="972"/>
                    <a:pt x="9609" y="865"/>
                    <a:pt x="9502" y="794"/>
                  </a:cubicBezTo>
                  <a:cubicBezTo>
                    <a:pt x="9324" y="659"/>
                    <a:pt x="9105" y="595"/>
                    <a:pt x="8867" y="595"/>
                  </a:cubicBezTo>
                  <a:cubicBezTo>
                    <a:pt x="8305" y="595"/>
                    <a:pt x="7634" y="949"/>
                    <a:pt x="7132" y="1567"/>
                  </a:cubicBezTo>
                  <a:lnTo>
                    <a:pt x="7001" y="1746"/>
                  </a:lnTo>
                  <a:cubicBezTo>
                    <a:pt x="6775" y="1865"/>
                    <a:pt x="6525" y="1996"/>
                    <a:pt x="6287" y="2175"/>
                  </a:cubicBezTo>
                  <a:cubicBezTo>
                    <a:pt x="6179" y="2137"/>
                    <a:pt x="6061" y="2119"/>
                    <a:pt x="5936" y="2119"/>
                  </a:cubicBezTo>
                  <a:cubicBezTo>
                    <a:pt x="5386" y="2119"/>
                    <a:pt x="4708" y="2473"/>
                    <a:pt x="4203" y="3103"/>
                  </a:cubicBezTo>
                  <a:cubicBezTo>
                    <a:pt x="3656" y="3782"/>
                    <a:pt x="3489" y="4568"/>
                    <a:pt x="3691" y="5104"/>
                  </a:cubicBezTo>
                  <a:cubicBezTo>
                    <a:pt x="3632" y="5211"/>
                    <a:pt x="3596" y="5318"/>
                    <a:pt x="3537" y="5425"/>
                  </a:cubicBezTo>
                  <a:cubicBezTo>
                    <a:pt x="2810" y="5925"/>
                    <a:pt x="2001" y="6437"/>
                    <a:pt x="1667" y="7425"/>
                  </a:cubicBezTo>
                  <a:cubicBezTo>
                    <a:pt x="1548" y="7532"/>
                    <a:pt x="1417" y="7652"/>
                    <a:pt x="1298" y="7806"/>
                  </a:cubicBezTo>
                  <a:cubicBezTo>
                    <a:pt x="858" y="8354"/>
                    <a:pt x="691" y="9176"/>
                    <a:pt x="858" y="9604"/>
                  </a:cubicBezTo>
                  <a:cubicBezTo>
                    <a:pt x="703" y="9723"/>
                    <a:pt x="929" y="10068"/>
                    <a:pt x="798" y="10223"/>
                  </a:cubicBezTo>
                  <a:cubicBezTo>
                    <a:pt x="96" y="11092"/>
                    <a:pt x="0" y="12164"/>
                    <a:pt x="584" y="12593"/>
                  </a:cubicBezTo>
                  <a:cubicBezTo>
                    <a:pt x="762" y="12724"/>
                    <a:pt x="989" y="12783"/>
                    <a:pt x="1227" y="12783"/>
                  </a:cubicBezTo>
                  <a:cubicBezTo>
                    <a:pt x="1215" y="12843"/>
                    <a:pt x="1215" y="12926"/>
                    <a:pt x="1191" y="12985"/>
                  </a:cubicBezTo>
                  <a:cubicBezTo>
                    <a:pt x="286" y="13950"/>
                    <a:pt x="810" y="14331"/>
                    <a:pt x="1596" y="14533"/>
                  </a:cubicBezTo>
                  <a:cubicBezTo>
                    <a:pt x="1620" y="14771"/>
                    <a:pt x="1727" y="14974"/>
                    <a:pt x="1905" y="15105"/>
                  </a:cubicBezTo>
                  <a:cubicBezTo>
                    <a:pt x="2053" y="15217"/>
                    <a:pt x="2232" y="15270"/>
                    <a:pt x="2427" y="15270"/>
                  </a:cubicBezTo>
                  <a:cubicBezTo>
                    <a:pt x="2751" y="15270"/>
                    <a:pt x="3118" y="15123"/>
                    <a:pt x="3453" y="14855"/>
                  </a:cubicBezTo>
                  <a:lnTo>
                    <a:pt x="3453" y="14855"/>
                  </a:lnTo>
                  <a:cubicBezTo>
                    <a:pt x="4550" y="15249"/>
                    <a:pt x="2961" y="16674"/>
                    <a:pt x="4106" y="16674"/>
                  </a:cubicBezTo>
                  <a:cubicBezTo>
                    <a:pt x="4204" y="16674"/>
                    <a:pt x="4323" y="16663"/>
                    <a:pt x="4465" y="16641"/>
                  </a:cubicBezTo>
                  <a:lnTo>
                    <a:pt x="4465" y="16641"/>
                  </a:lnTo>
                  <a:cubicBezTo>
                    <a:pt x="4394" y="17474"/>
                    <a:pt x="4918" y="17712"/>
                    <a:pt x="6215" y="17784"/>
                  </a:cubicBezTo>
                  <a:cubicBezTo>
                    <a:pt x="6227" y="18105"/>
                    <a:pt x="6346" y="18403"/>
                    <a:pt x="6585" y="18558"/>
                  </a:cubicBezTo>
                  <a:cubicBezTo>
                    <a:pt x="6755" y="18686"/>
                    <a:pt x="6965" y="18748"/>
                    <a:pt x="7195" y="18748"/>
                  </a:cubicBezTo>
                  <a:cubicBezTo>
                    <a:pt x="7688" y="18748"/>
                    <a:pt x="8272" y="18466"/>
                    <a:pt x="8751" y="17962"/>
                  </a:cubicBezTo>
                  <a:cubicBezTo>
                    <a:pt x="9019" y="19017"/>
                    <a:pt x="9105" y="19744"/>
                    <a:pt x="9885" y="19744"/>
                  </a:cubicBezTo>
                  <a:cubicBezTo>
                    <a:pt x="10285" y="19744"/>
                    <a:pt x="10868" y="19553"/>
                    <a:pt x="11752" y="19117"/>
                  </a:cubicBezTo>
                  <a:lnTo>
                    <a:pt x="11752" y="19117"/>
                  </a:lnTo>
                  <a:cubicBezTo>
                    <a:pt x="11669" y="19439"/>
                    <a:pt x="12835" y="19784"/>
                    <a:pt x="13038" y="19891"/>
                  </a:cubicBezTo>
                  <a:cubicBezTo>
                    <a:pt x="13073" y="20272"/>
                    <a:pt x="13240" y="20867"/>
                    <a:pt x="13502" y="21070"/>
                  </a:cubicBezTo>
                  <a:cubicBezTo>
                    <a:pt x="13680" y="21206"/>
                    <a:pt x="13857" y="21267"/>
                    <a:pt x="14042" y="21267"/>
                  </a:cubicBezTo>
                  <a:cubicBezTo>
                    <a:pt x="14389" y="21267"/>
                    <a:pt x="14767" y="21055"/>
                    <a:pt x="15240" y="20736"/>
                  </a:cubicBezTo>
                  <a:lnTo>
                    <a:pt x="15240" y="20736"/>
                  </a:lnTo>
                  <a:cubicBezTo>
                    <a:pt x="15288" y="20986"/>
                    <a:pt x="15086" y="21522"/>
                    <a:pt x="16062" y="21653"/>
                  </a:cubicBezTo>
                  <a:cubicBezTo>
                    <a:pt x="16078" y="21656"/>
                    <a:pt x="16097" y="21657"/>
                    <a:pt x="16118" y="21657"/>
                  </a:cubicBezTo>
                  <a:cubicBezTo>
                    <a:pt x="16504" y="21657"/>
                    <a:pt x="17674" y="21270"/>
                    <a:pt x="17979" y="21225"/>
                  </a:cubicBezTo>
                  <a:cubicBezTo>
                    <a:pt x="18000" y="21446"/>
                    <a:pt x="18136" y="21541"/>
                    <a:pt x="18349" y="21541"/>
                  </a:cubicBezTo>
                  <a:cubicBezTo>
                    <a:pt x="19559" y="21541"/>
                    <a:pt x="23274" y="18496"/>
                    <a:pt x="22920" y="18212"/>
                  </a:cubicBezTo>
                  <a:cubicBezTo>
                    <a:pt x="22503" y="17903"/>
                    <a:pt x="23325" y="17760"/>
                    <a:pt x="23622" y="16295"/>
                  </a:cubicBezTo>
                  <a:cubicBezTo>
                    <a:pt x="23789" y="15522"/>
                    <a:pt x="22729" y="15700"/>
                    <a:pt x="22444" y="15319"/>
                  </a:cubicBezTo>
                  <a:cubicBezTo>
                    <a:pt x="22622" y="14736"/>
                    <a:pt x="22837" y="13986"/>
                    <a:pt x="22944" y="13378"/>
                  </a:cubicBezTo>
                  <a:cubicBezTo>
                    <a:pt x="23063" y="12634"/>
                    <a:pt x="22421" y="12510"/>
                    <a:pt x="22032" y="12510"/>
                  </a:cubicBezTo>
                  <a:cubicBezTo>
                    <a:pt x="21954" y="12510"/>
                    <a:pt x="21886" y="12515"/>
                    <a:pt x="21836" y="12521"/>
                  </a:cubicBezTo>
                  <a:lnTo>
                    <a:pt x="21932" y="12426"/>
                  </a:lnTo>
                  <a:cubicBezTo>
                    <a:pt x="22646" y="11569"/>
                    <a:pt x="22765" y="10497"/>
                    <a:pt x="22182" y="10057"/>
                  </a:cubicBezTo>
                  <a:lnTo>
                    <a:pt x="22170" y="10045"/>
                  </a:lnTo>
                  <a:cubicBezTo>
                    <a:pt x="22051" y="9866"/>
                    <a:pt x="21884" y="9640"/>
                    <a:pt x="21610" y="9366"/>
                  </a:cubicBezTo>
                  <a:cubicBezTo>
                    <a:pt x="20920" y="8628"/>
                    <a:pt x="21003" y="8294"/>
                    <a:pt x="20943" y="7842"/>
                  </a:cubicBezTo>
                  <a:cubicBezTo>
                    <a:pt x="21134" y="7247"/>
                    <a:pt x="21063" y="6687"/>
                    <a:pt x="20682" y="6401"/>
                  </a:cubicBezTo>
                  <a:cubicBezTo>
                    <a:pt x="20509" y="6265"/>
                    <a:pt x="20296" y="6205"/>
                    <a:pt x="20067" y="6205"/>
                  </a:cubicBezTo>
                  <a:cubicBezTo>
                    <a:pt x="19996" y="6205"/>
                    <a:pt x="19922" y="6211"/>
                    <a:pt x="19848" y="6223"/>
                  </a:cubicBezTo>
                  <a:lnTo>
                    <a:pt x="19765" y="6151"/>
                  </a:lnTo>
                  <a:cubicBezTo>
                    <a:pt x="20086" y="5461"/>
                    <a:pt x="20039" y="4758"/>
                    <a:pt x="19586" y="4437"/>
                  </a:cubicBezTo>
                  <a:cubicBezTo>
                    <a:pt x="19414" y="4302"/>
                    <a:pt x="19201" y="4238"/>
                    <a:pt x="18968" y="4238"/>
                  </a:cubicBezTo>
                  <a:cubicBezTo>
                    <a:pt x="18605" y="4238"/>
                    <a:pt x="18191" y="4392"/>
                    <a:pt x="17800" y="4675"/>
                  </a:cubicBezTo>
                  <a:cubicBezTo>
                    <a:pt x="17788" y="4651"/>
                    <a:pt x="17765" y="4615"/>
                    <a:pt x="17741" y="4592"/>
                  </a:cubicBezTo>
                  <a:lnTo>
                    <a:pt x="17765" y="4568"/>
                  </a:lnTo>
                  <a:cubicBezTo>
                    <a:pt x="18479" y="3699"/>
                    <a:pt x="18598" y="2627"/>
                    <a:pt x="18003" y="2163"/>
                  </a:cubicBezTo>
                  <a:cubicBezTo>
                    <a:pt x="17829" y="2027"/>
                    <a:pt x="17613" y="1963"/>
                    <a:pt x="17378" y="1963"/>
                  </a:cubicBezTo>
                  <a:cubicBezTo>
                    <a:pt x="17014" y="1963"/>
                    <a:pt x="16604" y="2115"/>
                    <a:pt x="16229" y="2389"/>
                  </a:cubicBezTo>
                  <a:cubicBezTo>
                    <a:pt x="16157" y="2341"/>
                    <a:pt x="16062" y="2282"/>
                    <a:pt x="15979" y="2246"/>
                  </a:cubicBezTo>
                  <a:cubicBezTo>
                    <a:pt x="15883" y="2210"/>
                    <a:pt x="15776" y="2163"/>
                    <a:pt x="15681" y="2115"/>
                  </a:cubicBezTo>
                  <a:cubicBezTo>
                    <a:pt x="15800" y="1579"/>
                    <a:pt x="15705" y="1091"/>
                    <a:pt x="15348" y="817"/>
                  </a:cubicBezTo>
                  <a:cubicBezTo>
                    <a:pt x="15180" y="687"/>
                    <a:pt x="14972" y="625"/>
                    <a:pt x="14742" y="625"/>
                  </a:cubicBezTo>
                  <a:cubicBezTo>
                    <a:pt x="14448" y="625"/>
                    <a:pt x="14120" y="726"/>
                    <a:pt x="13800" y="913"/>
                  </a:cubicBezTo>
                  <a:cubicBezTo>
                    <a:pt x="13443" y="639"/>
                    <a:pt x="13097" y="389"/>
                    <a:pt x="12835" y="162"/>
                  </a:cubicBezTo>
                  <a:cubicBezTo>
                    <a:pt x="12688" y="49"/>
                    <a:pt x="12514" y="1"/>
                    <a:pt x="12320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49;p67">
              <a:extLst>
                <a:ext uri="{FF2B5EF4-FFF2-40B4-BE49-F238E27FC236}">
                  <a16:creationId xmlns:a16="http://schemas.microsoft.com/office/drawing/2014/main" id="{F5A5ED71-2563-EFD6-6712-5D8ACB3BAFD5}"/>
                </a:ext>
              </a:extLst>
            </p:cNvPr>
            <p:cNvSpPr/>
            <p:nvPr/>
          </p:nvSpPr>
          <p:spPr>
            <a:xfrm flipH="1">
              <a:off x="2753535" y="-427975"/>
              <a:ext cx="1545415" cy="1404156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150;p67">
            <a:extLst>
              <a:ext uri="{FF2B5EF4-FFF2-40B4-BE49-F238E27FC236}">
                <a16:creationId xmlns:a16="http://schemas.microsoft.com/office/drawing/2014/main" id="{11C45839-32D4-17C1-C629-FCBE565E6A9C}"/>
              </a:ext>
            </a:extLst>
          </p:cNvPr>
          <p:cNvSpPr txBox="1">
            <a:spLocks/>
          </p:cNvSpPr>
          <p:nvPr/>
        </p:nvSpPr>
        <p:spPr>
          <a:xfrm>
            <a:off x="4594399" y="548425"/>
            <a:ext cx="4063200" cy="1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 b="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 b="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 b="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 b="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 b="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 b="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 b="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 b="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 b="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r>
              <a:rPr lang="en-CA" dirty="0"/>
              <a:t>THANKS!</a:t>
            </a:r>
          </a:p>
        </p:txBody>
      </p:sp>
      <p:sp>
        <p:nvSpPr>
          <p:cNvPr id="14" name="Google Shape;2151;p67">
            <a:extLst>
              <a:ext uri="{FF2B5EF4-FFF2-40B4-BE49-F238E27FC236}">
                <a16:creationId xmlns:a16="http://schemas.microsoft.com/office/drawing/2014/main" id="{FA5B9006-48FB-10E2-206C-E8C06AD163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74621" y="1959408"/>
            <a:ext cx="5382978" cy="12053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200" dirty="0">
                <a:latin typeface="Suez One"/>
                <a:ea typeface="Suez One"/>
                <a:cs typeface="Suez One"/>
                <a:sym typeface="Suez One"/>
              </a:rPr>
              <a:t>Do you have any questions?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endParaRPr sz="2200" dirty="0">
              <a:latin typeface="Suez One"/>
              <a:ea typeface="Suez One"/>
              <a:cs typeface="Suez One"/>
              <a:sym typeface="Suez On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CA" dirty="0"/>
              <a:t>github.com/ethan-mcnamara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CA" dirty="0"/>
              <a:t>linkedin.com/in/ethan-mcnamara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endParaRPr lang="en-CA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CA" dirty="0"/>
              <a:t>Project repository: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CA" sz="1100" dirty="0"/>
              <a:t>github.com/ethan-mcnamara/lock-free-programming</a:t>
            </a:r>
            <a:endParaRPr sz="1100" dirty="0"/>
          </a:p>
        </p:txBody>
      </p:sp>
      <p:sp>
        <p:nvSpPr>
          <p:cNvPr id="24" name="Google Shape;2162;p67">
            <a:extLst>
              <a:ext uri="{FF2B5EF4-FFF2-40B4-BE49-F238E27FC236}">
                <a16:creationId xmlns:a16="http://schemas.microsoft.com/office/drawing/2014/main" id="{63C4F869-9790-DF6C-8CE7-3EA8C66975EC}"/>
              </a:ext>
            </a:extLst>
          </p:cNvPr>
          <p:cNvSpPr/>
          <p:nvPr/>
        </p:nvSpPr>
        <p:spPr>
          <a:xfrm>
            <a:off x="3573474" y="4404425"/>
            <a:ext cx="1089300" cy="2688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163;p67">
            <a:extLst>
              <a:ext uri="{FF2B5EF4-FFF2-40B4-BE49-F238E27FC236}">
                <a16:creationId xmlns:a16="http://schemas.microsoft.com/office/drawing/2014/main" id="{D6786B69-8872-5803-99B9-A2A5EB93A822}"/>
              </a:ext>
            </a:extLst>
          </p:cNvPr>
          <p:cNvGrpSpPr/>
          <p:nvPr/>
        </p:nvGrpSpPr>
        <p:grpSpPr>
          <a:xfrm flipH="1">
            <a:off x="805841" y="726412"/>
            <a:ext cx="322269" cy="680752"/>
            <a:chOff x="8088820" y="1564612"/>
            <a:chExt cx="322269" cy="680752"/>
          </a:xfrm>
        </p:grpSpPr>
        <p:sp>
          <p:nvSpPr>
            <p:cNvPr id="26" name="Google Shape;2164;p67">
              <a:extLst>
                <a:ext uri="{FF2B5EF4-FFF2-40B4-BE49-F238E27FC236}">
                  <a16:creationId xmlns:a16="http://schemas.microsoft.com/office/drawing/2014/main" id="{AF862F18-1A82-2368-CB90-5B85704C1CCC}"/>
                </a:ext>
              </a:extLst>
            </p:cNvPr>
            <p:cNvSpPr/>
            <p:nvPr/>
          </p:nvSpPr>
          <p:spPr>
            <a:xfrm>
              <a:off x="8088820" y="1564612"/>
              <a:ext cx="322269" cy="680752"/>
            </a:xfrm>
            <a:custGeom>
              <a:avLst/>
              <a:gdLst/>
              <a:ahLst/>
              <a:cxnLst/>
              <a:rect l="l" t="t" r="r" b="b"/>
              <a:pathLst>
                <a:path w="4752" h="10038" extrusionOk="0">
                  <a:moveTo>
                    <a:pt x="1" y="1"/>
                  </a:moveTo>
                  <a:lnTo>
                    <a:pt x="1" y="10038"/>
                  </a:lnTo>
                  <a:lnTo>
                    <a:pt x="4752" y="9621"/>
                  </a:lnTo>
                  <a:lnTo>
                    <a:pt x="4752" y="9097"/>
                  </a:lnTo>
                  <a:lnTo>
                    <a:pt x="668" y="9430"/>
                  </a:lnTo>
                  <a:lnTo>
                    <a:pt x="668" y="608"/>
                  </a:lnTo>
                  <a:lnTo>
                    <a:pt x="4752" y="1334"/>
                  </a:lnTo>
                  <a:lnTo>
                    <a:pt x="4752" y="8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65;p67">
              <a:extLst>
                <a:ext uri="{FF2B5EF4-FFF2-40B4-BE49-F238E27FC236}">
                  <a16:creationId xmlns:a16="http://schemas.microsoft.com/office/drawing/2014/main" id="{15D8C67E-6C4C-9B83-AB1F-AB82FD55F997}"/>
                </a:ext>
              </a:extLst>
            </p:cNvPr>
            <p:cNvSpPr/>
            <p:nvPr/>
          </p:nvSpPr>
          <p:spPr>
            <a:xfrm>
              <a:off x="8101773" y="1772131"/>
              <a:ext cx="295616" cy="55000"/>
            </a:xfrm>
            <a:custGeom>
              <a:avLst/>
              <a:gdLst/>
              <a:ahLst/>
              <a:cxnLst/>
              <a:rect l="l" t="t" r="r" b="b"/>
              <a:pathLst>
                <a:path w="4359" h="811" extrusionOk="0">
                  <a:moveTo>
                    <a:pt x="96" y="0"/>
                  </a:moveTo>
                  <a:lnTo>
                    <a:pt x="0" y="405"/>
                  </a:lnTo>
                  <a:lnTo>
                    <a:pt x="4287" y="810"/>
                  </a:lnTo>
                  <a:lnTo>
                    <a:pt x="4358" y="39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166;p67">
            <a:extLst>
              <a:ext uri="{FF2B5EF4-FFF2-40B4-BE49-F238E27FC236}">
                <a16:creationId xmlns:a16="http://schemas.microsoft.com/office/drawing/2014/main" id="{697E2262-B587-1D4C-ADB4-C69ED940206D}"/>
              </a:ext>
            </a:extLst>
          </p:cNvPr>
          <p:cNvGrpSpPr/>
          <p:nvPr/>
        </p:nvGrpSpPr>
        <p:grpSpPr>
          <a:xfrm>
            <a:off x="977650" y="2586507"/>
            <a:ext cx="2615355" cy="1094157"/>
            <a:chOff x="4181625" y="2959057"/>
            <a:chExt cx="2615355" cy="1094157"/>
          </a:xfrm>
        </p:grpSpPr>
        <p:grpSp>
          <p:nvGrpSpPr>
            <p:cNvPr id="29" name="Google Shape;2167;p67">
              <a:extLst>
                <a:ext uri="{FF2B5EF4-FFF2-40B4-BE49-F238E27FC236}">
                  <a16:creationId xmlns:a16="http://schemas.microsoft.com/office/drawing/2014/main" id="{858AA204-B544-7798-FB79-D0BDF1AE546D}"/>
                </a:ext>
              </a:extLst>
            </p:cNvPr>
            <p:cNvGrpSpPr/>
            <p:nvPr/>
          </p:nvGrpSpPr>
          <p:grpSpPr>
            <a:xfrm>
              <a:off x="4181625" y="2959057"/>
              <a:ext cx="2615355" cy="1094157"/>
              <a:chOff x="4181625" y="2959057"/>
              <a:chExt cx="2615355" cy="1094157"/>
            </a:xfrm>
          </p:grpSpPr>
          <p:sp>
            <p:nvSpPr>
              <p:cNvPr id="31" name="Google Shape;2168;p67">
                <a:extLst>
                  <a:ext uri="{FF2B5EF4-FFF2-40B4-BE49-F238E27FC236}">
                    <a16:creationId xmlns:a16="http://schemas.microsoft.com/office/drawing/2014/main" id="{E7485EE2-024E-1E0F-7942-E78AF2D105C4}"/>
                  </a:ext>
                </a:extLst>
              </p:cNvPr>
              <p:cNvSpPr/>
              <p:nvPr/>
            </p:nvSpPr>
            <p:spPr>
              <a:xfrm>
                <a:off x="5735985" y="3145553"/>
                <a:ext cx="96911" cy="728428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0741" extrusionOk="0">
                    <a:moveTo>
                      <a:pt x="0" y="1"/>
                    </a:moveTo>
                    <a:lnTo>
                      <a:pt x="0" y="10740"/>
                    </a:lnTo>
                    <a:lnTo>
                      <a:pt x="1429" y="10740"/>
                    </a:lnTo>
                    <a:lnTo>
                      <a:pt x="1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169;p67">
                <a:extLst>
                  <a:ext uri="{FF2B5EF4-FFF2-40B4-BE49-F238E27FC236}">
                    <a16:creationId xmlns:a16="http://schemas.microsoft.com/office/drawing/2014/main" id="{E308A007-92F0-4C2F-EDCB-6D93AFDDC0A8}"/>
                  </a:ext>
                </a:extLst>
              </p:cNvPr>
              <p:cNvSpPr/>
              <p:nvPr/>
            </p:nvSpPr>
            <p:spPr>
              <a:xfrm>
                <a:off x="4808998" y="3018803"/>
                <a:ext cx="528163" cy="49303"/>
              </a:xfrm>
              <a:custGeom>
                <a:avLst/>
                <a:gdLst/>
                <a:ahLst/>
                <a:cxnLst/>
                <a:rect l="l" t="t" r="r" b="b"/>
                <a:pathLst>
                  <a:path w="7788" h="727" extrusionOk="0">
                    <a:moveTo>
                      <a:pt x="1" y="1"/>
                    </a:moveTo>
                    <a:lnTo>
                      <a:pt x="1" y="727"/>
                    </a:lnTo>
                    <a:lnTo>
                      <a:pt x="7787" y="727"/>
                    </a:lnTo>
                    <a:lnTo>
                      <a:pt x="77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170;p67">
                <a:extLst>
                  <a:ext uri="{FF2B5EF4-FFF2-40B4-BE49-F238E27FC236}">
                    <a16:creationId xmlns:a16="http://schemas.microsoft.com/office/drawing/2014/main" id="{47458FD5-1B38-6079-1A97-FDCA70C414FA}"/>
                  </a:ext>
                </a:extLst>
              </p:cNvPr>
              <p:cNvSpPr/>
              <p:nvPr/>
            </p:nvSpPr>
            <p:spPr>
              <a:xfrm>
                <a:off x="4728296" y="3688153"/>
                <a:ext cx="405413" cy="240684"/>
              </a:xfrm>
              <a:custGeom>
                <a:avLst/>
                <a:gdLst/>
                <a:ahLst/>
                <a:cxnLst/>
                <a:rect l="l" t="t" r="r" b="b"/>
                <a:pathLst>
                  <a:path w="5978" h="3549" extrusionOk="0">
                    <a:moveTo>
                      <a:pt x="3001" y="1"/>
                    </a:moveTo>
                    <a:cubicBezTo>
                      <a:pt x="1346" y="1"/>
                      <a:pt x="0" y="1275"/>
                      <a:pt x="0" y="2870"/>
                    </a:cubicBezTo>
                    <a:cubicBezTo>
                      <a:pt x="0" y="3108"/>
                      <a:pt x="36" y="3347"/>
                      <a:pt x="95" y="3549"/>
                    </a:cubicBezTo>
                    <a:lnTo>
                      <a:pt x="5882" y="3549"/>
                    </a:lnTo>
                    <a:cubicBezTo>
                      <a:pt x="5941" y="3335"/>
                      <a:pt x="5977" y="3108"/>
                      <a:pt x="5977" y="2870"/>
                    </a:cubicBezTo>
                    <a:cubicBezTo>
                      <a:pt x="5977" y="1275"/>
                      <a:pt x="4655" y="1"/>
                      <a:pt x="3001" y="1"/>
                    </a:cubicBezTo>
                    <a:close/>
                  </a:path>
                </a:pathLst>
              </a:custGeom>
              <a:solidFill>
                <a:srgbClr val="211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171;p67">
                <a:extLst>
                  <a:ext uri="{FF2B5EF4-FFF2-40B4-BE49-F238E27FC236}">
                    <a16:creationId xmlns:a16="http://schemas.microsoft.com/office/drawing/2014/main" id="{72969491-53C8-5F02-34D5-267E9906D8C7}"/>
                  </a:ext>
                </a:extLst>
              </p:cNvPr>
              <p:cNvSpPr/>
              <p:nvPr/>
            </p:nvSpPr>
            <p:spPr>
              <a:xfrm>
                <a:off x="4181625" y="3064037"/>
                <a:ext cx="1581843" cy="866436"/>
              </a:xfrm>
              <a:custGeom>
                <a:avLst/>
                <a:gdLst/>
                <a:ahLst/>
                <a:cxnLst/>
                <a:rect l="l" t="t" r="r" b="b"/>
                <a:pathLst>
                  <a:path w="23325" h="12776" extrusionOk="0">
                    <a:moveTo>
                      <a:pt x="191" y="0"/>
                    </a:moveTo>
                    <a:cubicBezTo>
                      <a:pt x="96" y="0"/>
                      <a:pt x="1" y="131"/>
                      <a:pt x="1" y="310"/>
                    </a:cubicBezTo>
                    <a:lnTo>
                      <a:pt x="1" y="12454"/>
                    </a:lnTo>
                    <a:cubicBezTo>
                      <a:pt x="1" y="12621"/>
                      <a:pt x="96" y="12776"/>
                      <a:pt x="191" y="12776"/>
                    </a:cubicBezTo>
                    <a:lnTo>
                      <a:pt x="8335" y="12776"/>
                    </a:lnTo>
                    <a:cubicBezTo>
                      <a:pt x="8323" y="12633"/>
                      <a:pt x="8311" y="12514"/>
                      <a:pt x="8311" y="12371"/>
                    </a:cubicBezTo>
                    <a:cubicBezTo>
                      <a:pt x="8311" y="10835"/>
                      <a:pt x="9538" y="9597"/>
                      <a:pt x="11073" y="9597"/>
                    </a:cubicBezTo>
                    <a:cubicBezTo>
                      <a:pt x="12609" y="9597"/>
                      <a:pt x="13848" y="10835"/>
                      <a:pt x="13848" y="12371"/>
                    </a:cubicBezTo>
                    <a:cubicBezTo>
                      <a:pt x="13848" y="12502"/>
                      <a:pt x="13824" y="12633"/>
                      <a:pt x="13812" y="12776"/>
                    </a:cubicBezTo>
                    <a:lnTo>
                      <a:pt x="23134" y="12776"/>
                    </a:lnTo>
                    <a:cubicBezTo>
                      <a:pt x="23230" y="12776"/>
                      <a:pt x="23325" y="12633"/>
                      <a:pt x="23325" y="12454"/>
                    </a:cubicBezTo>
                    <a:lnTo>
                      <a:pt x="23325" y="310"/>
                    </a:lnTo>
                    <a:cubicBezTo>
                      <a:pt x="23325" y="155"/>
                      <a:pt x="23230" y="0"/>
                      <a:pt x="231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172;p67">
                <a:extLst>
                  <a:ext uri="{FF2B5EF4-FFF2-40B4-BE49-F238E27FC236}">
                    <a16:creationId xmlns:a16="http://schemas.microsoft.com/office/drawing/2014/main" id="{CAFBEE04-8154-86F4-9450-0D078ABD4BD5}"/>
                  </a:ext>
                </a:extLst>
              </p:cNvPr>
              <p:cNvSpPr/>
              <p:nvPr/>
            </p:nvSpPr>
            <p:spPr>
              <a:xfrm>
                <a:off x="6305239" y="2976011"/>
                <a:ext cx="67072" cy="8246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216" extrusionOk="0">
                    <a:moveTo>
                      <a:pt x="488" y="1"/>
                    </a:moveTo>
                    <a:cubicBezTo>
                      <a:pt x="226" y="1"/>
                      <a:pt x="0" y="286"/>
                      <a:pt x="0" y="632"/>
                    </a:cubicBezTo>
                    <a:lnTo>
                      <a:pt x="0" y="1215"/>
                    </a:lnTo>
                    <a:lnTo>
                      <a:pt x="988" y="1215"/>
                    </a:lnTo>
                    <a:lnTo>
                      <a:pt x="988" y="632"/>
                    </a:lnTo>
                    <a:cubicBezTo>
                      <a:pt x="988" y="286"/>
                      <a:pt x="762" y="1"/>
                      <a:pt x="4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173;p67">
                <a:extLst>
                  <a:ext uri="{FF2B5EF4-FFF2-40B4-BE49-F238E27FC236}">
                    <a16:creationId xmlns:a16="http://schemas.microsoft.com/office/drawing/2014/main" id="{5C0DA580-851A-797B-CA29-35D3BDC6C278}"/>
                  </a:ext>
                </a:extLst>
              </p:cNvPr>
              <p:cNvSpPr/>
              <p:nvPr/>
            </p:nvSpPr>
            <p:spPr>
              <a:xfrm>
                <a:off x="6350405" y="2965500"/>
                <a:ext cx="80838" cy="84908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252" extrusionOk="0">
                    <a:moveTo>
                      <a:pt x="596" y="1"/>
                    </a:moveTo>
                    <a:cubicBezTo>
                      <a:pt x="275" y="1"/>
                      <a:pt x="1" y="299"/>
                      <a:pt x="1" y="656"/>
                    </a:cubicBezTo>
                    <a:lnTo>
                      <a:pt x="1" y="1251"/>
                    </a:lnTo>
                    <a:lnTo>
                      <a:pt x="1191" y="1251"/>
                    </a:lnTo>
                    <a:lnTo>
                      <a:pt x="1191" y="656"/>
                    </a:lnTo>
                    <a:cubicBezTo>
                      <a:pt x="1191" y="299"/>
                      <a:pt x="929" y="1"/>
                      <a:pt x="5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174;p67">
                <a:extLst>
                  <a:ext uri="{FF2B5EF4-FFF2-40B4-BE49-F238E27FC236}">
                    <a16:creationId xmlns:a16="http://schemas.microsoft.com/office/drawing/2014/main" id="{B79A38EE-F55A-765D-E168-61DBBC7464B8}"/>
                  </a:ext>
                </a:extLst>
              </p:cNvPr>
              <p:cNvSpPr/>
              <p:nvPr/>
            </p:nvSpPr>
            <p:spPr>
              <a:xfrm>
                <a:off x="5806989" y="3049592"/>
                <a:ext cx="709032" cy="45166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666" extrusionOk="0">
                    <a:moveTo>
                      <a:pt x="7010" y="0"/>
                    </a:moveTo>
                    <a:cubicBezTo>
                      <a:pt x="4353" y="0"/>
                      <a:pt x="453" y="11"/>
                      <a:pt x="453" y="11"/>
                    </a:cubicBezTo>
                    <a:cubicBezTo>
                      <a:pt x="453" y="11"/>
                      <a:pt x="1" y="94"/>
                      <a:pt x="13" y="666"/>
                    </a:cubicBezTo>
                    <a:cubicBezTo>
                      <a:pt x="1322" y="666"/>
                      <a:pt x="10455" y="559"/>
                      <a:pt x="10455" y="559"/>
                    </a:cubicBezTo>
                    <a:cubicBezTo>
                      <a:pt x="10455" y="559"/>
                      <a:pt x="10038" y="35"/>
                      <a:pt x="9419" y="11"/>
                    </a:cubicBezTo>
                    <a:cubicBezTo>
                      <a:pt x="9355" y="3"/>
                      <a:pt x="8338" y="0"/>
                      <a:pt x="70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175;p67">
                <a:extLst>
                  <a:ext uri="{FF2B5EF4-FFF2-40B4-BE49-F238E27FC236}">
                    <a16:creationId xmlns:a16="http://schemas.microsoft.com/office/drawing/2014/main" id="{F1128843-5726-1C0A-BC83-15C68F2AFA82}"/>
                  </a:ext>
                </a:extLst>
              </p:cNvPr>
              <p:cNvSpPr/>
              <p:nvPr/>
            </p:nvSpPr>
            <p:spPr>
              <a:xfrm>
                <a:off x="5802988" y="3065597"/>
                <a:ext cx="978674" cy="859248"/>
              </a:xfrm>
              <a:custGeom>
                <a:avLst/>
                <a:gdLst/>
                <a:ahLst/>
                <a:cxnLst/>
                <a:rect l="l" t="t" r="r" b="b"/>
                <a:pathLst>
                  <a:path w="14431" h="12670" extrusionOk="0">
                    <a:moveTo>
                      <a:pt x="3948" y="1"/>
                    </a:moveTo>
                    <a:cubicBezTo>
                      <a:pt x="2304" y="1"/>
                      <a:pt x="910" y="9"/>
                      <a:pt x="453" y="25"/>
                    </a:cubicBezTo>
                    <a:cubicBezTo>
                      <a:pt x="0" y="37"/>
                      <a:pt x="36" y="632"/>
                      <a:pt x="36" y="632"/>
                    </a:cubicBezTo>
                    <a:lnTo>
                      <a:pt x="36" y="11538"/>
                    </a:lnTo>
                    <a:lnTo>
                      <a:pt x="10144" y="11503"/>
                    </a:lnTo>
                    <a:lnTo>
                      <a:pt x="10086" y="12658"/>
                    </a:lnTo>
                    <a:lnTo>
                      <a:pt x="14431" y="12658"/>
                    </a:lnTo>
                    <a:cubicBezTo>
                      <a:pt x="14431" y="12658"/>
                      <a:pt x="14419" y="7526"/>
                      <a:pt x="14228" y="6990"/>
                    </a:cubicBezTo>
                    <a:cubicBezTo>
                      <a:pt x="14050" y="6466"/>
                      <a:pt x="11252" y="85"/>
                      <a:pt x="10085" y="49"/>
                    </a:cubicBezTo>
                    <a:cubicBezTo>
                      <a:pt x="8609" y="15"/>
                      <a:pt x="6070" y="1"/>
                      <a:pt x="3948" y="1"/>
                    </a:cubicBezTo>
                    <a:close/>
                    <a:moveTo>
                      <a:pt x="10085" y="12658"/>
                    </a:moveTo>
                    <a:lnTo>
                      <a:pt x="10085" y="12669"/>
                    </a:lnTo>
                    <a:lnTo>
                      <a:pt x="10086" y="12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176;p67">
                <a:extLst>
                  <a:ext uri="{FF2B5EF4-FFF2-40B4-BE49-F238E27FC236}">
                    <a16:creationId xmlns:a16="http://schemas.microsoft.com/office/drawing/2014/main" id="{41B1ADEF-6872-8234-83C0-BC31D7E80A59}"/>
                  </a:ext>
                </a:extLst>
              </p:cNvPr>
              <p:cNvSpPr/>
              <p:nvPr/>
            </p:nvSpPr>
            <p:spPr>
              <a:xfrm>
                <a:off x="6624927" y="3821413"/>
                <a:ext cx="172053" cy="109051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1608" extrusionOk="0">
                    <a:moveTo>
                      <a:pt x="84" y="0"/>
                    </a:moveTo>
                    <a:cubicBezTo>
                      <a:pt x="37" y="0"/>
                      <a:pt x="1" y="24"/>
                      <a:pt x="1" y="72"/>
                    </a:cubicBezTo>
                    <a:lnTo>
                      <a:pt x="1" y="1524"/>
                    </a:lnTo>
                    <a:cubicBezTo>
                      <a:pt x="1" y="1572"/>
                      <a:pt x="37" y="1608"/>
                      <a:pt x="84" y="1608"/>
                    </a:cubicBezTo>
                    <a:lnTo>
                      <a:pt x="2466" y="1608"/>
                    </a:lnTo>
                    <a:cubicBezTo>
                      <a:pt x="2501" y="1608"/>
                      <a:pt x="2537" y="1572"/>
                      <a:pt x="2537" y="1524"/>
                    </a:cubicBezTo>
                    <a:lnTo>
                      <a:pt x="2537" y="72"/>
                    </a:lnTo>
                    <a:cubicBezTo>
                      <a:pt x="2537" y="24"/>
                      <a:pt x="2501" y="0"/>
                      <a:pt x="2466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177;p67">
                <a:extLst>
                  <a:ext uri="{FF2B5EF4-FFF2-40B4-BE49-F238E27FC236}">
                    <a16:creationId xmlns:a16="http://schemas.microsoft.com/office/drawing/2014/main" id="{2A738B43-3FFB-1A21-C761-290399137B63}"/>
                  </a:ext>
                </a:extLst>
              </p:cNvPr>
              <p:cNvSpPr/>
              <p:nvPr/>
            </p:nvSpPr>
            <p:spPr>
              <a:xfrm>
                <a:off x="6627369" y="3822837"/>
                <a:ext cx="166424" cy="105253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52" extrusionOk="0">
                    <a:moveTo>
                      <a:pt x="2452" y="63"/>
                    </a:moveTo>
                    <a:cubicBezTo>
                      <a:pt x="2453" y="67"/>
                      <a:pt x="2453" y="71"/>
                      <a:pt x="2453" y="75"/>
                    </a:cubicBezTo>
                    <a:lnTo>
                      <a:pt x="2453" y="63"/>
                    </a:lnTo>
                    <a:close/>
                    <a:moveTo>
                      <a:pt x="66" y="0"/>
                    </a:moveTo>
                    <a:cubicBezTo>
                      <a:pt x="37" y="0"/>
                      <a:pt x="13" y="23"/>
                      <a:pt x="13" y="63"/>
                    </a:cubicBezTo>
                    <a:lnTo>
                      <a:pt x="13" y="1480"/>
                    </a:lnTo>
                    <a:cubicBezTo>
                      <a:pt x="13" y="1527"/>
                      <a:pt x="1" y="1551"/>
                      <a:pt x="36" y="1551"/>
                    </a:cubicBezTo>
                    <a:lnTo>
                      <a:pt x="36" y="170"/>
                    </a:lnTo>
                    <a:cubicBezTo>
                      <a:pt x="36" y="126"/>
                      <a:pt x="57" y="61"/>
                      <a:pt x="135" y="61"/>
                    </a:cubicBezTo>
                    <a:cubicBezTo>
                      <a:pt x="142" y="61"/>
                      <a:pt x="148" y="62"/>
                      <a:pt x="155" y="63"/>
                    </a:cubicBezTo>
                    <a:lnTo>
                      <a:pt x="2452" y="63"/>
                    </a:lnTo>
                    <a:cubicBezTo>
                      <a:pt x="2445" y="31"/>
                      <a:pt x="2414" y="3"/>
                      <a:pt x="2382" y="3"/>
                    </a:cubicBezTo>
                    <a:lnTo>
                      <a:pt x="84" y="3"/>
                    </a:lnTo>
                    <a:cubicBezTo>
                      <a:pt x="78" y="1"/>
                      <a:pt x="72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178;p67">
                <a:extLst>
                  <a:ext uri="{FF2B5EF4-FFF2-40B4-BE49-F238E27FC236}">
                    <a16:creationId xmlns:a16="http://schemas.microsoft.com/office/drawing/2014/main" id="{F2CF0C01-4495-88DB-B5AA-6D5FE5B883A4}"/>
                  </a:ext>
                </a:extLst>
              </p:cNvPr>
              <p:cNvSpPr/>
              <p:nvPr/>
            </p:nvSpPr>
            <p:spPr>
              <a:xfrm>
                <a:off x="6729094" y="3737456"/>
                <a:ext cx="55000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53" extrusionOk="0">
                    <a:moveTo>
                      <a:pt x="48" y="0"/>
                    </a:moveTo>
                    <a:cubicBezTo>
                      <a:pt x="13" y="0"/>
                      <a:pt x="1" y="12"/>
                      <a:pt x="1" y="48"/>
                    </a:cubicBezTo>
                    <a:lnTo>
                      <a:pt x="1" y="905"/>
                    </a:lnTo>
                    <a:cubicBezTo>
                      <a:pt x="1" y="941"/>
                      <a:pt x="13" y="953"/>
                      <a:pt x="48" y="953"/>
                    </a:cubicBezTo>
                    <a:lnTo>
                      <a:pt x="763" y="953"/>
                    </a:lnTo>
                    <a:cubicBezTo>
                      <a:pt x="787" y="953"/>
                      <a:pt x="810" y="941"/>
                      <a:pt x="810" y="905"/>
                    </a:cubicBezTo>
                    <a:lnTo>
                      <a:pt x="810" y="48"/>
                    </a:lnTo>
                    <a:cubicBezTo>
                      <a:pt x="810" y="12"/>
                      <a:pt x="787" y="0"/>
                      <a:pt x="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179;p67">
                <a:extLst>
                  <a:ext uri="{FF2B5EF4-FFF2-40B4-BE49-F238E27FC236}">
                    <a16:creationId xmlns:a16="http://schemas.microsoft.com/office/drawing/2014/main" id="{71130B9D-644B-3750-535E-FF3388A112B3}"/>
                  </a:ext>
                </a:extLst>
              </p:cNvPr>
              <p:cNvSpPr/>
              <p:nvPr/>
            </p:nvSpPr>
            <p:spPr>
              <a:xfrm>
                <a:off x="6261633" y="3463748"/>
                <a:ext cx="72700" cy="19057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8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786" y="191"/>
                    </a:lnTo>
                    <a:cubicBezTo>
                      <a:pt x="786" y="191"/>
                      <a:pt x="844" y="281"/>
                      <a:pt x="918" y="281"/>
                    </a:cubicBezTo>
                    <a:cubicBezTo>
                      <a:pt x="944" y="281"/>
                      <a:pt x="972" y="269"/>
                      <a:pt x="1000" y="238"/>
                    </a:cubicBezTo>
                    <a:cubicBezTo>
                      <a:pt x="1072" y="155"/>
                      <a:pt x="857" y="0"/>
                      <a:pt x="8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180;p67">
                <a:extLst>
                  <a:ext uri="{FF2B5EF4-FFF2-40B4-BE49-F238E27FC236}">
                    <a16:creationId xmlns:a16="http://schemas.microsoft.com/office/drawing/2014/main" id="{E0E2FD09-996A-3C85-4DDE-5B2DECBF247C}"/>
                  </a:ext>
                </a:extLst>
              </p:cNvPr>
              <p:cNvSpPr/>
              <p:nvPr/>
            </p:nvSpPr>
            <p:spPr>
              <a:xfrm>
                <a:off x="6211516" y="3135109"/>
                <a:ext cx="446646" cy="335968"/>
              </a:xfrm>
              <a:custGeom>
                <a:avLst/>
                <a:gdLst/>
                <a:ahLst/>
                <a:cxnLst/>
                <a:rect l="l" t="t" r="r" b="b"/>
                <a:pathLst>
                  <a:path w="6586" h="4954" extrusionOk="0">
                    <a:moveTo>
                      <a:pt x="1" y="250"/>
                    </a:moveTo>
                    <a:lnTo>
                      <a:pt x="1" y="3453"/>
                    </a:lnTo>
                    <a:cubicBezTo>
                      <a:pt x="1" y="3584"/>
                      <a:pt x="108" y="3703"/>
                      <a:pt x="239" y="3703"/>
                    </a:cubicBezTo>
                    <a:cubicBezTo>
                      <a:pt x="239" y="3703"/>
                      <a:pt x="2442" y="3632"/>
                      <a:pt x="2573" y="3703"/>
                    </a:cubicBezTo>
                    <a:cubicBezTo>
                      <a:pt x="3013" y="3965"/>
                      <a:pt x="3192" y="4941"/>
                      <a:pt x="3382" y="4953"/>
                    </a:cubicBezTo>
                    <a:lnTo>
                      <a:pt x="6347" y="4929"/>
                    </a:lnTo>
                    <a:cubicBezTo>
                      <a:pt x="6585" y="4894"/>
                      <a:pt x="6264" y="4263"/>
                      <a:pt x="5930" y="3596"/>
                    </a:cubicBezTo>
                    <a:cubicBezTo>
                      <a:pt x="5180" y="2108"/>
                      <a:pt x="4371" y="691"/>
                      <a:pt x="3882" y="107"/>
                    </a:cubicBezTo>
                    <a:cubicBezTo>
                      <a:pt x="3787" y="24"/>
                      <a:pt x="3597" y="12"/>
                      <a:pt x="3525" y="12"/>
                    </a:cubicBezTo>
                    <a:lnTo>
                      <a:pt x="239" y="12"/>
                    </a:lnTo>
                    <a:cubicBezTo>
                      <a:pt x="120" y="0"/>
                      <a:pt x="1" y="95"/>
                      <a:pt x="1" y="250"/>
                    </a:cubicBezTo>
                    <a:close/>
                    <a:moveTo>
                      <a:pt x="168" y="369"/>
                    </a:moveTo>
                    <a:cubicBezTo>
                      <a:pt x="168" y="250"/>
                      <a:pt x="251" y="143"/>
                      <a:pt x="370" y="143"/>
                    </a:cubicBezTo>
                    <a:lnTo>
                      <a:pt x="3466" y="155"/>
                    </a:lnTo>
                    <a:cubicBezTo>
                      <a:pt x="3525" y="155"/>
                      <a:pt x="3704" y="179"/>
                      <a:pt x="3775" y="250"/>
                    </a:cubicBezTo>
                    <a:cubicBezTo>
                      <a:pt x="4228" y="774"/>
                      <a:pt x="4990" y="2119"/>
                      <a:pt x="5656" y="3429"/>
                    </a:cubicBezTo>
                    <a:cubicBezTo>
                      <a:pt x="5954" y="4024"/>
                      <a:pt x="6430" y="4715"/>
                      <a:pt x="6216" y="4763"/>
                    </a:cubicBezTo>
                    <a:lnTo>
                      <a:pt x="3489" y="4775"/>
                    </a:lnTo>
                    <a:cubicBezTo>
                      <a:pt x="3335" y="4763"/>
                      <a:pt x="3108" y="3786"/>
                      <a:pt x="2704" y="3548"/>
                    </a:cubicBezTo>
                    <a:cubicBezTo>
                      <a:pt x="2585" y="3477"/>
                      <a:pt x="370" y="3536"/>
                      <a:pt x="370" y="3536"/>
                    </a:cubicBezTo>
                    <a:cubicBezTo>
                      <a:pt x="251" y="3536"/>
                      <a:pt x="156" y="3429"/>
                      <a:pt x="156" y="3310"/>
                    </a:cubicBezTo>
                    <a:lnTo>
                      <a:pt x="156" y="369"/>
                    </a:lnTo>
                    <a:close/>
                  </a:path>
                </a:pathLst>
              </a:custGeom>
              <a:solidFill>
                <a:srgbClr val="DF24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181;p67">
                <a:extLst>
                  <a:ext uri="{FF2B5EF4-FFF2-40B4-BE49-F238E27FC236}">
                    <a16:creationId xmlns:a16="http://schemas.microsoft.com/office/drawing/2014/main" id="{AE75AB8A-9FEF-3419-7F98-F565C56007B0}"/>
                  </a:ext>
                </a:extLst>
              </p:cNvPr>
              <p:cNvSpPr/>
              <p:nvPr/>
            </p:nvSpPr>
            <p:spPr>
              <a:xfrm>
                <a:off x="6222842" y="3145553"/>
                <a:ext cx="425623" cy="317454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4681" extrusionOk="0">
                    <a:moveTo>
                      <a:pt x="215" y="1"/>
                    </a:moveTo>
                    <a:cubicBezTo>
                      <a:pt x="96" y="1"/>
                      <a:pt x="1" y="108"/>
                      <a:pt x="1" y="227"/>
                    </a:cubicBezTo>
                    <a:lnTo>
                      <a:pt x="1" y="3204"/>
                    </a:lnTo>
                    <a:cubicBezTo>
                      <a:pt x="1" y="3323"/>
                      <a:pt x="96" y="3430"/>
                      <a:pt x="215" y="3430"/>
                    </a:cubicBezTo>
                    <a:cubicBezTo>
                      <a:pt x="215" y="3430"/>
                      <a:pt x="973" y="3409"/>
                      <a:pt x="1624" y="3409"/>
                    </a:cubicBezTo>
                    <a:cubicBezTo>
                      <a:pt x="2080" y="3409"/>
                      <a:pt x="2483" y="3419"/>
                      <a:pt x="2537" y="3454"/>
                    </a:cubicBezTo>
                    <a:cubicBezTo>
                      <a:pt x="2965" y="3716"/>
                      <a:pt x="3180" y="4668"/>
                      <a:pt x="3346" y="4680"/>
                    </a:cubicBezTo>
                    <a:lnTo>
                      <a:pt x="6061" y="4680"/>
                    </a:lnTo>
                    <a:cubicBezTo>
                      <a:pt x="6275" y="4632"/>
                      <a:pt x="5870" y="3966"/>
                      <a:pt x="5561" y="3359"/>
                    </a:cubicBezTo>
                    <a:cubicBezTo>
                      <a:pt x="4846" y="1989"/>
                      <a:pt x="4096" y="644"/>
                      <a:pt x="3620" y="108"/>
                    </a:cubicBezTo>
                    <a:cubicBezTo>
                      <a:pt x="3549" y="25"/>
                      <a:pt x="3370" y="1"/>
                      <a:pt x="32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182;p67">
                <a:extLst>
                  <a:ext uri="{FF2B5EF4-FFF2-40B4-BE49-F238E27FC236}">
                    <a16:creationId xmlns:a16="http://schemas.microsoft.com/office/drawing/2014/main" id="{41EF2DD1-2922-5D1F-D3C9-9C51C40779AE}"/>
                  </a:ext>
                </a:extLst>
              </p:cNvPr>
              <p:cNvSpPr/>
              <p:nvPr/>
            </p:nvSpPr>
            <p:spPr>
              <a:xfrm>
                <a:off x="6494990" y="3382978"/>
                <a:ext cx="103354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1180" extrusionOk="0">
                    <a:moveTo>
                      <a:pt x="94" y="0"/>
                    </a:moveTo>
                    <a:cubicBezTo>
                      <a:pt x="68" y="0"/>
                      <a:pt x="48" y="12"/>
                      <a:pt x="36" y="36"/>
                    </a:cubicBezTo>
                    <a:cubicBezTo>
                      <a:pt x="0" y="72"/>
                      <a:pt x="12" y="131"/>
                      <a:pt x="60" y="179"/>
                    </a:cubicBezTo>
                    <a:lnTo>
                      <a:pt x="536" y="536"/>
                    </a:lnTo>
                    <a:cubicBezTo>
                      <a:pt x="548" y="572"/>
                      <a:pt x="536" y="584"/>
                      <a:pt x="524" y="608"/>
                    </a:cubicBezTo>
                    <a:cubicBezTo>
                      <a:pt x="452" y="703"/>
                      <a:pt x="12" y="1167"/>
                      <a:pt x="12" y="1167"/>
                    </a:cubicBezTo>
                    <a:lnTo>
                      <a:pt x="1345" y="1167"/>
                    </a:lnTo>
                    <a:lnTo>
                      <a:pt x="1298" y="1120"/>
                    </a:lnTo>
                    <a:lnTo>
                      <a:pt x="1345" y="1143"/>
                    </a:lnTo>
                    <a:cubicBezTo>
                      <a:pt x="1375" y="1167"/>
                      <a:pt x="1405" y="1179"/>
                      <a:pt x="1430" y="1179"/>
                    </a:cubicBezTo>
                    <a:cubicBezTo>
                      <a:pt x="1456" y="1179"/>
                      <a:pt x="1476" y="1167"/>
                      <a:pt x="1488" y="1143"/>
                    </a:cubicBezTo>
                    <a:cubicBezTo>
                      <a:pt x="1524" y="1120"/>
                      <a:pt x="1500" y="1060"/>
                      <a:pt x="1464" y="1012"/>
                    </a:cubicBezTo>
                    <a:lnTo>
                      <a:pt x="179" y="36"/>
                    </a:lnTo>
                    <a:cubicBezTo>
                      <a:pt x="149" y="12"/>
                      <a:pt x="119" y="0"/>
                      <a:pt x="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183;p67">
                <a:extLst>
                  <a:ext uri="{FF2B5EF4-FFF2-40B4-BE49-F238E27FC236}">
                    <a16:creationId xmlns:a16="http://schemas.microsoft.com/office/drawing/2014/main" id="{84867331-FF93-2275-C9A8-C53FBC6C8607}"/>
                  </a:ext>
                </a:extLst>
              </p:cNvPr>
              <p:cNvSpPr/>
              <p:nvPr/>
            </p:nvSpPr>
            <p:spPr>
              <a:xfrm>
                <a:off x="6221214" y="3143179"/>
                <a:ext cx="421554" cy="320573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4727" extrusionOk="0">
                    <a:moveTo>
                      <a:pt x="3358" y="60"/>
                    </a:moveTo>
                    <a:cubicBezTo>
                      <a:pt x="3418" y="60"/>
                      <a:pt x="3596" y="84"/>
                      <a:pt x="3656" y="143"/>
                    </a:cubicBezTo>
                    <a:cubicBezTo>
                      <a:pt x="4108" y="667"/>
                      <a:pt x="4859" y="2000"/>
                      <a:pt x="5573" y="3370"/>
                    </a:cubicBezTo>
                    <a:cubicBezTo>
                      <a:pt x="5823" y="3870"/>
                      <a:pt x="6121" y="4406"/>
                      <a:pt x="6121" y="4596"/>
                    </a:cubicBezTo>
                    <a:cubicBezTo>
                      <a:pt x="6121" y="4644"/>
                      <a:pt x="6121" y="4656"/>
                      <a:pt x="6097" y="4656"/>
                    </a:cubicBezTo>
                    <a:lnTo>
                      <a:pt x="3382" y="4656"/>
                    </a:lnTo>
                    <a:cubicBezTo>
                      <a:pt x="3370" y="4656"/>
                      <a:pt x="3323" y="4608"/>
                      <a:pt x="3299" y="4501"/>
                    </a:cubicBezTo>
                    <a:cubicBezTo>
                      <a:pt x="3251" y="4417"/>
                      <a:pt x="3192" y="4286"/>
                      <a:pt x="3132" y="4144"/>
                    </a:cubicBezTo>
                    <a:cubicBezTo>
                      <a:pt x="3013" y="3882"/>
                      <a:pt x="2846" y="3572"/>
                      <a:pt x="2620" y="3429"/>
                    </a:cubicBezTo>
                    <a:cubicBezTo>
                      <a:pt x="2584" y="3417"/>
                      <a:pt x="2489" y="3417"/>
                      <a:pt x="2346" y="3405"/>
                    </a:cubicBezTo>
                    <a:cubicBezTo>
                      <a:pt x="2192" y="3394"/>
                      <a:pt x="2013" y="3394"/>
                      <a:pt x="1811" y="3394"/>
                    </a:cubicBezTo>
                    <a:cubicBezTo>
                      <a:pt x="1132" y="3394"/>
                      <a:pt x="287" y="3417"/>
                      <a:pt x="275" y="3417"/>
                    </a:cubicBezTo>
                    <a:cubicBezTo>
                      <a:pt x="167" y="3417"/>
                      <a:pt x="84" y="3334"/>
                      <a:pt x="84" y="3227"/>
                    </a:cubicBezTo>
                    <a:lnTo>
                      <a:pt x="84" y="250"/>
                    </a:lnTo>
                    <a:cubicBezTo>
                      <a:pt x="84" y="143"/>
                      <a:pt x="167" y="60"/>
                      <a:pt x="275" y="60"/>
                    </a:cubicBezTo>
                    <a:close/>
                    <a:moveTo>
                      <a:pt x="275" y="0"/>
                    </a:moveTo>
                    <a:cubicBezTo>
                      <a:pt x="120" y="0"/>
                      <a:pt x="1" y="119"/>
                      <a:pt x="1" y="262"/>
                    </a:cubicBezTo>
                    <a:lnTo>
                      <a:pt x="1" y="3239"/>
                    </a:lnTo>
                    <a:cubicBezTo>
                      <a:pt x="1" y="3394"/>
                      <a:pt x="120" y="3513"/>
                      <a:pt x="275" y="3513"/>
                    </a:cubicBezTo>
                    <a:cubicBezTo>
                      <a:pt x="275" y="3513"/>
                      <a:pt x="1132" y="3477"/>
                      <a:pt x="1811" y="3477"/>
                    </a:cubicBezTo>
                    <a:lnTo>
                      <a:pt x="2323" y="3477"/>
                    </a:lnTo>
                    <a:cubicBezTo>
                      <a:pt x="2465" y="3489"/>
                      <a:pt x="2561" y="3513"/>
                      <a:pt x="2561" y="3513"/>
                    </a:cubicBezTo>
                    <a:cubicBezTo>
                      <a:pt x="2858" y="3691"/>
                      <a:pt x="3073" y="4251"/>
                      <a:pt x="3215" y="4548"/>
                    </a:cubicBezTo>
                    <a:cubicBezTo>
                      <a:pt x="3263" y="4644"/>
                      <a:pt x="3311" y="4715"/>
                      <a:pt x="3382" y="4727"/>
                    </a:cubicBezTo>
                    <a:lnTo>
                      <a:pt x="6109" y="4727"/>
                    </a:lnTo>
                    <a:cubicBezTo>
                      <a:pt x="6168" y="4715"/>
                      <a:pt x="6216" y="4656"/>
                      <a:pt x="6216" y="4608"/>
                    </a:cubicBezTo>
                    <a:cubicBezTo>
                      <a:pt x="6216" y="4370"/>
                      <a:pt x="5894" y="3846"/>
                      <a:pt x="5644" y="3358"/>
                    </a:cubicBezTo>
                    <a:cubicBezTo>
                      <a:pt x="4942" y="1989"/>
                      <a:pt x="4192" y="655"/>
                      <a:pt x="3716" y="95"/>
                    </a:cubicBezTo>
                    <a:cubicBezTo>
                      <a:pt x="3608" y="12"/>
                      <a:pt x="3430" y="0"/>
                      <a:pt x="33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184;p67">
                <a:extLst>
                  <a:ext uri="{FF2B5EF4-FFF2-40B4-BE49-F238E27FC236}">
                    <a16:creationId xmlns:a16="http://schemas.microsoft.com/office/drawing/2014/main" id="{62B4409E-422E-0A00-723D-45076C6AB01D}"/>
                  </a:ext>
                </a:extLst>
              </p:cNvPr>
              <p:cNvSpPr/>
              <p:nvPr/>
            </p:nvSpPr>
            <p:spPr>
              <a:xfrm>
                <a:off x="5893388" y="3137482"/>
                <a:ext cx="266523" cy="260894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3847" extrusionOk="0">
                    <a:moveTo>
                      <a:pt x="2989" y="120"/>
                    </a:moveTo>
                    <a:cubicBezTo>
                      <a:pt x="2906" y="37"/>
                      <a:pt x="2775" y="1"/>
                      <a:pt x="2715" y="1"/>
                    </a:cubicBezTo>
                    <a:lnTo>
                      <a:pt x="203" y="1"/>
                    </a:lnTo>
                    <a:cubicBezTo>
                      <a:pt x="84" y="1"/>
                      <a:pt x="1" y="120"/>
                      <a:pt x="1" y="275"/>
                    </a:cubicBezTo>
                    <a:lnTo>
                      <a:pt x="1" y="3097"/>
                    </a:lnTo>
                    <a:cubicBezTo>
                      <a:pt x="1" y="3251"/>
                      <a:pt x="84" y="3382"/>
                      <a:pt x="203" y="3382"/>
                    </a:cubicBezTo>
                    <a:lnTo>
                      <a:pt x="203" y="3358"/>
                    </a:lnTo>
                    <a:lnTo>
                      <a:pt x="203" y="3358"/>
                    </a:lnTo>
                    <a:lnTo>
                      <a:pt x="203" y="3382"/>
                    </a:lnTo>
                    <a:lnTo>
                      <a:pt x="3858" y="3847"/>
                    </a:lnTo>
                    <a:lnTo>
                      <a:pt x="3858" y="3847"/>
                    </a:lnTo>
                    <a:cubicBezTo>
                      <a:pt x="3918" y="3835"/>
                      <a:pt x="3930" y="3775"/>
                      <a:pt x="3930" y="3716"/>
                    </a:cubicBezTo>
                    <a:cubicBezTo>
                      <a:pt x="3918" y="3478"/>
                      <a:pt x="3382" y="703"/>
                      <a:pt x="2989" y="120"/>
                    </a:cubicBezTo>
                    <a:close/>
                  </a:path>
                </a:pathLst>
              </a:custGeom>
              <a:solidFill>
                <a:srgbClr val="DF24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185;p67">
                <a:extLst>
                  <a:ext uri="{FF2B5EF4-FFF2-40B4-BE49-F238E27FC236}">
                    <a16:creationId xmlns:a16="http://schemas.microsoft.com/office/drawing/2014/main" id="{813A6552-D0E0-9600-0D7F-C85B30DB9134}"/>
                  </a:ext>
                </a:extLst>
              </p:cNvPr>
              <p:cNvSpPr/>
              <p:nvPr/>
            </p:nvSpPr>
            <p:spPr>
              <a:xfrm>
                <a:off x="5896643" y="3147994"/>
                <a:ext cx="260080" cy="245567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621" extrusionOk="0">
                    <a:moveTo>
                      <a:pt x="179" y="1"/>
                    </a:moveTo>
                    <a:cubicBezTo>
                      <a:pt x="72" y="1"/>
                      <a:pt x="0" y="108"/>
                      <a:pt x="0" y="227"/>
                    </a:cubicBezTo>
                    <a:lnTo>
                      <a:pt x="0" y="2930"/>
                    </a:lnTo>
                    <a:cubicBezTo>
                      <a:pt x="0" y="3049"/>
                      <a:pt x="72" y="3156"/>
                      <a:pt x="179" y="3156"/>
                    </a:cubicBezTo>
                    <a:lnTo>
                      <a:pt x="3656" y="3620"/>
                    </a:lnTo>
                    <a:cubicBezTo>
                      <a:pt x="3834" y="3584"/>
                      <a:pt x="3191" y="644"/>
                      <a:pt x="2822" y="108"/>
                    </a:cubicBezTo>
                    <a:cubicBezTo>
                      <a:pt x="2763" y="13"/>
                      <a:pt x="2632" y="1"/>
                      <a:pt x="25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186;p67">
                <a:extLst>
                  <a:ext uri="{FF2B5EF4-FFF2-40B4-BE49-F238E27FC236}">
                    <a16:creationId xmlns:a16="http://schemas.microsoft.com/office/drawing/2014/main" id="{4DF1A78B-CCBF-9933-DFB1-3BA2E92EEAAF}"/>
                  </a:ext>
                </a:extLst>
              </p:cNvPr>
              <p:cNvSpPr/>
              <p:nvPr/>
            </p:nvSpPr>
            <p:spPr>
              <a:xfrm>
                <a:off x="5896643" y="3143993"/>
                <a:ext cx="256011" cy="250382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692" extrusionOk="0">
                    <a:moveTo>
                      <a:pt x="2596" y="72"/>
                    </a:moveTo>
                    <a:cubicBezTo>
                      <a:pt x="2667" y="72"/>
                      <a:pt x="2798" y="107"/>
                      <a:pt x="2834" y="167"/>
                    </a:cubicBezTo>
                    <a:cubicBezTo>
                      <a:pt x="3191" y="703"/>
                      <a:pt x="3715" y="3358"/>
                      <a:pt x="3715" y="3560"/>
                    </a:cubicBezTo>
                    <a:cubicBezTo>
                      <a:pt x="3703" y="3596"/>
                      <a:pt x="3703" y="3620"/>
                      <a:pt x="3691" y="3620"/>
                    </a:cubicBezTo>
                    <a:cubicBezTo>
                      <a:pt x="3691" y="3620"/>
                      <a:pt x="203" y="3167"/>
                      <a:pt x="191" y="3167"/>
                    </a:cubicBezTo>
                    <a:cubicBezTo>
                      <a:pt x="108" y="3167"/>
                      <a:pt x="48" y="3084"/>
                      <a:pt x="48" y="2977"/>
                    </a:cubicBezTo>
                    <a:lnTo>
                      <a:pt x="48" y="262"/>
                    </a:lnTo>
                    <a:cubicBezTo>
                      <a:pt x="48" y="167"/>
                      <a:pt x="108" y="72"/>
                      <a:pt x="191" y="72"/>
                    </a:cubicBezTo>
                    <a:close/>
                    <a:moveTo>
                      <a:pt x="203" y="0"/>
                    </a:moveTo>
                    <a:cubicBezTo>
                      <a:pt x="84" y="0"/>
                      <a:pt x="0" y="119"/>
                      <a:pt x="0" y="262"/>
                    </a:cubicBezTo>
                    <a:lnTo>
                      <a:pt x="0" y="2977"/>
                    </a:lnTo>
                    <a:cubicBezTo>
                      <a:pt x="0" y="3120"/>
                      <a:pt x="84" y="3239"/>
                      <a:pt x="203" y="3239"/>
                    </a:cubicBezTo>
                    <a:lnTo>
                      <a:pt x="3703" y="3691"/>
                    </a:lnTo>
                    <a:cubicBezTo>
                      <a:pt x="3751" y="3679"/>
                      <a:pt x="3775" y="3620"/>
                      <a:pt x="3775" y="3548"/>
                    </a:cubicBezTo>
                    <a:cubicBezTo>
                      <a:pt x="3775" y="3322"/>
                      <a:pt x="3263" y="655"/>
                      <a:pt x="2882" y="107"/>
                    </a:cubicBezTo>
                    <a:cubicBezTo>
                      <a:pt x="2810" y="12"/>
                      <a:pt x="2679" y="0"/>
                      <a:pt x="2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187;p67">
                <a:extLst>
                  <a:ext uri="{FF2B5EF4-FFF2-40B4-BE49-F238E27FC236}">
                    <a16:creationId xmlns:a16="http://schemas.microsoft.com/office/drawing/2014/main" id="{CDAEF1D6-8DF2-25D5-7535-FED226EA4207}"/>
                  </a:ext>
                </a:extLst>
              </p:cNvPr>
              <p:cNvSpPr/>
              <p:nvPr/>
            </p:nvSpPr>
            <p:spPr>
              <a:xfrm>
                <a:off x="6620112" y="3235206"/>
                <a:ext cx="22651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42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lnTo>
                      <a:pt x="0" y="286"/>
                    </a:lnTo>
                    <a:cubicBezTo>
                      <a:pt x="0" y="370"/>
                      <a:pt x="72" y="441"/>
                      <a:pt x="167" y="441"/>
                    </a:cubicBezTo>
                    <a:cubicBezTo>
                      <a:pt x="251" y="441"/>
                      <a:pt x="334" y="382"/>
                      <a:pt x="334" y="286"/>
                    </a:cubicBezTo>
                    <a:lnTo>
                      <a:pt x="334" y="167"/>
                    </a:lnTo>
                    <a:cubicBezTo>
                      <a:pt x="334" y="84"/>
                      <a:pt x="251" y="1"/>
                      <a:pt x="1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188;p67">
                <a:extLst>
                  <a:ext uri="{FF2B5EF4-FFF2-40B4-BE49-F238E27FC236}">
                    <a16:creationId xmlns:a16="http://schemas.microsoft.com/office/drawing/2014/main" id="{E459F0C5-F30B-7B2B-C034-3D062A965E05}"/>
                  </a:ext>
                </a:extLst>
              </p:cNvPr>
              <p:cNvSpPr/>
              <p:nvPr/>
            </p:nvSpPr>
            <p:spPr>
              <a:xfrm>
                <a:off x="6599903" y="3165762"/>
                <a:ext cx="27534" cy="169612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501" extrusionOk="0">
                    <a:moveTo>
                      <a:pt x="128" y="0"/>
                    </a:moveTo>
                    <a:cubicBezTo>
                      <a:pt x="1" y="0"/>
                      <a:pt x="13" y="567"/>
                      <a:pt x="13" y="1251"/>
                    </a:cubicBezTo>
                    <a:cubicBezTo>
                      <a:pt x="13" y="1953"/>
                      <a:pt x="1" y="2501"/>
                      <a:pt x="132" y="2501"/>
                    </a:cubicBezTo>
                    <a:cubicBezTo>
                      <a:pt x="275" y="2501"/>
                      <a:pt x="406" y="1941"/>
                      <a:pt x="406" y="1251"/>
                    </a:cubicBezTo>
                    <a:cubicBezTo>
                      <a:pt x="406" y="560"/>
                      <a:pt x="275" y="1"/>
                      <a:pt x="132" y="1"/>
                    </a:cubicBezTo>
                    <a:cubicBezTo>
                      <a:pt x="130" y="0"/>
                      <a:pt x="129" y="0"/>
                      <a:pt x="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189;p67">
                <a:extLst>
                  <a:ext uri="{FF2B5EF4-FFF2-40B4-BE49-F238E27FC236}">
                    <a16:creationId xmlns:a16="http://schemas.microsoft.com/office/drawing/2014/main" id="{1ADC8609-1CA2-BD5C-7AAD-7B448DDF08E4}"/>
                  </a:ext>
                </a:extLst>
              </p:cNvPr>
              <p:cNvSpPr/>
              <p:nvPr/>
            </p:nvSpPr>
            <p:spPr>
              <a:xfrm>
                <a:off x="6527271" y="3479075"/>
                <a:ext cx="53372" cy="2590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382" extrusionOk="0">
                    <a:moveTo>
                      <a:pt x="191" y="0"/>
                    </a:moveTo>
                    <a:cubicBezTo>
                      <a:pt x="84" y="0"/>
                      <a:pt x="0" y="84"/>
                      <a:pt x="0" y="191"/>
                    </a:cubicBezTo>
                    <a:cubicBezTo>
                      <a:pt x="0" y="298"/>
                      <a:pt x="96" y="381"/>
                      <a:pt x="191" y="381"/>
                    </a:cubicBezTo>
                    <a:lnTo>
                      <a:pt x="596" y="381"/>
                    </a:lnTo>
                    <a:cubicBezTo>
                      <a:pt x="703" y="381"/>
                      <a:pt x="786" y="298"/>
                      <a:pt x="786" y="191"/>
                    </a:cubicBezTo>
                    <a:cubicBezTo>
                      <a:pt x="786" y="84"/>
                      <a:pt x="703" y="0"/>
                      <a:pt x="596" y="0"/>
                    </a:cubicBezTo>
                    <a:close/>
                  </a:path>
                </a:pathLst>
              </a:custGeom>
              <a:solidFill>
                <a:srgbClr val="211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190;p67">
                <a:extLst>
                  <a:ext uri="{FF2B5EF4-FFF2-40B4-BE49-F238E27FC236}">
                    <a16:creationId xmlns:a16="http://schemas.microsoft.com/office/drawing/2014/main" id="{E4828B5C-A03C-D347-15A9-CA64AA26C1A3}"/>
                  </a:ext>
                </a:extLst>
              </p:cNvPr>
              <p:cNvSpPr/>
              <p:nvPr/>
            </p:nvSpPr>
            <p:spPr>
              <a:xfrm>
                <a:off x="5907969" y="3431400"/>
                <a:ext cx="95351" cy="48557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716" extrusionOk="0">
                    <a:moveTo>
                      <a:pt x="357" y="1"/>
                    </a:moveTo>
                    <a:cubicBezTo>
                      <a:pt x="155" y="1"/>
                      <a:pt x="0" y="167"/>
                      <a:pt x="0" y="358"/>
                    </a:cubicBezTo>
                    <a:cubicBezTo>
                      <a:pt x="0" y="548"/>
                      <a:pt x="155" y="715"/>
                      <a:pt x="357" y="715"/>
                    </a:cubicBezTo>
                    <a:lnTo>
                      <a:pt x="1048" y="715"/>
                    </a:lnTo>
                    <a:cubicBezTo>
                      <a:pt x="1250" y="715"/>
                      <a:pt x="1405" y="548"/>
                      <a:pt x="1405" y="358"/>
                    </a:cubicBezTo>
                    <a:cubicBezTo>
                      <a:pt x="1405" y="167"/>
                      <a:pt x="1250" y="1"/>
                      <a:pt x="10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191;p67">
                <a:extLst>
                  <a:ext uri="{FF2B5EF4-FFF2-40B4-BE49-F238E27FC236}">
                    <a16:creationId xmlns:a16="http://schemas.microsoft.com/office/drawing/2014/main" id="{C3076BA6-91E3-5A42-6428-CC36EF6DD937}"/>
                  </a:ext>
                </a:extLst>
              </p:cNvPr>
              <p:cNvSpPr/>
              <p:nvPr/>
            </p:nvSpPr>
            <p:spPr>
              <a:xfrm>
                <a:off x="5869177" y="3110831"/>
                <a:ext cx="327084" cy="627515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9253" extrusionOk="0">
                    <a:moveTo>
                      <a:pt x="3227" y="49"/>
                    </a:moveTo>
                    <a:cubicBezTo>
                      <a:pt x="3287" y="49"/>
                      <a:pt x="3442" y="72"/>
                      <a:pt x="3501" y="168"/>
                    </a:cubicBezTo>
                    <a:cubicBezTo>
                      <a:pt x="3561" y="275"/>
                      <a:pt x="4668" y="3823"/>
                      <a:pt x="4716" y="4204"/>
                    </a:cubicBezTo>
                    <a:cubicBezTo>
                      <a:pt x="4763" y="4585"/>
                      <a:pt x="4763" y="8764"/>
                      <a:pt x="4763" y="9181"/>
                    </a:cubicBezTo>
                    <a:lnTo>
                      <a:pt x="132" y="9181"/>
                    </a:lnTo>
                    <a:cubicBezTo>
                      <a:pt x="96" y="9181"/>
                      <a:pt x="72" y="9145"/>
                      <a:pt x="72" y="9097"/>
                    </a:cubicBezTo>
                    <a:lnTo>
                      <a:pt x="72" y="9050"/>
                    </a:lnTo>
                    <a:cubicBezTo>
                      <a:pt x="72" y="9026"/>
                      <a:pt x="60" y="5323"/>
                      <a:pt x="60" y="2739"/>
                    </a:cubicBezTo>
                    <a:cubicBezTo>
                      <a:pt x="60" y="1442"/>
                      <a:pt x="60" y="418"/>
                      <a:pt x="72" y="275"/>
                    </a:cubicBezTo>
                    <a:cubicBezTo>
                      <a:pt x="96" y="72"/>
                      <a:pt x="286" y="61"/>
                      <a:pt x="394" y="49"/>
                    </a:cubicBezTo>
                    <a:close/>
                    <a:moveTo>
                      <a:pt x="394" y="1"/>
                    </a:moveTo>
                    <a:cubicBezTo>
                      <a:pt x="286" y="1"/>
                      <a:pt x="24" y="25"/>
                      <a:pt x="13" y="275"/>
                    </a:cubicBezTo>
                    <a:cubicBezTo>
                      <a:pt x="1" y="430"/>
                      <a:pt x="1" y="1454"/>
                      <a:pt x="1" y="2751"/>
                    </a:cubicBezTo>
                    <a:cubicBezTo>
                      <a:pt x="1" y="5323"/>
                      <a:pt x="13" y="8990"/>
                      <a:pt x="13" y="9050"/>
                    </a:cubicBezTo>
                    <a:cubicBezTo>
                      <a:pt x="1" y="9050"/>
                      <a:pt x="1" y="9074"/>
                      <a:pt x="1" y="9109"/>
                    </a:cubicBezTo>
                    <a:cubicBezTo>
                      <a:pt x="1" y="9169"/>
                      <a:pt x="36" y="9252"/>
                      <a:pt x="132" y="9252"/>
                    </a:cubicBezTo>
                    <a:lnTo>
                      <a:pt x="4823" y="9252"/>
                    </a:lnTo>
                    <a:lnTo>
                      <a:pt x="4823" y="9228"/>
                    </a:lnTo>
                    <a:cubicBezTo>
                      <a:pt x="4823" y="9228"/>
                      <a:pt x="4823" y="4609"/>
                      <a:pt x="4775" y="4204"/>
                    </a:cubicBezTo>
                    <a:cubicBezTo>
                      <a:pt x="4727" y="3787"/>
                      <a:pt x="3620" y="275"/>
                      <a:pt x="3537" y="144"/>
                    </a:cubicBezTo>
                    <a:cubicBezTo>
                      <a:pt x="3465" y="13"/>
                      <a:pt x="3287" y="1"/>
                      <a:pt x="3227" y="1"/>
                    </a:cubicBezTo>
                    <a:close/>
                  </a:path>
                </a:pathLst>
              </a:custGeom>
              <a:solidFill>
                <a:srgbClr val="AD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192;p67">
                <a:extLst>
                  <a:ext uri="{FF2B5EF4-FFF2-40B4-BE49-F238E27FC236}">
                    <a16:creationId xmlns:a16="http://schemas.microsoft.com/office/drawing/2014/main" id="{29218F4C-1A74-55D8-70DA-90FFD2455C94}"/>
                  </a:ext>
                </a:extLst>
              </p:cNvPr>
              <p:cNvSpPr/>
              <p:nvPr/>
            </p:nvSpPr>
            <p:spPr>
              <a:xfrm>
                <a:off x="5161035" y="3184344"/>
                <a:ext cx="531418" cy="517651"/>
              </a:xfrm>
              <a:custGeom>
                <a:avLst/>
                <a:gdLst/>
                <a:ahLst/>
                <a:cxnLst/>
                <a:rect l="l" t="t" r="r" b="b"/>
                <a:pathLst>
                  <a:path w="7836" h="7633" extrusionOk="0">
                    <a:moveTo>
                      <a:pt x="394" y="0"/>
                    </a:moveTo>
                    <a:cubicBezTo>
                      <a:pt x="179" y="0"/>
                      <a:pt x="1" y="131"/>
                      <a:pt x="1" y="310"/>
                    </a:cubicBezTo>
                    <a:lnTo>
                      <a:pt x="1" y="7323"/>
                    </a:lnTo>
                    <a:cubicBezTo>
                      <a:pt x="1" y="7489"/>
                      <a:pt x="179" y="7632"/>
                      <a:pt x="394" y="7632"/>
                    </a:cubicBezTo>
                    <a:lnTo>
                      <a:pt x="7442" y="7632"/>
                    </a:lnTo>
                    <a:cubicBezTo>
                      <a:pt x="7657" y="7632"/>
                      <a:pt x="7835" y="7501"/>
                      <a:pt x="7835" y="7323"/>
                    </a:cubicBezTo>
                    <a:lnTo>
                      <a:pt x="7835" y="310"/>
                    </a:lnTo>
                    <a:cubicBezTo>
                      <a:pt x="7835" y="143"/>
                      <a:pt x="7657" y="0"/>
                      <a:pt x="74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193;p67">
                <a:extLst>
                  <a:ext uri="{FF2B5EF4-FFF2-40B4-BE49-F238E27FC236}">
                    <a16:creationId xmlns:a16="http://schemas.microsoft.com/office/drawing/2014/main" id="{0C640F06-3345-ADA6-5D83-416183B2368F}"/>
                  </a:ext>
                </a:extLst>
              </p:cNvPr>
              <p:cNvSpPr/>
              <p:nvPr/>
            </p:nvSpPr>
            <p:spPr>
              <a:xfrm>
                <a:off x="4742809" y="3183530"/>
                <a:ext cx="379575" cy="399784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895" extrusionOk="0">
                    <a:moveTo>
                      <a:pt x="405" y="1"/>
                    </a:moveTo>
                    <a:cubicBezTo>
                      <a:pt x="179" y="1"/>
                      <a:pt x="0" y="191"/>
                      <a:pt x="0" y="417"/>
                    </a:cubicBezTo>
                    <a:lnTo>
                      <a:pt x="0" y="5477"/>
                    </a:lnTo>
                    <a:cubicBezTo>
                      <a:pt x="0" y="5716"/>
                      <a:pt x="179" y="5894"/>
                      <a:pt x="405" y="5894"/>
                    </a:cubicBezTo>
                    <a:lnTo>
                      <a:pt x="5192" y="5894"/>
                    </a:lnTo>
                    <a:cubicBezTo>
                      <a:pt x="5418" y="5894"/>
                      <a:pt x="5596" y="5692"/>
                      <a:pt x="5596" y="5477"/>
                    </a:cubicBezTo>
                    <a:lnTo>
                      <a:pt x="5596" y="417"/>
                    </a:lnTo>
                    <a:cubicBezTo>
                      <a:pt x="5596" y="179"/>
                      <a:pt x="5418" y="1"/>
                      <a:pt x="51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194;p67">
                <a:extLst>
                  <a:ext uri="{FF2B5EF4-FFF2-40B4-BE49-F238E27FC236}">
                    <a16:creationId xmlns:a16="http://schemas.microsoft.com/office/drawing/2014/main" id="{D2FE8AE8-A1C2-7AE1-D840-CB6DB6686711}"/>
                  </a:ext>
                </a:extLst>
              </p:cNvPr>
              <p:cNvSpPr/>
              <p:nvPr/>
            </p:nvSpPr>
            <p:spPr>
              <a:xfrm>
                <a:off x="4258326" y="3183530"/>
                <a:ext cx="443391" cy="519279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7657" extrusionOk="0">
                    <a:moveTo>
                      <a:pt x="406" y="1"/>
                    </a:moveTo>
                    <a:cubicBezTo>
                      <a:pt x="179" y="1"/>
                      <a:pt x="1" y="132"/>
                      <a:pt x="1" y="298"/>
                    </a:cubicBezTo>
                    <a:lnTo>
                      <a:pt x="1" y="7359"/>
                    </a:lnTo>
                    <a:cubicBezTo>
                      <a:pt x="1" y="7525"/>
                      <a:pt x="179" y="7656"/>
                      <a:pt x="406" y="7656"/>
                    </a:cubicBezTo>
                    <a:lnTo>
                      <a:pt x="6132" y="7656"/>
                    </a:lnTo>
                    <a:cubicBezTo>
                      <a:pt x="6359" y="7656"/>
                      <a:pt x="6537" y="7525"/>
                      <a:pt x="6537" y="7359"/>
                    </a:cubicBezTo>
                    <a:lnTo>
                      <a:pt x="6537" y="298"/>
                    </a:lnTo>
                    <a:cubicBezTo>
                      <a:pt x="6537" y="132"/>
                      <a:pt x="6359" y="1"/>
                      <a:pt x="61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195;p67">
                <a:extLst>
                  <a:ext uri="{FF2B5EF4-FFF2-40B4-BE49-F238E27FC236}">
                    <a16:creationId xmlns:a16="http://schemas.microsoft.com/office/drawing/2014/main" id="{6A872906-EC77-93F9-5D3E-3B01147645B3}"/>
                  </a:ext>
                </a:extLst>
              </p:cNvPr>
              <p:cNvSpPr/>
              <p:nvPr/>
            </p:nvSpPr>
            <p:spPr>
              <a:xfrm>
                <a:off x="5161849" y="3716433"/>
                <a:ext cx="540302" cy="212404"/>
              </a:xfrm>
              <a:custGeom>
                <a:avLst/>
                <a:gdLst/>
                <a:ahLst/>
                <a:cxnLst/>
                <a:rect l="l" t="t" r="r" b="b"/>
                <a:pathLst>
                  <a:path w="7967" h="3132" extrusionOk="0">
                    <a:moveTo>
                      <a:pt x="465" y="1"/>
                    </a:moveTo>
                    <a:cubicBezTo>
                      <a:pt x="203" y="1"/>
                      <a:pt x="1" y="203"/>
                      <a:pt x="1" y="453"/>
                    </a:cubicBezTo>
                    <a:lnTo>
                      <a:pt x="1" y="3132"/>
                    </a:lnTo>
                    <a:lnTo>
                      <a:pt x="132" y="3132"/>
                    </a:lnTo>
                    <a:lnTo>
                      <a:pt x="132" y="453"/>
                    </a:lnTo>
                    <a:cubicBezTo>
                      <a:pt x="132" y="274"/>
                      <a:pt x="287" y="132"/>
                      <a:pt x="465" y="132"/>
                    </a:cubicBezTo>
                    <a:lnTo>
                      <a:pt x="7502" y="132"/>
                    </a:lnTo>
                    <a:cubicBezTo>
                      <a:pt x="7680" y="132"/>
                      <a:pt x="7823" y="274"/>
                      <a:pt x="7823" y="453"/>
                    </a:cubicBezTo>
                    <a:lnTo>
                      <a:pt x="7823" y="3132"/>
                    </a:lnTo>
                    <a:lnTo>
                      <a:pt x="7966" y="3132"/>
                    </a:lnTo>
                    <a:lnTo>
                      <a:pt x="7966" y="453"/>
                    </a:lnTo>
                    <a:cubicBezTo>
                      <a:pt x="7966" y="203"/>
                      <a:pt x="7752" y="1"/>
                      <a:pt x="75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196;p67">
                <a:extLst>
                  <a:ext uri="{FF2B5EF4-FFF2-40B4-BE49-F238E27FC236}">
                    <a16:creationId xmlns:a16="http://schemas.microsoft.com/office/drawing/2014/main" id="{C5F68C5B-BB74-EFA9-2B86-323157188D61}"/>
                  </a:ext>
                </a:extLst>
              </p:cNvPr>
              <p:cNvSpPr/>
              <p:nvPr/>
            </p:nvSpPr>
            <p:spPr>
              <a:xfrm>
                <a:off x="4258326" y="3716433"/>
                <a:ext cx="444205" cy="212404"/>
              </a:xfrm>
              <a:custGeom>
                <a:avLst/>
                <a:gdLst/>
                <a:ahLst/>
                <a:cxnLst/>
                <a:rect l="l" t="t" r="r" b="b"/>
                <a:pathLst>
                  <a:path w="6550" h="3132" extrusionOk="0">
                    <a:moveTo>
                      <a:pt x="465" y="1"/>
                    </a:moveTo>
                    <a:cubicBezTo>
                      <a:pt x="215" y="1"/>
                      <a:pt x="1" y="203"/>
                      <a:pt x="1" y="453"/>
                    </a:cubicBezTo>
                    <a:lnTo>
                      <a:pt x="1" y="3132"/>
                    </a:lnTo>
                    <a:lnTo>
                      <a:pt x="132" y="3132"/>
                    </a:lnTo>
                    <a:lnTo>
                      <a:pt x="132" y="453"/>
                    </a:lnTo>
                    <a:cubicBezTo>
                      <a:pt x="132" y="274"/>
                      <a:pt x="286" y="132"/>
                      <a:pt x="465" y="132"/>
                    </a:cubicBezTo>
                    <a:lnTo>
                      <a:pt x="6085" y="132"/>
                    </a:lnTo>
                    <a:cubicBezTo>
                      <a:pt x="6263" y="132"/>
                      <a:pt x="6418" y="274"/>
                      <a:pt x="6418" y="453"/>
                    </a:cubicBezTo>
                    <a:lnTo>
                      <a:pt x="6418" y="3132"/>
                    </a:lnTo>
                    <a:lnTo>
                      <a:pt x="6549" y="3132"/>
                    </a:lnTo>
                    <a:lnTo>
                      <a:pt x="6549" y="453"/>
                    </a:lnTo>
                    <a:cubicBezTo>
                      <a:pt x="6549" y="203"/>
                      <a:pt x="6347" y="1"/>
                      <a:pt x="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197;p67">
                <a:extLst>
                  <a:ext uri="{FF2B5EF4-FFF2-40B4-BE49-F238E27FC236}">
                    <a16:creationId xmlns:a16="http://schemas.microsoft.com/office/drawing/2014/main" id="{4F64B5A1-9F5A-6C71-A631-63CA26133D8D}"/>
                  </a:ext>
                </a:extLst>
              </p:cNvPr>
              <p:cNvSpPr/>
              <p:nvPr/>
            </p:nvSpPr>
            <p:spPr>
              <a:xfrm>
                <a:off x="4272906" y="3195669"/>
                <a:ext cx="415857" cy="17836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263" extrusionOk="0">
                    <a:moveTo>
                      <a:pt x="369" y="0"/>
                    </a:moveTo>
                    <a:cubicBezTo>
                      <a:pt x="155" y="0"/>
                      <a:pt x="0" y="119"/>
                      <a:pt x="0" y="262"/>
                    </a:cubicBezTo>
                    <a:lnTo>
                      <a:pt x="6132" y="262"/>
                    </a:lnTo>
                    <a:cubicBezTo>
                      <a:pt x="6132" y="119"/>
                      <a:pt x="5953" y="0"/>
                      <a:pt x="5739" y="0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198;p67">
                <a:extLst>
                  <a:ext uri="{FF2B5EF4-FFF2-40B4-BE49-F238E27FC236}">
                    <a16:creationId xmlns:a16="http://schemas.microsoft.com/office/drawing/2014/main" id="{58346FB1-870D-58A5-82FE-10C15E55C67B}"/>
                  </a:ext>
                </a:extLst>
              </p:cNvPr>
              <p:cNvSpPr/>
              <p:nvPr/>
            </p:nvSpPr>
            <p:spPr>
              <a:xfrm>
                <a:off x="4750065" y="3189972"/>
                <a:ext cx="364248" cy="19464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287" extrusionOk="0">
                    <a:moveTo>
                      <a:pt x="370" y="1"/>
                    </a:moveTo>
                    <a:cubicBezTo>
                      <a:pt x="155" y="1"/>
                      <a:pt x="1" y="120"/>
                      <a:pt x="1" y="287"/>
                    </a:cubicBezTo>
                    <a:lnTo>
                      <a:pt x="5358" y="287"/>
                    </a:lnTo>
                    <a:cubicBezTo>
                      <a:pt x="5370" y="144"/>
                      <a:pt x="5192" y="1"/>
                      <a:pt x="4989" y="1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199;p67">
                <a:extLst>
                  <a:ext uri="{FF2B5EF4-FFF2-40B4-BE49-F238E27FC236}">
                    <a16:creationId xmlns:a16="http://schemas.microsoft.com/office/drawing/2014/main" id="{5B97F7BD-8F2E-D428-C134-054AFDDD7A5D}"/>
                  </a:ext>
                </a:extLst>
              </p:cNvPr>
              <p:cNvSpPr/>
              <p:nvPr/>
            </p:nvSpPr>
            <p:spPr>
              <a:xfrm>
                <a:off x="5177243" y="3192414"/>
                <a:ext cx="506325" cy="19464"/>
              </a:xfrm>
              <a:custGeom>
                <a:avLst/>
                <a:gdLst/>
                <a:ahLst/>
                <a:cxnLst/>
                <a:rect l="l" t="t" r="r" b="b"/>
                <a:pathLst>
                  <a:path w="7466" h="287" extrusionOk="0">
                    <a:moveTo>
                      <a:pt x="369" y="1"/>
                    </a:moveTo>
                    <a:cubicBezTo>
                      <a:pt x="155" y="1"/>
                      <a:pt x="0" y="120"/>
                      <a:pt x="0" y="286"/>
                    </a:cubicBezTo>
                    <a:lnTo>
                      <a:pt x="7465" y="286"/>
                    </a:lnTo>
                    <a:cubicBezTo>
                      <a:pt x="7465" y="131"/>
                      <a:pt x="7299" y="1"/>
                      <a:pt x="7096" y="1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200;p67">
                <a:extLst>
                  <a:ext uri="{FF2B5EF4-FFF2-40B4-BE49-F238E27FC236}">
                    <a16:creationId xmlns:a16="http://schemas.microsoft.com/office/drawing/2014/main" id="{502536C4-1EB2-18E4-5109-85DFC810D60F}"/>
                  </a:ext>
                </a:extLst>
              </p:cNvPr>
              <p:cNvSpPr/>
              <p:nvPr/>
            </p:nvSpPr>
            <p:spPr>
              <a:xfrm>
                <a:off x="4274466" y="3219066"/>
                <a:ext cx="414297" cy="13767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203" extrusionOk="0">
                    <a:moveTo>
                      <a:pt x="1" y="0"/>
                    </a:moveTo>
                    <a:lnTo>
                      <a:pt x="1" y="203"/>
                    </a:lnTo>
                    <a:lnTo>
                      <a:pt x="6109" y="203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2201;p67">
                <a:extLst>
                  <a:ext uri="{FF2B5EF4-FFF2-40B4-BE49-F238E27FC236}">
                    <a16:creationId xmlns:a16="http://schemas.microsoft.com/office/drawing/2014/main" id="{AA42EBFB-4025-65DC-ADBA-494B116FF167}"/>
                  </a:ext>
                </a:extLst>
              </p:cNvPr>
              <p:cNvSpPr/>
              <p:nvPr/>
            </p:nvSpPr>
            <p:spPr>
              <a:xfrm>
                <a:off x="4274466" y="3239275"/>
                <a:ext cx="414297" cy="13767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203" extrusionOk="0">
                    <a:moveTo>
                      <a:pt x="1" y="0"/>
                    </a:moveTo>
                    <a:lnTo>
                      <a:pt x="1" y="202"/>
                    </a:lnTo>
                    <a:lnTo>
                      <a:pt x="6109" y="202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2202;p67">
                <a:extLst>
                  <a:ext uri="{FF2B5EF4-FFF2-40B4-BE49-F238E27FC236}">
                    <a16:creationId xmlns:a16="http://schemas.microsoft.com/office/drawing/2014/main" id="{0FC97FCC-0A15-AF8F-41A3-FA24712EE10C}"/>
                  </a:ext>
                </a:extLst>
              </p:cNvPr>
              <p:cNvSpPr/>
              <p:nvPr/>
            </p:nvSpPr>
            <p:spPr>
              <a:xfrm>
                <a:off x="4274466" y="3258603"/>
                <a:ext cx="414297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2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2203;p67">
                <a:extLst>
                  <a:ext uri="{FF2B5EF4-FFF2-40B4-BE49-F238E27FC236}">
                    <a16:creationId xmlns:a16="http://schemas.microsoft.com/office/drawing/2014/main" id="{0EB09F4E-A0B0-7064-0E94-1B68911B8750}"/>
                  </a:ext>
                </a:extLst>
              </p:cNvPr>
              <p:cNvSpPr/>
              <p:nvPr/>
            </p:nvSpPr>
            <p:spPr>
              <a:xfrm>
                <a:off x="4274466" y="3278812"/>
                <a:ext cx="414297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1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2204;p67">
                <a:extLst>
                  <a:ext uri="{FF2B5EF4-FFF2-40B4-BE49-F238E27FC236}">
                    <a16:creationId xmlns:a16="http://schemas.microsoft.com/office/drawing/2014/main" id="{FEDBFA70-A5F1-43A8-1EDE-624D740BB7BE}"/>
                  </a:ext>
                </a:extLst>
              </p:cNvPr>
              <p:cNvSpPr/>
              <p:nvPr/>
            </p:nvSpPr>
            <p:spPr>
              <a:xfrm>
                <a:off x="4274466" y="3299022"/>
                <a:ext cx="414297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1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2205;p67">
                <a:extLst>
                  <a:ext uri="{FF2B5EF4-FFF2-40B4-BE49-F238E27FC236}">
                    <a16:creationId xmlns:a16="http://schemas.microsoft.com/office/drawing/2014/main" id="{8830EFE9-4226-E999-104E-73766BC4923A}"/>
                  </a:ext>
                </a:extLst>
              </p:cNvPr>
              <p:cNvSpPr/>
              <p:nvPr/>
            </p:nvSpPr>
            <p:spPr>
              <a:xfrm>
                <a:off x="4274466" y="3318349"/>
                <a:ext cx="414297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2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2206;p67">
                <a:extLst>
                  <a:ext uri="{FF2B5EF4-FFF2-40B4-BE49-F238E27FC236}">
                    <a16:creationId xmlns:a16="http://schemas.microsoft.com/office/drawing/2014/main" id="{A40E6E12-8B4C-CE61-C804-1C1B4817382C}"/>
                  </a:ext>
                </a:extLst>
              </p:cNvPr>
              <p:cNvSpPr/>
              <p:nvPr/>
            </p:nvSpPr>
            <p:spPr>
              <a:xfrm>
                <a:off x="4274466" y="3338559"/>
                <a:ext cx="414297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2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2207;p67">
                <a:extLst>
                  <a:ext uri="{FF2B5EF4-FFF2-40B4-BE49-F238E27FC236}">
                    <a16:creationId xmlns:a16="http://schemas.microsoft.com/office/drawing/2014/main" id="{967D1B27-3B5A-1EA7-7115-7C02111357EB}"/>
                  </a:ext>
                </a:extLst>
              </p:cNvPr>
              <p:cNvSpPr/>
              <p:nvPr/>
            </p:nvSpPr>
            <p:spPr>
              <a:xfrm>
                <a:off x="4274466" y="3357954"/>
                <a:ext cx="414297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1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2208;p67">
                <a:extLst>
                  <a:ext uri="{FF2B5EF4-FFF2-40B4-BE49-F238E27FC236}">
                    <a16:creationId xmlns:a16="http://schemas.microsoft.com/office/drawing/2014/main" id="{00EB15D3-39CA-65A5-B9A3-BF20A2E834A8}"/>
                  </a:ext>
                </a:extLst>
              </p:cNvPr>
              <p:cNvSpPr/>
              <p:nvPr/>
            </p:nvSpPr>
            <p:spPr>
              <a:xfrm>
                <a:off x="4274466" y="3378096"/>
                <a:ext cx="414297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2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2209;p67">
                <a:extLst>
                  <a:ext uri="{FF2B5EF4-FFF2-40B4-BE49-F238E27FC236}">
                    <a16:creationId xmlns:a16="http://schemas.microsoft.com/office/drawing/2014/main" id="{27568682-D243-2884-55C4-2D0914A1AF85}"/>
                  </a:ext>
                </a:extLst>
              </p:cNvPr>
              <p:cNvSpPr/>
              <p:nvPr/>
            </p:nvSpPr>
            <p:spPr>
              <a:xfrm>
                <a:off x="4274466" y="3397491"/>
                <a:ext cx="414297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2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2210;p67">
                <a:extLst>
                  <a:ext uri="{FF2B5EF4-FFF2-40B4-BE49-F238E27FC236}">
                    <a16:creationId xmlns:a16="http://schemas.microsoft.com/office/drawing/2014/main" id="{BD00D135-307E-B405-F4DB-0339B640D136}"/>
                  </a:ext>
                </a:extLst>
              </p:cNvPr>
              <p:cNvSpPr/>
              <p:nvPr/>
            </p:nvSpPr>
            <p:spPr>
              <a:xfrm>
                <a:off x="4274466" y="3417701"/>
                <a:ext cx="414297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1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2211;p67">
                <a:extLst>
                  <a:ext uri="{FF2B5EF4-FFF2-40B4-BE49-F238E27FC236}">
                    <a16:creationId xmlns:a16="http://schemas.microsoft.com/office/drawing/2014/main" id="{60524B17-9A4D-88CF-2435-82FB85231C40}"/>
                  </a:ext>
                </a:extLst>
              </p:cNvPr>
              <p:cNvSpPr/>
              <p:nvPr/>
            </p:nvSpPr>
            <p:spPr>
              <a:xfrm>
                <a:off x="4274466" y="3436282"/>
                <a:ext cx="414297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1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2212;p67">
                <a:extLst>
                  <a:ext uri="{FF2B5EF4-FFF2-40B4-BE49-F238E27FC236}">
                    <a16:creationId xmlns:a16="http://schemas.microsoft.com/office/drawing/2014/main" id="{9D13EE1C-CE47-EEAD-CE34-E46585774168}"/>
                  </a:ext>
                </a:extLst>
              </p:cNvPr>
              <p:cNvSpPr/>
              <p:nvPr/>
            </p:nvSpPr>
            <p:spPr>
              <a:xfrm>
                <a:off x="4274466" y="3456424"/>
                <a:ext cx="414297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2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2213;p67">
                <a:extLst>
                  <a:ext uri="{FF2B5EF4-FFF2-40B4-BE49-F238E27FC236}">
                    <a16:creationId xmlns:a16="http://schemas.microsoft.com/office/drawing/2014/main" id="{E6F084F1-9B73-A316-A326-AA91CA829E59}"/>
                  </a:ext>
                </a:extLst>
              </p:cNvPr>
              <p:cNvSpPr/>
              <p:nvPr/>
            </p:nvSpPr>
            <p:spPr>
              <a:xfrm>
                <a:off x="4274466" y="3476633"/>
                <a:ext cx="414297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1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2214;p67">
                <a:extLst>
                  <a:ext uri="{FF2B5EF4-FFF2-40B4-BE49-F238E27FC236}">
                    <a16:creationId xmlns:a16="http://schemas.microsoft.com/office/drawing/2014/main" id="{EC52C887-C8F4-AD07-E13E-B4033F5B1996}"/>
                  </a:ext>
                </a:extLst>
              </p:cNvPr>
              <p:cNvSpPr/>
              <p:nvPr/>
            </p:nvSpPr>
            <p:spPr>
              <a:xfrm>
                <a:off x="4274466" y="3496029"/>
                <a:ext cx="414297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1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2215;p67">
                <a:extLst>
                  <a:ext uri="{FF2B5EF4-FFF2-40B4-BE49-F238E27FC236}">
                    <a16:creationId xmlns:a16="http://schemas.microsoft.com/office/drawing/2014/main" id="{086EB0DF-E3F3-772C-164D-02EBA195F00A}"/>
                  </a:ext>
                </a:extLst>
              </p:cNvPr>
              <p:cNvSpPr/>
              <p:nvPr/>
            </p:nvSpPr>
            <p:spPr>
              <a:xfrm>
                <a:off x="4274466" y="3516170"/>
                <a:ext cx="414297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2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2216;p67">
                <a:extLst>
                  <a:ext uri="{FF2B5EF4-FFF2-40B4-BE49-F238E27FC236}">
                    <a16:creationId xmlns:a16="http://schemas.microsoft.com/office/drawing/2014/main" id="{52AF2C43-56D4-75E0-B51E-FF9994B90272}"/>
                  </a:ext>
                </a:extLst>
              </p:cNvPr>
              <p:cNvSpPr/>
              <p:nvPr/>
            </p:nvSpPr>
            <p:spPr>
              <a:xfrm>
                <a:off x="4274466" y="3535566"/>
                <a:ext cx="414297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2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2217;p67">
                <a:extLst>
                  <a:ext uri="{FF2B5EF4-FFF2-40B4-BE49-F238E27FC236}">
                    <a16:creationId xmlns:a16="http://schemas.microsoft.com/office/drawing/2014/main" id="{1E2AF37C-4721-4416-50A4-8F5EF995C243}"/>
                  </a:ext>
                </a:extLst>
              </p:cNvPr>
              <p:cNvSpPr/>
              <p:nvPr/>
            </p:nvSpPr>
            <p:spPr>
              <a:xfrm>
                <a:off x="4274466" y="3555775"/>
                <a:ext cx="414297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1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2218;p67">
                <a:extLst>
                  <a:ext uri="{FF2B5EF4-FFF2-40B4-BE49-F238E27FC236}">
                    <a16:creationId xmlns:a16="http://schemas.microsoft.com/office/drawing/2014/main" id="{C1C38819-993E-ABA4-656D-51E910DC187E}"/>
                  </a:ext>
                </a:extLst>
              </p:cNvPr>
              <p:cNvSpPr/>
              <p:nvPr/>
            </p:nvSpPr>
            <p:spPr>
              <a:xfrm>
                <a:off x="4274466" y="3575171"/>
                <a:ext cx="414297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1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2219;p67">
                <a:extLst>
                  <a:ext uri="{FF2B5EF4-FFF2-40B4-BE49-F238E27FC236}">
                    <a16:creationId xmlns:a16="http://schemas.microsoft.com/office/drawing/2014/main" id="{6AD3569C-F0EA-393D-D052-479CAB24F4CA}"/>
                  </a:ext>
                </a:extLst>
              </p:cNvPr>
              <p:cNvSpPr/>
              <p:nvPr/>
            </p:nvSpPr>
            <p:spPr>
              <a:xfrm>
                <a:off x="4274466" y="3595312"/>
                <a:ext cx="414297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2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2220;p67">
                <a:extLst>
                  <a:ext uri="{FF2B5EF4-FFF2-40B4-BE49-F238E27FC236}">
                    <a16:creationId xmlns:a16="http://schemas.microsoft.com/office/drawing/2014/main" id="{A3B687EB-2958-4AA2-245B-B9D98B3E0BAB}"/>
                  </a:ext>
                </a:extLst>
              </p:cNvPr>
              <p:cNvSpPr/>
              <p:nvPr/>
            </p:nvSpPr>
            <p:spPr>
              <a:xfrm>
                <a:off x="4274466" y="3613894"/>
                <a:ext cx="414297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2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2221;p67">
                <a:extLst>
                  <a:ext uri="{FF2B5EF4-FFF2-40B4-BE49-F238E27FC236}">
                    <a16:creationId xmlns:a16="http://schemas.microsoft.com/office/drawing/2014/main" id="{58993128-3EEE-F1E9-BFE1-7AB659B46444}"/>
                  </a:ext>
                </a:extLst>
              </p:cNvPr>
              <p:cNvSpPr/>
              <p:nvPr/>
            </p:nvSpPr>
            <p:spPr>
              <a:xfrm>
                <a:off x="4274466" y="3634103"/>
                <a:ext cx="414297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1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2222;p67">
                <a:extLst>
                  <a:ext uri="{FF2B5EF4-FFF2-40B4-BE49-F238E27FC236}">
                    <a16:creationId xmlns:a16="http://schemas.microsoft.com/office/drawing/2014/main" id="{26778004-F8C7-D070-C2A9-21DAB9EF2EB7}"/>
                  </a:ext>
                </a:extLst>
              </p:cNvPr>
              <p:cNvSpPr/>
              <p:nvPr/>
            </p:nvSpPr>
            <p:spPr>
              <a:xfrm>
                <a:off x="4274466" y="3654245"/>
                <a:ext cx="414297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2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2223;p67">
                <a:extLst>
                  <a:ext uri="{FF2B5EF4-FFF2-40B4-BE49-F238E27FC236}">
                    <a16:creationId xmlns:a16="http://schemas.microsoft.com/office/drawing/2014/main" id="{1A150627-A3D3-F879-3C0A-49DEC777751B}"/>
                  </a:ext>
                </a:extLst>
              </p:cNvPr>
              <p:cNvSpPr/>
              <p:nvPr/>
            </p:nvSpPr>
            <p:spPr>
              <a:xfrm>
                <a:off x="4274466" y="3673640"/>
                <a:ext cx="414297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2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2224;p67">
                <a:extLst>
                  <a:ext uri="{FF2B5EF4-FFF2-40B4-BE49-F238E27FC236}">
                    <a16:creationId xmlns:a16="http://schemas.microsoft.com/office/drawing/2014/main" id="{8F80A870-49F2-AC27-DD1A-BAFDEC11D6CC}"/>
                  </a:ext>
                </a:extLst>
              </p:cNvPr>
              <p:cNvSpPr/>
              <p:nvPr/>
            </p:nvSpPr>
            <p:spPr>
              <a:xfrm>
                <a:off x="5175615" y="3222321"/>
                <a:ext cx="499883" cy="13767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03" extrusionOk="0">
                    <a:moveTo>
                      <a:pt x="0" y="0"/>
                    </a:moveTo>
                    <a:lnTo>
                      <a:pt x="0" y="202"/>
                    </a:lnTo>
                    <a:lnTo>
                      <a:pt x="7370" y="202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2225;p67">
                <a:extLst>
                  <a:ext uri="{FF2B5EF4-FFF2-40B4-BE49-F238E27FC236}">
                    <a16:creationId xmlns:a16="http://schemas.microsoft.com/office/drawing/2014/main" id="{BA464C23-69D6-0008-AA78-CDB830D078EB}"/>
                  </a:ext>
                </a:extLst>
              </p:cNvPr>
              <p:cNvSpPr/>
              <p:nvPr/>
            </p:nvSpPr>
            <p:spPr>
              <a:xfrm>
                <a:off x="5175615" y="3241649"/>
                <a:ext cx="499883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2226;p67">
                <a:extLst>
                  <a:ext uri="{FF2B5EF4-FFF2-40B4-BE49-F238E27FC236}">
                    <a16:creationId xmlns:a16="http://schemas.microsoft.com/office/drawing/2014/main" id="{CECE596D-EF74-A971-B7FA-8E7DF6787376}"/>
                  </a:ext>
                </a:extLst>
              </p:cNvPr>
              <p:cNvSpPr/>
              <p:nvPr/>
            </p:nvSpPr>
            <p:spPr>
              <a:xfrm>
                <a:off x="5175615" y="3261858"/>
                <a:ext cx="499883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2227;p67">
                <a:extLst>
                  <a:ext uri="{FF2B5EF4-FFF2-40B4-BE49-F238E27FC236}">
                    <a16:creationId xmlns:a16="http://schemas.microsoft.com/office/drawing/2014/main" id="{B600C2E4-1D58-06D8-3D4C-ED73D047EEE6}"/>
                  </a:ext>
                </a:extLst>
              </p:cNvPr>
              <p:cNvSpPr/>
              <p:nvPr/>
            </p:nvSpPr>
            <p:spPr>
              <a:xfrm>
                <a:off x="5175615" y="3281254"/>
                <a:ext cx="499883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2228;p67">
                <a:extLst>
                  <a:ext uri="{FF2B5EF4-FFF2-40B4-BE49-F238E27FC236}">
                    <a16:creationId xmlns:a16="http://schemas.microsoft.com/office/drawing/2014/main" id="{FDA8940F-1BA2-D258-49A0-E226F082FACD}"/>
                  </a:ext>
                </a:extLst>
              </p:cNvPr>
              <p:cNvSpPr/>
              <p:nvPr/>
            </p:nvSpPr>
            <p:spPr>
              <a:xfrm>
                <a:off x="5175615" y="3301395"/>
                <a:ext cx="499883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2229;p67">
                <a:extLst>
                  <a:ext uri="{FF2B5EF4-FFF2-40B4-BE49-F238E27FC236}">
                    <a16:creationId xmlns:a16="http://schemas.microsoft.com/office/drawing/2014/main" id="{FCF55D7B-4EDE-342E-D8D5-683E42602284}"/>
                  </a:ext>
                </a:extLst>
              </p:cNvPr>
              <p:cNvSpPr/>
              <p:nvPr/>
            </p:nvSpPr>
            <p:spPr>
              <a:xfrm>
                <a:off x="5175615" y="3319977"/>
                <a:ext cx="499883" cy="1383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04" extrusionOk="0">
                    <a:moveTo>
                      <a:pt x="0" y="1"/>
                    </a:moveTo>
                    <a:lnTo>
                      <a:pt x="0" y="203"/>
                    </a:lnTo>
                    <a:lnTo>
                      <a:pt x="7370" y="203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2230;p67">
                <a:extLst>
                  <a:ext uri="{FF2B5EF4-FFF2-40B4-BE49-F238E27FC236}">
                    <a16:creationId xmlns:a16="http://schemas.microsoft.com/office/drawing/2014/main" id="{8829BD61-6048-6BD2-F017-27B89BDC4ECD}"/>
                  </a:ext>
                </a:extLst>
              </p:cNvPr>
              <p:cNvSpPr/>
              <p:nvPr/>
            </p:nvSpPr>
            <p:spPr>
              <a:xfrm>
                <a:off x="5175615" y="3340186"/>
                <a:ext cx="499883" cy="13767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03" extrusionOk="0">
                    <a:moveTo>
                      <a:pt x="0" y="0"/>
                    </a:moveTo>
                    <a:lnTo>
                      <a:pt x="0" y="203"/>
                    </a:lnTo>
                    <a:lnTo>
                      <a:pt x="7370" y="203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2231;p67">
                <a:extLst>
                  <a:ext uri="{FF2B5EF4-FFF2-40B4-BE49-F238E27FC236}">
                    <a16:creationId xmlns:a16="http://schemas.microsoft.com/office/drawing/2014/main" id="{686A4BF9-8641-1B14-3B08-AC0882A6AFF7}"/>
                  </a:ext>
                </a:extLst>
              </p:cNvPr>
              <p:cNvSpPr/>
              <p:nvPr/>
            </p:nvSpPr>
            <p:spPr>
              <a:xfrm>
                <a:off x="5175615" y="3359582"/>
                <a:ext cx="499883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2232;p67">
                <a:extLst>
                  <a:ext uri="{FF2B5EF4-FFF2-40B4-BE49-F238E27FC236}">
                    <a16:creationId xmlns:a16="http://schemas.microsoft.com/office/drawing/2014/main" id="{59541CA7-F284-DD6B-A340-F94348C7794C}"/>
                  </a:ext>
                </a:extLst>
              </p:cNvPr>
              <p:cNvSpPr/>
              <p:nvPr/>
            </p:nvSpPr>
            <p:spPr>
              <a:xfrm>
                <a:off x="5175615" y="3379723"/>
                <a:ext cx="499883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2233;p67">
                <a:extLst>
                  <a:ext uri="{FF2B5EF4-FFF2-40B4-BE49-F238E27FC236}">
                    <a16:creationId xmlns:a16="http://schemas.microsoft.com/office/drawing/2014/main" id="{8C627AFF-86BD-56D2-1E42-7FC0F04545E9}"/>
                  </a:ext>
                </a:extLst>
              </p:cNvPr>
              <p:cNvSpPr/>
              <p:nvPr/>
            </p:nvSpPr>
            <p:spPr>
              <a:xfrm>
                <a:off x="5175615" y="3399933"/>
                <a:ext cx="499883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2234;p67">
                <a:extLst>
                  <a:ext uri="{FF2B5EF4-FFF2-40B4-BE49-F238E27FC236}">
                    <a16:creationId xmlns:a16="http://schemas.microsoft.com/office/drawing/2014/main" id="{E804BD45-8CA9-46AD-5547-781D6F18D25A}"/>
                  </a:ext>
                </a:extLst>
              </p:cNvPr>
              <p:cNvSpPr/>
              <p:nvPr/>
            </p:nvSpPr>
            <p:spPr>
              <a:xfrm>
                <a:off x="5175615" y="3419328"/>
                <a:ext cx="499883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2235;p67">
                <a:extLst>
                  <a:ext uri="{FF2B5EF4-FFF2-40B4-BE49-F238E27FC236}">
                    <a16:creationId xmlns:a16="http://schemas.microsoft.com/office/drawing/2014/main" id="{A6B50695-2245-C489-2EE9-C5F23257F940}"/>
                  </a:ext>
                </a:extLst>
              </p:cNvPr>
              <p:cNvSpPr/>
              <p:nvPr/>
            </p:nvSpPr>
            <p:spPr>
              <a:xfrm>
                <a:off x="5175615" y="3439470"/>
                <a:ext cx="499883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2236;p67">
                <a:extLst>
                  <a:ext uri="{FF2B5EF4-FFF2-40B4-BE49-F238E27FC236}">
                    <a16:creationId xmlns:a16="http://schemas.microsoft.com/office/drawing/2014/main" id="{C497E444-92F7-FEBE-BD9F-27369593F473}"/>
                  </a:ext>
                </a:extLst>
              </p:cNvPr>
              <p:cNvSpPr/>
              <p:nvPr/>
            </p:nvSpPr>
            <p:spPr>
              <a:xfrm>
                <a:off x="5175615" y="3458865"/>
                <a:ext cx="499883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2237;p67">
                <a:extLst>
                  <a:ext uri="{FF2B5EF4-FFF2-40B4-BE49-F238E27FC236}">
                    <a16:creationId xmlns:a16="http://schemas.microsoft.com/office/drawing/2014/main" id="{D68C5ECC-9301-28F7-1131-BB15225D0D93}"/>
                  </a:ext>
                </a:extLst>
              </p:cNvPr>
              <p:cNvSpPr/>
              <p:nvPr/>
            </p:nvSpPr>
            <p:spPr>
              <a:xfrm>
                <a:off x="5175615" y="3479075"/>
                <a:ext cx="499883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2238;p67">
                <a:extLst>
                  <a:ext uri="{FF2B5EF4-FFF2-40B4-BE49-F238E27FC236}">
                    <a16:creationId xmlns:a16="http://schemas.microsoft.com/office/drawing/2014/main" id="{2EC290AC-BAA7-1A46-33D1-F9E1D2D325F4}"/>
                  </a:ext>
                </a:extLst>
              </p:cNvPr>
              <p:cNvSpPr/>
              <p:nvPr/>
            </p:nvSpPr>
            <p:spPr>
              <a:xfrm>
                <a:off x="5175615" y="3498402"/>
                <a:ext cx="499883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2239;p67">
                <a:extLst>
                  <a:ext uri="{FF2B5EF4-FFF2-40B4-BE49-F238E27FC236}">
                    <a16:creationId xmlns:a16="http://schemas.microsoft.com/office/drawing/2014/main" id="{7F6DD11E-9DAD-BC21-7DD4-D0575EB12F07}"/>
                  </a:ext>
                </a:extLst>
              </p:cNvPr>
              <p:cNvSpPr/>
              <p:nvPr/>
            </p:nvSpPr>
            <p:spPr>
              <a:xfrm>
                <a:off x="5175615" y="3518612"/>
                <a:ext cx="499883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2240;p67">
                <a:extLst>
                  <a:ext uri="{FF2B5EF4-FFF2-40B4-BE49-F238E27FC236}">
                    <a16:creationId xmlns:a16="http://schemas.microsoft.com/office/drawing/2014/main" id="{E33BD9BB-199C-7920-EC1D-95FDA2E4979F}"/>
                  </a:ext>
                </a:extLst>
              </p:cNvPr>
              <p:cNvSpPr/>
              <p:nvPr/>
            </p:nvSpPr>
            <p:spPr>
              <a:xfrm>
                <a:off x="5175615" y="3537193"/>
                <a:ext cx="499883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2241;p67">
                <a:extLst>
                  <a:ext uri="{FF2B5EF4-FFF2-40B4-BE49-F238E27FC236}">
                    <a16:creationId xmlns:a16="http://schemas.microsoft.com/office/drawing/2014/main" id="{0FDCF023-799F-3AAC-C2EF-9F2CAF188F46}"/>
                  </a:ext>
                </a:extLst>
              </p:cNvPr>
              <p:cNvSpPr/>
              <p:nvPr/>
            </p:nvSpPr>
            <p:spPr>
              <a:xfrm>
                <a:off x="5175615" y="3557403"/>
                <a:ext cx="499883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2242;p67">
                <a:extLst>
                  <a:ext uri="{FF2B5EF4-FFF2-40B4-BE49-F238E27FC236}">
                    <a16:creationId xmlns:a16="http://schemas.microsoft.com/office/drawing/2014/main" id="{A3875630-1D71-9155-DA56-76AF6EFBB505}"/>
                  </a:ext>
                </a:extLst>
              </p:cNvPr>
              <p:cNvSpPr/>
              <p:nvPr/>
            </p:nvSpPr>
            <p:spPr>
              <a:xfrm>
                <a:off x="5175615" y="3576730"/>
                <a:ext cx="499883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2243;p67">
                <a:extLst>
                  <a:ext uri="{FF2B5EF4-FFF2-40B4-BE49-F238E27FC236}">
                    <a16:creationId xmlns:a16="http://schemas.microsoft.com/office/drawing/2014/main" id="{85C64436-18FE-D2A5-4E07-5B145E082E61}"/>
                  </a:ext>
                </a:extLst>
              </p:cNvPr>
              <p:cNvSpPr/>
              <p:nvPr/>
            </p:nvSpPr>
            <p:spPr>
              <a:xfrm>
                <a:off x="5175615" y="3596940"/>
                <a:ext cx="499883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2244;p67">
                <a:extLst>
                  <a:ext uri="{FF2B5EF4-FFF2-40B4-BE49-F238E27FC236}">
                    <a16:creationId xmlns:a16="http://schemas.microsoft.com/office/drawing/2014/main" id="{FAFF887B-B91E-3ADA-5645-B42BAF81EC0A}"/>
                  </a:ext>
                </a:extLst>
              </p:cNvPr>
              <p:cNvSpPr/>
              <p:nvPr/>
            </p:nvSpPr>
            <p:spPr>
              <a:xfrm>
                <a:off x="5175615" y="3617149"/>
                <a:ext cx="499883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2245;p67">
                <a:extLst>
                  <a:ext uri="{FF2B5EF4-FFF2-40B4-BE49-F238E27FC236}">
                    <a16:creationId xmlns:a16="http://schemas.microsoft.com/office/drawing/2014/main" id="{5F77CAD9-AFA4-7DB8-02A9-4FA2C97405A4}"/>
                  </a:ext>
                </a:extLst>
              </p:cNvPr>
              <p:cNvSpPr/>
              <p:nvPr/>
            </p:nvSpPr>
            <p:spPr>
              <a:xfrm>
                <a:off x="5175615" y="3636477"/>
                <a:ext cx="499883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2246;p67">
                <a:extLst>
                  <a:ext uri="{FF2B5EF4-FFF2-40B4-BE49-F238E27FC236}">
                    <a16:creationId xmlns:a16="http://schemas.microsoft.com/office/drawing/2014/main" id="{5164EAFC-B040-286A-4E27-F9E0C0519982}"/>
                  </a:ext>
                </a:extLst>
              </p:cNvPr>
              <p:cNvSpPr/>
              <p:nvPr/>
            </p:nvSpPr>
            <p:spPr>
              <a:xfrm>
                <a:off x="5175615" y="3656686"/>
                <a:ext cx="499883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2247;p67">
                <a:extLst>
                  <a:ext uri="{FF2B5EF4-FFF2-40B4-BE49-F238E27FC236}">
                    <a16:creationId xmlns:a16="http://schemas.microsoft.com/office/drawing/2014/main" id="{5530CBE1-BB53-F839-5B2F-1DE624F7796E}"/>
                  </a:ext>
                </a:extLst>
              </p:cNvPr>
              <p:cNvSpPr/>
              <p:nvPr/>
            </p:nvSpPr>
            <p:spPr>
              <a:xfrm>
                <a:off x="5175615" y="3676082"/>
                <a:ext cx="499883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2248;p67">
                <a:extLst>
                  <a:ext uri="{FF2B5EF4-FFF2-40B4-BE49-F238E27FC236}">
                    <a16:creationId xmlns:a16="http://schemas.microsoft.com/office/drawing/2014/main" id="{8F776268-109E-3E01-082E-7E8389A9FC33}"/>
                  </a:ext>
                </a:extLst>
              </p:cNvPr>
              <p:cNvSpPr/>
              <p:nvPr/>
            </p:nvSpPr>
            <p:spPr>
              <a:xfrm>
                <a:off x="4751693" y="3219066"/>
                <a:ext cx="358551" cy="13767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203" extrusionOk="0">
                    <a:moveTo>
                      <a:pt x="0" y="0"/>
                    </a:moveTo>
                    <a:lnTo>
                      <a:pt x="0" y="203"/>
                    </a:lnTo>
                    <a:lnTo>
                      <a:pt x="5287" y="203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2249;p67">
                <a:extLst>
                  <a:ext uri="{FF2B5EF4-FFF2-40B4-BE49-F238E27FC236}">
                    <a16:creationId xmlns:a16="http://schemas.microsoft.com/office/drawing/2014/main" id="{889D763C-5E55-01A1-A729-F356352D56B0}"/>
                  </a:ext>
                </a:extLst>
              </p:cNvPr>
              <p:cNvSpPr/>
              <p:nvPr/>
            </p:nvSpPr>
            <p:spPr>
              <a:xfrm>
                <a:off x="4751693" y="3239275"/>
                <a:ext cx="358551" cy="13767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203" extrusionOk="0">
                    <a:moveTo>
                      <a:pt x="0" y="0"/>
                    </a:moveTo>
                    <a:lnTo>
                      <a:pt x="0" y="202"/>
                    </a:lnTo>
                    <a:lnTo>
                      <a:pt x="5287" y="202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2250;p67">
                <a:extLst>
                  <a:ext uri="{FF2B5EF4-FFF2-40B4-BE49-F238E27FC236}">
                    <a16:creationId xmlns:a16="http://schemas.microsoft.com/office/drawing/2014/main" id="{92803F31-2B72-EEDB-7556-6481480699FD}"/>
                  </a:ext>
                </a:extLst>
              </p:cNvPr>
              <p:cNvSpPr/>
              <p:nvPr/>
            </p:nvSpPr>
            <p:spPr>
              <a:xfrm>
                <a:off x="4751693" y="3258603"/>
                <a:ext cx="358551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2251;p67">
                <a:extLst>
                  <a:ext uri="{FF2B5EF4-FFF2-40B4-BE49-F238E27FC236}">
                    <a16:creationId xmlns:a16="http://schemas.microsoft.com/office/drawing/2014/main" id="{18459B2C-A16D-913C-6AAE-C1BC7B30DCA2}"/>
                  </a:ext>
                </a:extLst>
              </p:cNvPr>
              <p:cNvSpPr/>
              <p:nvPr/>
            </p:nvSpPr>
            <p:spPr>
              <a:xfrm>
                <a:off x="4751693" y="3278812"/>
                <a:ext cx="358551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2252;p67">
                <a:extLst>
                  <a:ext uri="{FF2B5EF4-FFF2-40B4-BE49-F238E27FC236}">
                    <a16:creationId xmlns:a16="http://schemas.microsoft.com/office/drawing/2014/main" id="{91636D45-8FA6-3924-C26B-FA4D04E28205}"/>
                  </a:ext>
                </a:extLst>
              </p:cNvPr>
              <p:cNvSpPr/>
              <p:nvPr/>
            </p:nvSpPr>
            <p:spPr>
              <a:xfrm>
                <a:off x="4751693" y="3299022"/>
                <a:ext cx="358551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2253;p67">
                <a:extLst>
                  <a:ext uri="{FF2B5EF4-FFF2-40B4-BE49-F238E27FC236}">
                    <a16:creationId xmlns:a16="http://schemas.microsoft.com/office/drawing/2014/main" id="{AC5FD5AF-CCA5-EDA2-F162-53C4A48EAA8D}"/>
                  </a:ext>
                </a:extLst>
              </p:cNvPr>
              <p:cNvSpPr/>
              <p:nvPr/>
            </p:nvSpPr>
            <p:spPr>
              <a:xfrm>
                <a:off x="4751693" y="3318349"/>
                <a:ext cx="358551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2254;p67">
                <a:extLst>
                  <a:ext uri="{FF2B5EF4-FFF2-40B4-BE49-F238E27FC236}">
                    <a16:creationId xmlns:a16="http://schemas.microsoft.com/office/drawing/2014/main" id="{80983918-D125-0670-EAF7-F0DA3DCC1AC0}"/>
                  </a:ext>
                </a:extLst>
              </p:cNvPr>
              <p:cNvSpPr/>
              <p:nvPr/>
            </p:nvSpPr>
            <p:spPr>
              <a:xfrm>
                <a:off x="4751693" y="3338559"/>
                <a:ext cx="358551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2255;p67">
                <a:extLst>
                  <a:ext uri="{FF2B5EF4-FFF2-40B4-BE49-F238E27FC236}">
                    <a16:creationId xmlns:a16="http://schemas.microsoft.com/office/drawing/2014/main" id="{A688898B-E7CE-484C-632B-718987FF6762}"/>
                  </a:ext>
                </a:extLst>
              </p:cNvPr>
              <p:cNvSpPr/>
              <p:nvPr/>
            </p:nvSpPr>
            <p:spPr>
              <a:xfrm>
                <a:off x="4751693" y="3357954"/>
                <a:ext cx="358551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2256;p67">
                <a:extLst>
                  <a:ext uri="{FF2B5EF4-FFF2-40B4-BE49-F238E27FC236}">
                    <a16:creationId xmlns:a16="http://schemas.microsoft.com/office/drawing/2014/main" id="{F1CAE2F4-C8E2-3A52-02E7-3F0010CE4C2C}"/>
                  </a:ext>
                </a:extLst>
              </p:cNvPr>
              <p:cNvSpPr/>
              <p:nvPr/>
            </p:nvSpPr>
            <p:spPr>
              <a:xfrm>
                <a:off x="4751693" y="3378096"/>
                <a:ext cx="358551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2257;p67">
                <a:extLst>
                  <a:ext uri="{FF2B5EF4-FFF2-40B4-BE49-F238E27FC236}">
                    <a16:creationId xmlns:a16="http://schemas.microsoft.com/office/drawing/2014/main" id="{B387F509-5214-30E0-757C-B93695DE5D47}"/>
                  </a:ext>
                </a:extLst>
              </p:cNvPr>
              <p:cNvSpPr/>
              <p:nvPr/>
            </p:nvSpPr>
            <p:spPr>
              <a:xfrm>
                <a:off x="4751693" y="3397491"/>
                <a:ext cx="358551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2258;p67">
                <a:extLst>
                  <a:ext uri="{FF2B5EF4-FFF2-40B4-BE49-F238E27FC236}">
                    <a16:creationId xmlns:a16="http://schemas.microsoft.com/office/drawing/2014/main" id="{CEEA8C38-435C-921D-FC91-960DF7BC4E0A}"/>
                  </a:ext>
                </a:extLst>
              </p:cNvPr>
              <p:cNvSpPr/>
              <p:nvPr/>
            </p:nvSpPr>
            <p:spPr>
              <a:xfrm>
                <a:off x="4751693" y="3417701"/>
                <a:ext cx="358551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2259;p67">
                <a:extLst>
                  <a:ext uri="{FF2B5EF4-FFF2-40B4-BE49-F238E27FC236}">
                    <a16:creationId xmlns:a16="http://schemas.microsoft.com/office/drawing/2014/main" id="{72497E77-3EB1-A740-E665-4A51006BBAE9}"/>
                  </a:ext>
                </a:extLst>
              </p:cNvPr>
              <p:cNvSpPr/>
              <p:nvPr/>
            </p:nvSpPr>
            <p:spPr>
              <a:xfrm>
                <a:off x="4751693" y="3436282"/>
                <a:ext cx="358551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2260;p67">
                <a:extLst>
                  <a:ext uri="{FF2B5EF4-FFF2-40B4-BE49-F238E27FC236}">
                    <a16:creationId xmlns:a16="http://schemas.microsoft.com/office/drawing/2014/main" id="{125A59B8-BE00-F4CA-EED2-78057C4E6E2F}"/>
                  </a:ext>
                </a:extLst>
              </p:cNvPr>
              <p:cNvSpPr/>
              <p:nvPr/>
            </p:nvSpPr>
            <p:spPr>
              <a:xfrm>
                <a:off x="4751693" y="3456424"/>
                <a:ext cx="358551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2261;p67">
                <a:extLst>
                  <a:ext uri="{FF2B5EF4-FFF2-40B4-BE49-F238E27FC236}">
                    <a16:creationId xmlns:a16="http://schemas.microsoft.com/office/drawing/2014/main" id="{88F1237C-3608-EA6B-5424-507AA0B937EF}"/>
                  </a:ext>
                </a:extLst>
              </p:cNvPr>
              <p:cNvSpPr/>
              <p:nvPr/>
            </p:nvSpPr>
            <p:spPr>
              <a:xfrm>
                <a:off x="4751693" y="3476633"/>
                <a:ext cx="358551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1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2262;p67">
                <a:extLst>
                  <a:ext uri="{FF2B5EF4-FFF2-40B4-BE49-F238E27FC236}">
                    <a16:creationId xmlns:a16="http://schemas.microsoft.com/office/drawing/2014/main" id="{C5F1E16D-841A-3A84-8953-F2EA7B36A4A8}"/>
                  </a:ext>
                </a:extLst>
              </p:cNvPr>
              <p:cNvSpPr/>
              <p:nvPr/>
            </p:nvSpPr>
            <p:spPr>
              <a:xfrm>
                <a:off x="4751693" y="3496029"/>
                <a:ext cx="358551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2263;p67">
                <a:extLst>
                  <a:ext uri="{FF2B5EF4-FFF2-40B4-BE49-F238E27FC236}">
                    <a16:creationId xmlns:a16="http://schemas.microsoft.com/office/drawing/2014/main" id="{63DF826B-B1EE-BF55-AB97-D81102D93A68}"/>
                  </a:ext>
                </a:extLst>
              </p:cNvPr>
              <p:cNvSpPr/>
              <p:nvPr/>
            </p:nvSpPr>
            <p:spPr>
              <a:xfrm>
                <a:off x="4751693" y="3516170"/>
                <a:ext cx="358551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2264;p67">
                <a:extLst>
                  <a:ext uri="{FF2B5EF4-FFF2-40B4-BE49-F238E27FC236}">
                    <a16:creationId xmlns:a16="http://schemas.microsoft.com/office/drawing/2014/main" id="{885E90BA-F796-1A3E-5652-C9A0E6C3CEC8}"/>
                  </a:ext>
                </a:extLst>
              </p:cNvPr>
              <p:cNvSpPr/>
              <p:nvPr/>
            </p:nvSpPr>
            <p:spPr>
              <a:xfrm>
                <a:off x="4751693" y="3535566"/>
                <a:ext cx="358551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2265;p67">
                <a:extLst>
                  <a:ext uri="{FF2B5EF4-FFF2-40B4-BE49-F238E27FC236}">
                    <a16:creationId xmlns:a16="http://schemas.microsoft.com/office/drawing/2014/main" id="{116A2C8E-65FB-5D18-D1A9-0C5C19204646}"/>
                  </a:ext>
                </a:extLst>
              </p:cNvPr>
              <p:cNvSpPr/>
              <p:nvPr/>
            </p:nvSpPr>
            <p:spPr>
              <a:xfrm>
                <a:off x="4751693" y="3555775"/>
                <a:ext cx="358551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2266;p67">
                <a:extLst>
                  <a:ext uri="{FF2B5EF4-FFF2-40B4-BE49-F238E27FC236}">
                    <a16:creationId xmlns:a16="http://schemas.microsoft.com/office/drawing/2014/main" id="{F5D3E9CD-66F3-2FEF-094A-367858914F84}"/>
                  </a:ext>
                </a:extLst>
              </p:cNvPr>
              <p:cNvSpPr/>
              <p:nvPr/>
            </p:nvSpPr>
            <p:spPr>
              <a:xfrm>
                <a:off x="4267210" y="3192414"/>
                <a:ext cx="424809" cy="507953"/>
              </a:xfrm>
              <a:custGeom>
                <a:avLst/>
                <a:gdLst/>
                <a:ahLst/>
                <a:cxnLst/>
                <a:rect l="l" t="t" r="r" b="b"/>
                <a:pathLst>
                  <a:path w="6264" h="7490" extrusionOk="0">
                    <a:moveTo>
                      <a:pt x="5835" y="84"/>
                    </a:moveTo>
                    <a:cubicBezTo>
                      <a:pt x="6037" y="84"/>
                      <a:pt x="6168" y="203"/>
                      <a:pt x="6168" y="310"/>
                    </a:cubicBezTo>
                    <a:lnTo>
                      <a:pt x="6168" y="7144"/>
                    </a:lnTo>
                    <a:cubicBezTo>
                      <a:pt x="6168" y="7251"/>
                      <a:pt x="6025" y="7370"/>
                      <a:pt x="5835" y="7370"/>
                    </a:cubicBezTo>
                    <a:lnTo>
                      <a:pt x="441" y="7370"/>
                    </a:lnTo>
                    <a:cubicBezTo>
                      <a:pt x="239" y="7370"/>
                      <a:pt x="108" y="7251"/>
                      <a:pt x="108" y="7144"/>
                    </a:cubicBezTo>
                    <a:lnTo>
                      <a:pt x="108" y="310"/>
                    </a:lnTo>
                    <a:cubicBezTo>
                      <a:pt x="108" y="203"/>
                      <a:pt x="239" y="84"/>
                      <a:pt x="441" y="84"/>
                    </a:cubicBezTo>
                    <a:close/>
                    <a:moveTo>
                      <a:pt x="441" y="1"/>
                    </a:moveTo>
                    <a:cubicBezTo>
                      <a:pt x="215" y="1"/>
                      <a:pt x="1" y="131"/>
                      <a:pt x="1" y="322"/>
                    </a:cubicBezTo>
                    <a:lnTo>
                      <a:pt x="1" y="7156"/>
                    </a:lnTo>
                    <a:cubicBezTo>
                      <a:pt x="1" y="7347"/>
                      <a:pt x="215" y="7490"/>
                      <a:pt x="441" y="7490"/>
                    </a:cubicBezTo>
                    <a:lnTo>
                      <a:pt x="5835" y="7490"/>
                    </a:lnTo>
                    <a:cubicBezTo>
                      <a:pt x="6061" y="7490"/>
                      <a:pt x="6263" y="7347"/>
                      <a:pt x="6263" y="7156"/>
                    </a:cubicBezTo>
                    <a:lnTo>
                      <a:pt x="6263" y="322"/>
                    </a:lnTo>
                    <a:cubicBezTo>
                      <a:pt x="6263" y="131"/>
                      <a:pt x="6061" y="1"/>
                      <a:pt x="58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2267;p67">
                <a:extLst>
                  <a:ext uri="{FF2B5EF4-FFF2-40B4-BE49-F238E27FC236}">
                    <a16:creationId xmlns:a16="http://schemas.microsoft.com/office/drawing/2014/main" id="{C532B12F-B897-898F-ADD3-75FDA6AB2597}"/>
                  </a:ext>
                </a:extLst>
              </p:cNvPr>
              <p:cNvSpPr/>
              <p:nvPr/>
            </p:nvSpPr>
            <p:spPr>
              <a:xfrm>
                <a:off x="4749251" y="3188345"/>
                <a:ext cx="365875" cy="387645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716" extrusionOk="0">
                    <a:moveTo>
                      <a:pt x="4954" y="120"/>
                    </a:moveTo>
                    <a:cubicBezTo>
                      <a:pt x="5132" y="120"/>
                      <a:pt x="5263" y="239"/>
                      <a:pt x="5263" y="346"/>
                    </a:cubicBezTo>
                    <a:lnTo>
                      <a:pt x="5263" y="5406"/>
                    </a:lnTo>
                    <a:cubicBezTo>
                      <a:pt x="5263" y="5502"/>
                      <a:pt x="5144" y="5621"/>
                      <a:pt x="4954" y="5621"/>
                    </a:cubicBezTo>
                    <a:lnTo>
                      <a:pt x="394" y="5621"/>
                    </a:lnTo>
                    <a:cubicBezTo>
                      <a:pt x="215" y="5621"/>
                      <a:pt x="84" y="5502"/>
                      <a:pt x="84" y="5406"/>
                    </a:cubicBezTo>
                    <a:lnTo>
                      <a:pt x="84" y="346"/>
                    </a:lnTo>
                    <a:cubicBezTo>
                      <a:pt x="84" y="239"/>
                      <a:pt x="215" y="120"/>
                      <a:pt x="417" y="120"/>
                    </a:cubicBezTo>
                    <a:close/>
                    <a:moveTo>
                      <a:pt x="417" y="1"/>
                    </a:moveTo>
                    <a:cubicBezTo>
                      <a:pt x="191" y="1"/>
                      <a:pt x="1" y="132"/>
                      <a:pt x="1" y="322"/>
                    </a:cubicBezTo>
                    <a:lnTo>
                      <a:pt x="1" y="5383"/>
                    </a:lnTo>
                    <a:cubicBezTo>
                      <a:pt x="1" y="5585"/>
                      <a:pt x="191" y="5716"/>
                      <a:pt x="417" y="5716"/>
                    </a:cubicBezTo>
                    <a:lnTo>
                      <a:pt x="4966" y="5716"/>
                    </a:lnTo>
                    <a:cubicBezTo>
                      <a:pt x="5192" y="5716"/>
                      <a:pt x="5394" y="5585"/>
                      <a:pt x="5394" y="5383"/>
                    </a:cubicBezTo>
                    <a:lnTo>
                      <a:pt x="5394" y="322"/>
                    </a:lnTo>
                    <a:cubicBezTo>
                      <a:pt x="5382" y="132"/>
                      <a:pt x="5192" y="1"/>
                      <a:pt x="49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2268;p67">
                <a:extLst>
                  <a:ext uri="{FF2B5EF4-FFF2-40B4-BE49-F238E27FC236}">
                    <a16:creationId xmlns:a16="http://schemas.microsoft.com/office/drawing/2014/main" id="{D978507D-5A4C-07FD-2EE3-62FECCFF0AB1}"/>
                  </a:ext>
                </a:extLst>
              </p:cNvPr>
              <p:cNvSpPr/>
              <p:nvPr/>
            </p:nvSpPr>
            <p:spPr>
              <a:xfrm>
                <a:off x="5170733" y="3189159"/>
                <a:ext cx="513650" cy="508767"/>
              </a:xfrm>
              <a:custGeom>
                <a:avLst/>
                <a:gdLst/>
                <a:ahLst/>
                <a:cxnLst/>
                <a:rect l="l" t="t" r="r" b="b"/>
                <a:pathLst>
                  <a:path w="7574" h="7502" extrusionOk="0">
                    <a:moveTo>
                      <a:pt x="7145" y="108"/>
                    </a:moveTo>
                    <a:cubicBezTo>
                      <a:pt x="7335" y="108"/>
                      <a:pt x="7466" y="227"/>
                      <a:pt x="7466" y="334"/>
                    </a:cubicBezTo>
                    <a:lnTo>
                      <a:pt x="7466" y="7180"/>
                    </a:lnTo>
                    <a:cubicBezTo>
                      <a:pt x="7466" y="7276"/>
                      <a:pt x="7335" y="7395"/>
                      <a:pt x="7145" y="7395"/>
                    </a:cubicBezTo>
                    <a:lnTo>
                      <a:pt x="429" y="7395"/>
                    </a:lnTo>
                    <a:cubicBezTo>
                      <a:pt x="239" y="7395"/>
                      <a:pt x="108" y="7276"/>
                      <a:pt x="108" y="7180"/>
                    </a:cubicBezTo>
                    <a:lnTo>
                      <a:pt x="108" y="334"/>
                    </a:lnTo>
                    <a:cubicBezTo>
                      <a:pt x="108" y="227"/>
                      <a:pt x="239" y="108"/>
                      <a:pt x="429" y="108"/>
                    </a:cubicBezTo>
                    <a:close/>
                    <a:moveTo>
                      <a:pt x="429" y="1"/>
                    </a:moveTo>
                    <a:cubicBezTo>
                      <a:pt x="215" y="1"/>
                      <a:pt x="1" y="132"/>
                      <a:pt x="1" y="334"/>
                    </a:cubicBezTo>
                    <a:lnTo>
                      <a:pt x="1" y="7180"/>
                    </a:lnTo>
                    <a:cubicBezTo>
                      <a:pt x="1" y="7371"/>
                      <a:pt x="215" y="7502"/>
                      <a:pt x="429" y="7502"/>
                    </a:cubicBezTo>
                    <a:lnTo>
                      <a:pt x="7145" y="7502"/>
                    </a:lnTo>
                    <a:cubicBezTo>
                      <a:pt x="7371" y="7502"/>
                      <a:pt x="7573" y="7371"/>
                      <a:pt x="7573" y="7180"/>
                    </a:cubicBezTo>
                    <a:lnTo>
                      <a:pt x="7573" y="334"/>
                    </a:lnTo>
                    <a:cubicBezTo>
                      <a:pt x="7573" y="132"/>
                      <a:pt x="7371" y="1"/>
                      <a:pt x="7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2269;p67">
                <a:extLst>
                  <a:ext uri="{FF2B5EF4-FFF2-40B4-BE49-F238E27FC236}">
                    <a16:creationId xmlns:a16="http://schemas.microsoft.com/office/drawing/2014/main" id="{1C5E53F3-7214-CD83-13F5-8B7E19C2A64D}"/>
                  </a:ext>
                </a:extLst>
              </p:cNvPr>
              <p:cNvSpPr/>
              <p:nvPr/>
            </p:nvSpPr>
            <p:spPr>
              <a:xfrm>
                <a:off x="4430309" y="3120528"/>
                <a:ext cx="80838" cy="33231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490" extrusionOk="0">
                    <a:moveTo>
                      <a:pt x="84" y="1"/>
                    </a:moveTo>
                    <a:cubicBezTo>
                      <a:pt x="36" y="1"/>
                      <a:pt x="1" y="48"/>
                      <a:pt x="1" y="96"/>
                    </a:cubicBezTo>
                    <a:lnTo>
                      <a:pt x="72" y="406"/>
                    </a:lnTo>
                    <a:cubicBezTo>
                      <a:pt x="72" y="453"/>
                      <a:pt x="120" y="489"/>
                      <a:pt x="156" y="489"/>
                    </a:cubicBezTo>
                    <a:lnTo>
                      <a:pt x="1025" y="489"/>
                    </a:lnTo>
                    <a:cubicBezTo>
                      <a:pt x="1072" y="489"/>
                      <a:pt x="1108" y="453"/>
                      <a:pt x="1108" y="406"/>
                    </a:cubicBezTo>
                    <a:lnTo>
                      <a:pt x="1191" y="96"/>
                    </a:lnTo>
                    <a:cubicBezTo>
                      <a:pt x="1191" y="48"/>
                      <a:pt x="1144" y="1"/>
                      <a:pt x="1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2270;p67">
                <a:extLst>
                  <a:ext uri="{FF2B5EF4-FFF2-40B4-BE49-F238E27FC236}">
                    <a16:creationId xmlns:a16="http://schemas.microsoft.com/office/drawing/2014/main" id="{5B9BC05E-32A0-E9D7-4D31-E103FF78FCB1}"/>
                  </a:ext>
                </a:extLst>
              </p:cNvPr>
              <p:cNvSpPr/>
              <p:nvPr/>
            </p:nvSpPr>
            <p:spPr>
              <a:xfrm>
                <a:off x="4436752" y="3122970"/>
                <a:ext cx="64698" cy="2672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394" extrusionOk="0"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61" y="322"/>
                    </a:lnTo>
                    <a:cubicBezTo>
                      <a:pt x="61" y="370"/>
                      <a:pt x="96" y="393"/>
                      <a:pt x="132" y="393"/>
                    </a:cubicBezTo>
                    <a:lnTo>
                      <a:pt x="834" y="393"/>
                    </a:lnTo>
                    <a:cubicBezTo>
                      <a:pt x="882" y="393"/>
                      <a:pt x="918" y="370"/>
                      <a:pt x="918" y="322"/>
                    </a:cubicBezTo>
                    <a:lnTo>
                      <a:pt x="953" y="72"/>
                    </a:lnTo>
                    <a:cubicBezTo>
                      <a:pt x="953" y="24"/>
                      <a:pt x="930" y="1"/>
                      <a:pt x="8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2271;p67">
                <a:extLst>
                  <a:ext uri="{FF2B5EF4-FFF2-40B4-BE49-F238E27FC236}">
                    <a16:creationId xmlns:a16="http://schemas.microsoft.com/office/drawing/2014/main" id="{20029AB7-5BB4-8F2C-E776-8B64434C3086}"/>
                  </a:ext>
                </a:extLst>
              </p:cNvPr>
              <p:cNvSpPr/>
              <p:nvPr/>
            </p:nvSpPr>
            <p:spPr>
              <a:xfrm>
                <a:off x="4427935" y="3104388"/>
                <a:ext cx="84026" cy="23533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347" extrusionOk="0">
                    <a:moveTo>
                      <a:pt x="179" y="1"/>
                    </a:moveTo>
                    <a:cubicBezTo>
                      <a:pt x="119" y="1"/>
                      <a:pt x="107" y="13"/>
                      <a:pt x="71" y="60"/>
                    </a:cubicBezTo>
                    <a:lnTo>
                      <a:pt x="0" y="251"/>
                    </a:lnTo>
                    <a:cubicBezTo>
                      <a:pt x="0" y="298"/>
                      <a:pt x="48" y="346"/>
                      <a:pt x="107" y="346"/>
                    </a:cubicBezTo>
                    <a:lnTo>
                      <a:pt x="1131" y="346"/>
                    </a:lnTo>
                    <a:cubicBezTo>
                      <a:pt x="1191" y="346"/>
                      <a:pt x="1238" y="298"/>
                      <a:pt x="1238" y="251"/>
                    </a:cubicBezTo>
                    <a:lnTo>
                      <a:pt x="1143" y="60"/>
                    </a:lnTo>
                    <a:cubicBezTo>
                      <a:pt x="1131" y="13"/>
                      <a:pt x="1107" y="1"/>
                      <a:pt x="10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2272;p67">
                <a:extLst>
                  <a:ext uri="{FF2B5EF4-FFF2-40B4-BE49-F238E27FC236}">
                    <a16:creationId xmlns:a16="http://schemas.microsoft.com/office/drawing/2014/main" id="{6A131DE0-2549-9551-C4DB-CD5A81328C49}"/>
                  </a:ext>
                </a:extLst>
              </p:cNvPr>
              <p:cNvSpPr/>
              <p:nvPr/>
            </p:nvSpPr>
            <p:spPr>
              <a:xfrm>
                <a:off x="4897024" y="3120528"/>
                <a:ext cx="80025" cy="33231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490" extrusionOk="0">
                    <a:moveTo>
                      <a:pt x="96" y="1"/>
                    </a:moveTo>
                    <a:cubicBezTo>
                      <a:pt x="48" y="1"/>
                      <a:pt x="1" y="48"/>
                      <a:pt x="1" y="96"/>
                    </a:cubicBezTo>
                    <a:lnTo>
                      <a:pt x="84" y="406"/>
                    </a:lnTo>
                    <a:cubicBezTo>
                      <a:pt x="84" y="453"/>
                      <a:pt x="120" y="489"/>
                      <a:pt x="167" y="489"/>
                    </a:cubicBezTo>
                    <a:lnTo>
                      <a:pt x="1036" y="489"/>
                    </a:lnTo>
                    <a:cubicBezTo>
                      <a:pt x="1096" y="489"/>
                      <a:pt x="1120" y="453"/>
                      <a:pt x="1120" y="406"/>
                    </a:cubicBezTo>
                    <a:lnTo>
                      <a:pt x="1179" y="96"/>
                    </a:lnTo>
                    <a:cubicBezTo>
                      <a:pt x="1179" y="48"/>
                      <a:pt x="1132" y="1"/>
                      <a:pt x="1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2273;p67">
                <a:extLst>
                  <a:ext uri="{FF2B5EF4-FFF2-40B4-BE49-F238E27FC236}">
                    <a16:creationId xmlns:a16="http://schemas.microsoft.com/office/drawing/2014/main" id="{A08BF649-0613-62B9-E242-ECCDB13C6990}"/>
                  </a:ext>
                </a:extLst>
              </p:cNvPr>
              <p:cNvSpPr/>
              <p:nvPr/>
            </p:nvSpPr>
            <p:spPr>
              <a:xfrm>
                <a:off x="4905094" y="3122970"/>
                <a:ext cx="64698" cy="2672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394" extrusionOk="0">
                    <a:moveTo>
                      <a:pt x="84" y="1"/>
                    </a:moveTo>
                    <a:cubicBezTo>
                      <a:pt x="36" y="1"/>
                      <a:pt x="1" y="24"/>
                      <a:pt x="1" y="72"/>
                    </a:cubicBezTo>
                    <a:lnTo>
                      <a:pt x="60" y="322"/>
                    </a:lnTo>
                    <a:cubicBezTo>
                      <a:pt x="60" y="370"/>
                      <a:pt x="96" y="393"/>
                      <a:pt x="143" y="393"/>
                    </a:cubicBezTo>
                    <a:lnTo>
                      <a:pt x="822" y="393"/>
                    </a:lnTo>
                    <a:cubicBezTo>
                      <a:pt x="870" y="393"/>
                      <a:pt x="894" y="370"/>
                      <a:pt x="894" y="322"/>
                    </a:cubicBezTo>
                    <a:lnTo>
                      <a:pt x="953" y="72"/>
                    </a:lnTo>
                    <a:cubicBezTo>
                      <a:pt x="953" y="24"/>
                      <a:pt x="929" y="1"/>
                      <a:pt x="8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2274;p67">
                <a:extLst>
                  <a:ext uri="{FF2B5EF4-FFF2-40B4-BE49-F238E27FC236}">
                    <a16:creationId xmlns:a16="http://schemas.microsoft.com/office/drawing/2014/main" id="{E01BD9C7-5693-8FEE-B8DF-691C8B8657F6}"/>
                  </a:ext>
                </a:extLst>
              </p:cNvPr>
              <p:cNvSpPr/>
              <p:nvPr/>
            </p:nvSpPr>
            <p:spPr>
              <a:xfrm>
                <a:off x="4896210" y="3104388"/>
                <a:ext cx="84026" cy="23533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347" extrusionOk="0">
                    <a:moveTo>
                      <a:pt x="179" y="1"/>
                    </a:moveTo>
                    <a:cubicBezTo>
                      <a:pt x="120" y="1"/>
                      <a:pt x="108" y="13"/>
                      <a:pt x="72" y="60"/>
                    </a:cubicBezTo>
                    <a:lnTo>
                      <a:pt x="1" y="251"/>
                    </a:lnTo>
                    <a:cubicBezTo>
                      <a:pt x="1" y="298"/>
                      <a:pt x="48" y="346"/>
                      <a:pt x="108" y="346"/>
                    </a:cubicBezTo>
                    <a:lnTo>
                      <a:pt x="1132" y="346"/>
                    </a:lnTo>
                    <a:cubicBezTo>
                      <a:pt x="1191" y="346"/>
                      <a:pt x="1239" y="298"/>
                      <a:pt x="1239" y="251"/>
                    </a:cubicBezTo>
                    <a:lnTo>
                      <a:pt x="1167" y="60"/>
                    </a:lnTo>
                    <a:cubicBezTo>
                      <a:pt x="1144" y="13"/>
                      <a:pt x="1120" y="1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2275;p67">
                <a:extLst>
                  <a:ext uri="{FF2B5EF4-FFF2-40B4-BE49-F238E27FC236}">
                    <a16:creationId xmlns:a16="http://schemas.microsoft.com/office/drawing/2014/main" id="{60BB9241-A1F5-EB9C-FE4F-CA41EA8DB081}"/>
                  </a:ext>
                </a:extLst>
              </p:cNvPr>
              <p:cNvSpPr/>
              <p:nvPr/>
            </p:nvSpPr>
            <p:spPr>
              <a:xfrm>
                <a:off x="5408159" y="3120528"/>
                <a:ext cx="79143" cy="33231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490" extrusionOk="0">
                    <a:moveTo>
                      <a:pt x="84" y="1"/>
                    </a:moveTo>
                    <a:cubicBezTo>
                      <a:pt x="48" y="1"/>
                      <a:pt x="0" y="48"/>
                      <a:pt x="0" y="96"/>
                    </a:cubicBezTo>
                    <a:lnTo>
                      <a:pt x="72" y="406"/>
                    </a:lnTo>
                    <a:cubicBezTo>
                      <a:pt x="72" y="453"/>
                      <a:pt x="119" y="489"/>
                      <a:pt x="167" y="489"/>
                    </a:cubicBezTo>
                    <a:lnTo>
                      <a:pt x="1024" y="489"/>
                    </a:lnTo>
                    <a:cubicBezTo>
                      <a:pt x="1072" y="489"/>
                      <a:pt x="1119" y="453"/>
                      <a:pt x="1119" y="406"/>
                    </a:cubicBezTo>
                    <a:lnTo>
                      <a:pt x="1167" y="96"/>
                    </a:lnTo>
                    <a:cubicBezTo>
                      <a:pt x="1167" y="48"/>
                      <a:pt x="1131" y="1"/>
                      <a:pt x="1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2276;p67">
                <a:extLst>
                  <a:ext uri="{FF2B5EF4-FFF2-40B4-BE49-F238E27FC236}">
                    <a16:creationId xmlns:a16="http://schemas.microsoft.com/office/drawing/2014/main" id="{0238BF31-0398-043B-D25E-A29F29CA7CFB}"/>
                  </a:ext>
                </a:extLst>
              </p:cNvPr>
              <p:cNvSpPr/>
              <p:nvPr/>
            </p:nvSpPr>
            <p:spPr>
              <a:xfrm>
                <a:off x="5415415" y="3122970"/>
                <a:ext cx="64630" cy="2672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394" extrusionOk="0">
                    <a:moveTo>
                      <a:pt x="72" y="1"/>
                    </a:moveTo>
                    <a:cubicBezTo>
                      <a:pt x="24" y="1"/>
                      <a:pt x="0" y="24"/>
                      <a:pt x="0" y="72"/>
                    </a:cubicBezTo>
                    <a:lnTo>
                      <a:pt x="60" y="322"/>
                    </a:lnTo>
                    <a:cubicBezTo>
                      <a:pt x="60" y="370"/>
                      <a:pt x="96" y="393"/>
                      <a:pt x="131" y="393"/>
                    </a:cubicBezTo>
                    <a:lnTo>
                      <a:pt x="834" y="393"/>
                    </a:lnTo>
                    <a:cubicBezTo>
                      <a:pt x="870" y="393"/>
                      <a:pt x="905" y="370"/>
                      <a:pt x="905" y="322"/>
                    </a:cubicBezTo>
                    <a:lnTo>
                      <a:pt x="953" y="72"/>
                    </a:lnTo>
                    <a:cubicBezTo>
                      <a:pt x="953" y="24"/>
                      <a:pt x="917" y="1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2277;p67">
                <a:extLst>
                  <a:ext uri="{FF2B5EF4-FFF2-40B4-BE49-F238E27FC236}">
                    <a16:creationId xmlns:a16="http://schemas.microsoft.com/office/drawing/2014/main" id="{DD988764-61D2-2C73-FCF8-210065E0E787}"/>
                  </a:ext>
                </a:extLst>
              </p:cNvPr>
              <p:cNvSpPr/>
              <p:nvPr/>
            </p:nvSpPr>
            <p:spPr>
              <a:xfrm>
                <a:off x="5407345" y="3104388"/>
                <a:ext cx="82398" cy="2353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347" extrusionOk="0">
                    <a:moveTo>
                      <a:pt x="179" y="1"/>
                    </a:moveTo>
                    <a:cubicBezTo>
                      <a:pt x="119" y="1"/>
                      <a:pt x="96" y="13"/>
                      <a:pt x="72" y="60"/>
                    </a:cubicBezTo>
                    <a:lnTo>
                      <a:pt x="0" y="251"/>
                    </a:lnTo>
                    <a:cubicBezTo>
                      <a:pt x="0" y="298"/>
                      <a:pt x="36" y="346"/>
                      <a:pt x="96" y="346"/>
                    </a:cubicBezTo>
                    <a:lnTo>
                      <a:pt x="1108" y="346"/>
                    </a:lnTo>
                    <a:cubicBezTo>
                      <a:pt x="1167" y="346"/>
                      <a:pt x="1215" y="298"/>
                      <a:pt x="1215" y="251"/>
                    </a:cubicBezTo>
                    <a:lnTo>
                      <a:pt x="1143" y="60"/>
                    </a:lnTo>
                    <a:cubicBezTo>
                      <a:pt x="1131" y="13"/>
                      <a:pt x="1096" y="1"/>
                      <a:pt x="10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2278;p67">
                <a:extLst>
                  <a:ext uri="{FF2B5EF4-FFF2-40B4-BE49-F238E27FC236}">
                    <a16:creationId xmlns:a16="http://schemas.microsoft.com/office/drawing/2014/main" id="{8D72E817-776B-A3A4-EB1C-6301C8EA8245}"/>
                  </a:ext>
                </a:extLst>
              </p:cNvPr>
              <p:cNvSpPr/>
              <p:nvPr/>
            </p:nvSpPr>
            <p:spPr>
              <a:xfrm>
                <a:off x="4356864" y="3004291"/>
                <a:ext cx="1701338" cy="31535"/>
              </a:xfrm>
              <a:custGeom>
                <a:avLst/>
                <a:gdLst/>
                <a:ahLst/>
                <a:cxnLst/>
                <a:rect l="l" t="t" r="r" b="b"/>
                <a:pathLst>
                  <a:path w="25087" h="465" extrusionOk="0">
                    <a:moveTo>
                      <a:pt x="0" y="0"/>
                    </a:moveTo>
                    <a:lnTo>
                      <a:pt x="0" y="465"/>
                    </a:lnTo>
                    <a:lnTo>
                      <a:pt x="25087" y="465"/>
                    </a:lnTo>
                    <a:lnTo>
                      <a:pt x="25087" y="0"/>
                    </a:lnTo>
                    <a:close/>
                  </a:path>
                </a:pathLst>
              </a:custGeom>
              <a:solidFill>
                <a:srgbClr val="6B5E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2279;p67">
                <a:extLst>
                  <a:ext uri="{FF2B5EF4-FFF2-40B4-BE49-F238E27FC236}">
                    <a16:creationId xmlns:a16="http://schemas.microsoft.com/office/drawing/2014/main" id="{ADBED4F7-2C6E-3521-311B-26A8323A1EA1}"/>
                  </a:ext>
                </a:extLst>
              </p:cNvPr>
              <p:cNvSpPr/>
              <p:nvPr/>
            </p:nvSpPr>
            <p:spPr>
              <a:xfrm>
                <a:off x="4356864" y="3010733"/>
                <a:ext cx="1701338" cy="9766"/>
              </a:xfrm>
              <a:custGeom>
                <a:avLst/>
                <a:gdLst/>
                <a:ahLst/>
                <a:cxnLst/>
                <a:rect l="l" t="t" r="r" b="b"/>
                <a:pathLst>
                  <a:path w="25087" h="144" extrusionOk="0">
                    <a:moveTo>
                      <a:pt x="0" y="1"/>
                    </a:moveTo>
                    <a:lnTo>
                      <a:pt x="0" y="143"/>
                    </a:lnTo>
                    <a:lnTo>
                      <a:pt x="25087" y="143"/>
                    </a:lnTo>
                    <a:lnTo>
                      <a:pt x="250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2280;p67">
                <a:extLst>
                  <a:ext uri="{FF2B5EF4-FFF2-40B4-BE49-F238E27FC236}">
                    <a16:creationId xmlns:a16="http://schemas.microsoft.com/office/drawing/2014/main" id="{A0CCC213-3D0B-2361-7566-11A3B2E20F95}"/>
                  </a:ext>
                </a:extLst>
              </p:cNvPr>
              <p:cNvSpPr/>
              <p:nvPr/>
            </p:nvSpPr>
            <p:spPr>
              <a:xfrm>
                <a:off x="4311630" y="2959057"/>
                <a:ext cx="1790992" cy="56628"/>
              </a:xfrm>
              <a:custGeom>
                <a:avLst/>
                <a:gdLst/>
                <a:ahLst/>
                <a:cxnLst/>
                <a:rect l="l" t="t" r="r" b="b"/>
                <a:pathLst>
                  <a:path w="26409" h="835" extrusionOk="0">
                    <a:moveTo>
                      <a:pt x="322" y="1"/>
                    </a:moveTo>
                    <a:cubicBezTo>
                      <a:pt x="155" y="1"/>
                      <a:pt x="1" y="191"/>
                      <a:pt x="1" y="417"/>
                    </a:cubicBezTo>
                    <a:cubicBezTo>
                      <a:pt x="1" y="655"/>
                      <a:pt x="131" y="834"/>
                      <a:pt x="322" y="834"/>
                    </a:cubicBezTo>
                    <a:lnTo>
                      <a:pt x="26099" y="834"/>
                    </a:lnTo>
                    <a:cubicBezTo>
                      <a:pt x="26278" y="834"/>
                      <a:pt x="26409" y="644"/>
                      <a:pt x="26409" y="417"/>
                    </a:cubicBezTo>
                    <a:cubicBezTo>
                      <a:pt x="26409" y="179"/>
                      <a:pt x="26278" y="1"/>
                      <a:pt x="26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2281;p67">
                <a:extLst>
                  <a:ext uri="{FF2B5EF4-FFF2-40B4-BE49-F238E27FC236}">
                    <a16:creationId xmlns:a16="http://schemas.microsoft.com/office/drawing/2014/main" id="{635CB779-B751-6C09-9D64-2CD0711FB316}"/>
                  </a:ext>
                </a:extLst>
              </p:cNvPr>
              <p:cNvSpPr/>
              <p:nvPr/>
            </p:nvSpPr>
            <p:spPr>
              <a:xfrm>
                <a:off x="5806989" y="3779434"/>
                <a:ext cx="348107" cy="160727"/>
              </a:xfrm>
              <a:custGeom>
                <a:avLst/>
                <a:gdLst/>
                <a:ahLst/>
                <a:cxnLst/>
                <a:rect l="l" t="t" r="r" b="b"/>
                <a:pathLst>
                  <a:path w="5133" h="2370" extrusionOk="0">
                    <a:moveTo>
                      <a:pt x="299" y="0"/>
                    </a:moveTo>
                    <a:cubicBezTo>
                      <a:pt x="37" y="0"/>
                      <a:pt x="1" y="143"/>
                      <a:pt x="1" y="322"/>
                    </a:cubicBezTo>
                    <a:lnTo>
                      <a:pt x="1" y="2060"/>
                    </a:lnTo>
                    <a:cubicBezTo>
                      <a:pt x="1" y="2239"/>
                      <a:pt x="37" y="2370"/>
                      <a:pt x="299" y="2370"/>
                    </a:cubicBezTo>
                    <a:lnTo>
                      <a:pt x="4680" y="2370"/>
                    </a:lnTo>
                    <a:cubicBezTo>
                      <a:pt x="4918" y="2370"/>
                      <a:pt x="5132" y="2239"/>
                      <a:pt x="5132" y="2060"/>
                    </a:cubicBezTo>
                    <a:lnTo>
                      <a:pt x="5132" y="322"/>
                    </a:lnTo>
                    <a:cubicBezTo>
                      <a:pt x="5132" y="155"/>
                      <a:pt x="4942" y="0"/>
                      <a:pt x="46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2282;p67">
                <a:extLst>
                  <a:ext uri="{FF2B5EF4-FFF2-40B4-BE49-F238E27FC236}">
                    <a16:creationId xmlns:a16="http://schemas.microsoft.com/office/drawing/2014/main" id="{58FC6103-6CFB-3428-6F67-E0799054E3F9}"/>
                  </a:ext>
                </a:extLst>
              </p:cNvPr>
              <p:cNvSpPr/>
              <p:nvPr/>
            </p:nvSpPr>
            <p:spPr>
              <a:xfrm>
                <a:off x="5849782" y="3842436"/>
                <a:ext cx="205962" cy="66258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977" extrusionOk="0">
                    <a:moveTo>
                      <a:pt x="37" y="12"/>
                    </a:moveTo>
                    <a:lnTo>
                      <a:pt x="3025" y="24"/>
                    </a:lnTo>
                    <a:lnTo>
                      <a:pt x="2763" y="953"/>
                    </a:lnTo>
                    <a:lnTo>
                      <a:pt x="25" y="953"/>
                    </a:lnTo>
                    <a:lnTo>
                      <a:pt x="37" y="12"/>
                    </a:lnTo>
                    <a:close/>
                    <a:moveTo>
                      <a:pt x="25" y="0"/>
                    </a:moveTo>
                    <a:lnTo>
                      <a:pt x="1" y="964"/>
                    </a:lnTo>
                    <a:lnTo>
                      <a:pt x="2775" y="976"/>
                    </a:lnTo>
                    <a:lnTo>
                      <a:pt x="2775" y="964"/>
                    </a:lnTo>
                    <a:lnTo>
                      <a:pt x="2787" y="964"/>
                    </a:lnTo>
                    <a:lnTo>
                      <a:pt x="3037" y="1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2283;p67">
                <a:extLst>
                  <a:ext uri="{FF2B5EF4-FFF2-40B4-BE49-F238E27FC236}">
                    <a16:creationId xmlns:a16="http://schemas.microsoft.com/office/drawing/2014/main" id="{3D887654-C591-9E8B-90BB-52A4252D1B09}"/>
                  </a:ext>
                </a:extLst>
              </p:cNvPr>
              <p:cNvSpPr/>
              <p:nvPr/>
            </p:nvSpPr>
            <p:spPr>
              <a:xfrm>
                <a:off x="5853851" y="3843996"/>
                <a:ext cx="201147" cy="10580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2941" y="156"/>
                    </a:lnTo>
                    <a:lnTo>
                      <a:pt x="2965" y="1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2284;p67">
                <a:extLst>
                  <a:ext uri="{FF2B5EF4-FFF2-40B4-BE49-F238E27FC236}">
                    <a16:creationId xmlns:a16="http://schemas.microsoft.com/office/drawing/2014/main" id="{C436F38D-51EE-9CA1-E660-2B3E71F45EF7}"/>
                  </a:ext>
                </a:extLst>
              </p:cNvPr>
              <p:cNvSpPr/>
              <p:nvPr/>
            </p:nvSpPr>
            <p:spPr>
              <a:xfrm>
                <a:off x="5852223" y="3834298"/>
                <a:ext cx="206776" cy="8952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132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3001" y="132"/>
                    </a:lnTo>
                    <a:lnTo>
                      <a:pt x="30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2285;p67">
                <a:extLst>
                  <a:ext uri="{FF2B5EF4-FFF2-40B4-BE49-F238E27FC236}">
                    <a16:creationId xmlns:a16="http://schemas.microsoft.com/office/drawing/2014/main" id="{337E5352-6EA8-1A8C-76E6-E016EA5943F5}"/>
                  </a:ext>
                </a:extLst>
              </p:cNvPr>
              <p:cNvSpPr/>
              <p:nvPr/>
            </p:nvSpPr>
            <p:spPr>
              <a:xfrm>
                <a:off x="5853851" y="3898113"/>
                <a:ext cx="185752" cy="8952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32" extrusionOk="0">
                    <a:moveTo>
                      <a:pt x="0" y="1"/>
                    </a:moveTo>
                    <a:lnTo>
                      <a:pt x="0" y="132"/>
                    </a:lnTo>
                    <a:lnTo>
                      <a:pt x="2715" y="132"/>
                    </a:lnTo>
                    <a:lnTo>
                      <a:pt x="27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2286;p67">
                <a:extLst>
                  <a:ext uri="{FF2B5EF4-FFF2-40B4-BE49-F238E27FC236}">
                    <a16:creationId xmlns:a16="http://schemas.microsoft.com/office/drawing/2014/main" id="{900A9B08-051F-31BF-46DE-3AB14A8C9961}"/>
                  </a:ext>
                </a:extLst>
              </p:cNvPr>
              <p:cNvSpPr/>
              <p:nvPr/>
            </p:nvSpPr>
            <p:spPr>
              <a:xfrm>
                <a:off x="5844153" y="3779434"/>
                <a:ext cx="10580" cy="16072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370" extrusionOk="0">
                    <a:moveTo>
                      <a:pt x="1" y="0"/>
                    </a:moveTo>
                    <a:lnTo>
                      <a:pt x="1" y="2370"/>
                    </a:lnTo>
                    <a:lnTo>
                      <a:pt x="155" y="2370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2287;p67">
                <a:extLst>
                  <a:ext uri="{FF2B5EF4-FFF2-40B4-BE49-F238E27FC236}">
                    <a16:creationId xmlns:a16="http://schemas.microsoft.com/office/drawing/2014/main" id="{0CD01F3A-FC39-C22E-58BF-0B3DE82A0CE3}"/>
                  </a:ext>
                </a:extLst>
              </p:cNvPr>
              <p:cNvSpPr/>
              <p:nvPr/>
            </p:nvSpPr>
            <p:spPr>
              <a:xfrm>
                <a:off x="6078324" y="3696223"/>
                <a:ext cx="445764" cy="244279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3602" extrusionOk="0">
                    <a:moveTo>
                      <a:pt x="3287" y="1"/>
                    </a:moveTo>
                    <a:cubicBezTo>
                      <a:pt x="2013" y="1"/>
                      <a:pt x="905" y="680"/>
                      <a:pt x="429" y="1727"/>
                    </a:cubicBezTo>
                    <a:cubicBezTo>
                      <a:pt x="346" y="1918"/>
                      <a:pt x="0" y="2680"/>
                      <a:pt x="191" y="3597"/>
                    </a:cubicBezTo>
                    <a:cubicBezTo>
                      <a:pt x="254" y="3601"/>
                      <a:pt x="326" y="3602"/>
                      <a:pt x="399" y="3602"/>
                    </a:cubicBezTo>
                    <a:cubicBezTo>
                      <a:pt x="544" y="3602"/>
                      <a:pt x="695" y="3597"/>
                      <a:pt x="798" y="3597"/>
                    </a:cubicBezTo>
                    <a:cubicBezTo>
                      <a:pt x="941" y="3597"/>
                      <a:pt x="846" y="2358"/>
                      <a:pt x="1036" y="2347"/>
                    </a:cubicBezTo>
                    <a:cubicBezTo>
                      <a:pt x="1262" y="1489"/>
                      <a:pt x="2322" y="894"/>
                      <a:pt x="3322" y="834"/>
                    </a:cubicBezTo>
                    <a:cubicBezTo>
                      <a:pt x="3344" y="833"/>
                      <a:pt x="3367" y="832"/>
                      <a:pt x="3391" y="832"/>
                    </a:cubicBezTo>
                    <a:cubicBezTo>
                      <a:pt x="4022" y="832"/>
                      <a:pt x="5235" y="1438"/>
                      <a:pt x="5442" y="2287"/>
                    </a:cubicBezTo>
                    <a:cubicBezTo>
                      <a:pt x="5561" y="2287"/>
                      <a:pt x="5584" y="3597"/>
                      <a:pt x="5668" y="3597"/>
                    </a:cubicBezTo>
                    <a:lnTo>
                      <a:pt x="6382" y="3597"/>
                    </a:lnTo>
                    <a:cubicBezTo>
                      <a:pt x="6573" y="2775"/>
                      <a:pt x="6275" y="2025"/>
                      <a:pt x="6156" y="1727"/>
                    </a:cubicBezTo>
                    <a:cubicBezTo>
                      <a:pt x="5680" y="680"/>
                      <a:pt x="4584" y="1"/>
                      <a:pt x="32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2288;p67">
                <a:extLst>
                  <a:ext uri="{FF2B5EF4-FFF2-40B4-BE49-F238E27FC236}">
                    <a16:creationId xmlns:a16="http://schemas.microsoft.com/office/drawing/2014/main" id="{9E3F5248-780E-A2E2-9654-E390020DC972}"/>
                  </a:ext>
                </a:extLst>
              </p:cNvPr>
              <p:cNvSpPr/>
              <p:nvPr/>
            </p:nvSpPr>
            <p:spPr>
              <a:xfrm>
                <a:off x="6134816" y="3743085"/>
                <a:ext cx="328711" cy="197078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906" extrusionOk="0">
                    <a:moveTo>
                      <a:pt x="2430" y="1"/>
                    </a:moveTo>
                    <a:cubicBezTo>
                      <a:pt x="1084" y="1"/>
                      <a:pt x="1" y="1048"/>
                      <a:pt x="1" y="2346"/>
                    </a:cubicBezTo>
                    <a:cubicBezTo>
                      <a:pt x="1" y="2537"/>
                      <a:pt x="25" y="2727"/>
                      <a:pt x="72" y="2906"/>
                    </a:cubicBezTo>
                    <a:lnTo>
                      <a:pt x="4775" y="2906"/>
                    </a:lnTo>
                    <a:cubicBezTo>
                      <a:pt x="4823" y="2727"/>
                      <a:pt x="4847" y="2537"/>
                      <a:pt x="4847" y="2346"/>
                    </a:cubicBezTo>
                    <a:cubicBezTo>
                      <a:pt x="4847" y="1060"/>
                      <a:pt x="3763" y="1"/>
                      <a:pt x="2430" y="1"/>
                    </a:cubicBezTo>
                    <a:close/>
                  </a:path>
                </a:pathLst>
              </a:custGeom>
              <a:solidFill>
                <a:srgbClr val="211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2289;p67">
                <a:extLst>
                  <a:ext uri="{FF2B5EF4-FFF2-40B4-BE49-F238E27FC236}">
                    <a16:creationId xmlns:a16="http://schemas.microsoft.com/office/drawing/2014/main" id="{BCA3FD91-78A7-C1D8-8DE2-E1B90DDD2E56}"/>
                  </a:ext>
                </a:extLst>
              </p:cNvPr>
              <p:cNvSpPr/>
              <p:nvPr/>
            </p:nvSpPr>
            <p:spPr>
              <a:xfrm>
                <a:off x="6092023" y="3701920"/>
                <a:ext cx="417552" cy="238243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3513" extrusionOk="0">
                    <a:moveTo>
                      <a:pt x="3073" y="0"/>
                    </a:moveTo>
                    <a:cubicBezTo>
                      <a:pt x="1370" y="0"/>
                      <a:pt x="1" y="1322"/>
                      <a:pt x="1" y="2953"/>
                    </a:cubicBezTo>
                    <a:cubicBezTo>
                      <a:pt x="1" y="3144"/>
                      <a:pt x="25" y="3334"/>
                      <a:pt x="60" y="3513"/>
                    </a:cubicBezTo>
                    <a:lnTo>
                      <a:pt x="882" y="3513"/>
                    </a:lnTo>
                    <a:cubicBezTo>
                      <a:pt x="822" y="3334"/>
                      <a:pt x="834" y="3144"/>
                      <a:pt x="834" y="2929"/>
                    </a:cubicBezTo>
                    <a:cubicBezTo>
                      <a:pt x="834" y="1739"/>
                      <a:pt x="1834" y="774"/>
                      <a:pt x="3073" y="774"/>
                    </a:cubicBezTo>
                    <a:cubicBezTo>
                      <a:pt x="4311" y="774"/>
                      <a:pt x="5299" y="1774"/>
                      <a:pt x="5335" y="2953"/>
                    </a:cubicBezTo>
                    <a:cubicBezTo>
                      <a:pt x="5335" y="3155"/>
                      <a:pt x="5347" y="3322"/>
                      <a:pt x="5287" y="3501"/>
                    </a:cubicBezTo>
                    <a:lnTo>
                      <a:pt x="6097" y="3501"/>
                    </a:lnTo>
                    <a:cubicBezTo>
                      <a:pt x="6121" y="3322"/>
                      <a:pt x="6156" y="3132"/>
                      <a:pt x="6156" y="2929"/>
                    </a:cubicBezTo>
                    <a:cubicBezTo>
                      <a:pt x="6133" y="1322"/>
                      <a:pt x="4763" y="0"/>
                      <a:pt x="30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2290;p67">
                <a:extLst>
                  <a:ext uri="{FF2B5EF4-FFF2-40B4-BE49-F238E27FC236}">
                    <a16:creationId xmlns:a16="http://schemas.microsoft.com/office/drawing/2014/main" id="{0646971B-6179-0E94-B6D3-50E68CC53C51}"/>
                  </a:ext>
                </a:extLst>
              </p:cNvPr>
              <p:cNvSpPr/>
              <p:nvPr/>
            </p:nvSpPr>
            <p:spPr>
              <a:xfrm>
                <a:off x="6203446" y="3814156"/>
                <a:ext cx="197078" cy="197078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2906" extrusionOk="0">
                    <a:moveTo>
                      <a:pt x="1432" y="0"/>
                    </a:moveTo>
                    <a:cubicBezTo>
                      <a:pt x="632" y="0"/>
                      <a:pt x="1" y="650"/>
                      <a:pt x="1" y="1441"/>
                    </a:cubicBezTo>
                    <a:cubicBezTo>
                      <a:pt x="1" y="2251"/>
                      <a:pt x="656" y="2905"/>
                      <a:pt x="1453" y="2905"/>
                    </a:cubicBezTo>
                    <a:cubicBezTo>
                      <a:pt x="2263" y="2905"/>
                      <a:pt x="2906" y="2251"/>
                      <a:pt x="2906" y="1441"/>
                    </a:cubicBezTo>
                    <a:cubicBezTo>
                      <a:pt x="2906" y="643"/>
                      <a:pt x="2251" y="0"/>
                      <a:pt x="1453" y="0"/>
                    </a:cubicBezTo>
                    <a:cubicBezTo>
                      <a:pt x="1446" y="0"/>
                      <a:pt x="1439" y="0"/>
                      <a:pt x="143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2291;p67">
                <a:extLst>
                  <a:ext uri="{FF2B5EF4-FFF2-40B4-BE49-F238E27FC236}">
                    <a16:creationId xmlns:a16="http://schemas.microsoft.com/office/drawing/2014/main" id="{A76FD397-E22F-86C3-356B-FDD0659A4D5A}"/>
                  </a:ext>
                </a:extLst>
              </p:cNvPr>
              <p:cNvSpPr/>
              <p:nvPr/>
            </p:nvSpPr>
            <p:spPr>
              <a:xfrm>
                <a:off x="6159840" y="3770550"/>
                <a:ext cx="282731" cy="282663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168" extrusionOk="0">
                    <a:moveTo>
                      <a:pt x="2063" y="893"/>
                    </a:moveTo>
                    <a:cubicBezTo>
                      <a:pt x="2070" y="893"/>
                      <a:pt x="2077" y="893"/>
                      <a:pt x="2085" y="893"/>
                    </a:cubicBezTo>
                    <a:cubicBezTo>
                      <a:pt x="2739" y="893"/>
                      <a:pt x="3275" y="1429"/>
                      <a:pt x="3275" y="2084"/>
                    </a:cubicBezTo>
                    <a:cubicBezTo>
                      <a:pt x="3275" y="2739"/>
                      <a:pt x="2739" y="3275"/>
                      <a:pt x="2085" y="3275"/>
                    </a:cubicBezTo>
                    <a:cubicBezTo>
                      <a:pt x="1430" y="3275"/>
                      <a:pt x="894" y="2739"/>
                      <a:pt x="894" y="2084"/>
                    </a:cubicBezTo>
                    <a:cubicBezTo>
                      <a:pt x="894" y="1424"/>
                      <a:pt x="1418" y="893"/>
                      <a:pt x="2063" y="893"/>
                    </a:cubicBezTo>
                    <a:close/>
                    <a:moveTo>
                      <a:pt x="2085" y="0"/>
                    </a:moveTo>
                    <a:cubicBezTo>
                      <a:pt x="942" y="0"/>
                      <a:pt x="1" y="929"/>
                      <a:pt x="1" y="2084"/>
                    </a:cubicBezTo>
                    <a:cubicBezTo>
                      <a:pt x="1" y="3227"/>
                      <a:pt x="942" y="4168"/>
                      <a:pt x="2085" y="4168"/>
                    </a:cubicBezTo>
                    <a:cubicBezTo>
                      <a:pt x="3228" y="4168"/>
                      <a:pt x="4168" y="3227"/>
                      <a:pt x="4168" y="2084"/>
                    </a:cubicBezTo>
                    <a:cubicBezTo>
                      <a:pt x="4168" y="941"/>
                      <a:pt x="3228" y="0"/>
                      <a:pt x="20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2292;p67">
                <a:extLst>
                  <a:ext uri="{FF2B5EF4-FFF2-40B4-BE49-F238E27FC236}">
                    <a16:creationId xmlns:a16="http://schemas.microsoft.com/office/drawing/2014/main" id="{46E66A86-3897-8B6A-3D12-F3763F6EF7C1}"/>
                  </a:ext>
                </a:extLst>
              </p:cNvPr>
              <p:cNvSpPr/>
              <p:nvPr/>
            </p:nvSpPr>
            <p:spPr>
              <a:xfrm>
                <a:off x="6227725" y="3838367"/>
                <a:ext cx="146961" cy="147028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2168" extrusionOk="0">
                    <a:moveTo>
                      <a:pt x="1084" y="0"/>
                    </a:moveTo>
                    <a:cubicBezTo>
                      <a:pt x="488" y="0"/>
                      <a:pt x="0" y="477"/>
                      <a:pt x="0" y="1084"/>
                    </a:cubicBezTo>
                    <a:cubicBezTo>
                      <a:pt x="0" y="1679"/>
                      <a:pt x="488" y="2167"/>
                      <a:pt x="1084" y="2167"/>
                    </a:cubicBezTo>
                    <a:cubicBezTo>
                      <a:pt x="1679" y="2167"/>
                      <a:pt x="2167" y="1679"/>
                      <a:pt x="2167" y="1084"/>
                    </a:cubicBezTo>
                    <a:cubicBezTo>
                      <a:pt x="2167" y="489"/>
                      <a:pt x="1679" y="0"/>
                      <a:pt x="10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2293;p67">
                <a:extLst>
                  <a:ext uri="{FF2B5EF4-FFF2-40B4-BE49-F238E27FC236}">
                    <a16:creationId xmlns:a16="http://schemas.microsoft.com/office/drawing/2014/main" id="{9E07F26E-32D0-9AA4-90A1-1E53BB92246E}"/>
                  </a:ext>
                </a:extLst>
              </p:cNvPr>
              <p:cNvSpPr/>
              <p:nvPr/>
            </p:nvSpPr>
            <p:spPr>
              <a:xfrm>
                <a:off x="4833208" y="3814156"/>
                <a:ext cx="197145" cy="197078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2906" extrusionOk="0">
                    <a:moveTo>
                      <a:pt x="1444" y="0"/>
                    </a:moveTo>
                    <a:cubicBezTo>
                      <a:pt x="656" y="0"/>
                      <a:pt x="1" y="650"/>
                      <a:pt x="1" y="1441"/>
                    </a:cubicBezTo>
                    <a:cubicBezTo>
                      <a:pt x="1" y="2251"/>
                      <a:pt x="668" y="2905"/>
                      <a:pt x="1465" y="2905"/>
                    </a:cubicBezTo>
                    <a:cubicBezTo>
                      <a:pt x="2275" y="2905"/>
                      <a:pt x="2906" y="2251"/>
                      <a:pt x="2906" y="1441"/>
                    </a:cubicBezTo>
                    <a:cubicBezTo>
                      <a:pt x="2906" y="643"/>
                      <a:pt x="2251" y="0"/>
                      <a:pt x="1465" y="0"/>
                    </a:cubicBezTo>
                    <a:cubicBezTo>
                      <a:pt x="1458" y="0"/>
                      <a:pt x="1451" y="0"/>
                      <a:pt x="144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2294;p67">
                <a:extLst>
                  <a:ext uri="{FF2B5EF4-FFF2-40B4-BE49-F238E27FC236}">
                    <a16:creationId xmlns:a16="http://schemas.microsoft.com/office/drawing/2014/main" id="{8F161EFD-AD67-2C23-5DFE-83B13C60026A}"/>
                  </a:ext>
                </a:extLst>
              </p:cNvPr>
              <p:cNvSpPr/>
              <p:nvPr/>
            </p:nvSpPr>
            <p:spPr>
              <a:xfrm>
                <a:off x="4791230" y="3770550"/>
                <a:ext cx="282663" cy="282663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168" extrusionOk="0">
                    <a:moveTo>
                      <a:pt x="2051" y="893"/>
                    </a:moveTo>
                    <a:cubicBezTo>
                      <a:pt x="2058" y="893"/>
                      <a:pt x="2065" y="893"/>
                      <a:pt x="2073" y="893"/>
                    </a:cubicBezTo>
                    <a:cubicBezTo>
                      <a:pt x="2727" y="893"/>
                      <a:pt x="3263" y="1429"/>
                      <a:pt x="3263" y="2084"/>
                    </a:cubicBezTo>
                    <a:cubicBezTo>
                      <a:pt x="3263" y="2739"/>
                      <a:pt x="2727" y="3275"/>
                      <a:pt x="2073" y="3275"/>
                    </a:cubicBezTo>
                    <a:cubicBezTo>
                      <a:pt x="1418" y="3275"/>
                      <a:pt x="882" y="2739"/>
                      <a:pt x="882" y="2084"/>
                    </a:cubicBezTo>
                    <a:cubicBezTo>
                      <a:pt x="882" y="1424"/>
                      <a:pt x="1406" y="893"/>
                      <a:pt x="2051" y="893"/>
                    </a:cubicBezTo>
                    <a:close/>
                    <a:moveTo>
                      <a:pt x="2084" y="0"/>
                    </a:moveTo>
                    <a:cubicBezTo>
                      <a:pt x="918" y="0"/>
                      <a:pt x="1" y="929"/>
                      <a:pt x="1" y="2084"/>
                    </a:cubicBezTo>
                    <a:cubicBezTo>
                      <a:pt x="1" y="3227"/>
                      <a:pt x="941" y="4168"/>
                      <a:pt x="2084" y="4168"/>
                    </a:cubicBezTo>
                    <a:cubicBezTo>
                      <a:pt x="3227" y="4168"/>
                      <a:pt x="4168" y="3227"/>
                      <a:pt x="4168" y="2084"/>
                    </a:cubicBezTo>
                    <a:cubicBezTo>
                      <a:pt x="4168" y="941"/>
                      <a:pt x="3227" y="0"/>
                      <a:pt x="20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2295;p67">
                <a:extLst>
                  <a:ext uri="{FF2B5EF4-FFF2-40B4-BE49-F238E27FC236}">
                    <a16:creationId xmlns:a16="http://schemas.microsoft.com/office/drawing/2014/main" id="{A915DE12-F9E0-24F4-FAC3-566C3C2DA873}"/>
                  </a:ext>
                </a:extLst>
              </p:cNvPr>
              <p:cNvSpPr/>
              <p:nvPr/>
            </p:nvSpPr>
            <p:spPr>
              <a:xfrm>
                <a:off x="4859047" y="3838367"/>
                <a:ext cx="147028" cy="147028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168" extrusionOk="0">
                    <a:moveTo>
                      <a:pt x="1084" y="0"/>
                    </a:moveTo>
                    <a:cubicBezTo>
                      <a:pt x="489" y="0"/>
                      <a:pt x="1" y="477"/>
                      <a:pt x="1" y="1084"/>
                    </a:cubicBezTo>
                    <a:cubicBezTo>
                      <a:pt x="1" y="1679"/>
                      <a:pt x="489" y="2167"/>
                      <a:pt x="1084" y="2167"/>
                    </a:cubicBezTo>
                    <a:cubicBezTo>
                      <a:pt x="1680" y="2167"/>
                      <a:pt x="2168" y="1679"/>
                      <a:pt x="2168" y="1084"/>
                    </a:cubicBezTo>
                    <a:cubicBezTo>
                      <a:pt x="2168" y="489"/>
                      <a:pt x="1680" y="0"/>
                      <a:pt x="10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2296;p67">
              <a:extLst>
                <a:ext uri="{FF2B5EF4-FFF2-40B4-BE49-F238E27FC236}">
                  <a16:creationId xmlns:a16="http://schemas.microsoft.com/office/drawing/2014/main" id="{1DF5D93D-6A80-9469-F590-CD5BF00EF6D8}"/>
                </a:ext>
              </a:extLst>
            </p:cNvPr>
            <p:cNvSpPr/>
            <p:nvPr/>
          </p:nvSpPr>
          <p:spPr>
            <a:xfrm>
              <a:off x="6457013" y="3120528"/>
              <a:ext cx="184192" cy="377947"/>
            </a:xfrm>
            <a:custGeom>
              <a:avLst/>
              <a:gdLst/>
              <a:ahLst/>
              <a:cxnLst/>
              <a:rect l="l" t="t" r="r" b="b"/>
              <a:pathLst>
                <a:path w="2716" h="5573" extrusionOk="0">
                  <a:moveTo>
                    <a:pt x="1143" y="1"/>
                  </a:moveTo>
                  <a:cubicBezTo>
                    <a:pt x="667" y="1"/>
                    <a:pt x="203" y="25"/>
                    <a:pt x="0" y="25"/>
                  </a:cubicBezTo>
                  <a:lnTo>
                    <a:pt x="0" y="84"/>
                  </a:lnTo>
                  <a:cubicBezTo>
                    <a:pt x="203" y="84"/>
                    <a:pt x="667" y="60"/>
                    <a:pt x="1143" y="60"/>
                  </a:cubicBezTo>
                  <a:cubicBezTo>
                    <a:pt x="1513" y="60"/>
                    <a:pt x="1882" y="72"/>
                    <a:pt x="2167" y="132"/>
                  </a:cubicBezTo>
                  <a:cubicBezTo>
                    <a:pt x="2465" y="203"/>
                    <a:pt x="2632" y="299"/>
                    <a:pt x="2632" y="453"/>
                  </a:cubicBezTo>
                  <a:cubicBezTo>
                    <a:pt x="2656" y="822"/>
                    <a:pt x="2656" y="1251"/>
                    <a:pt x="2656" y="1680"/>
                  </a:cubicBezTo>
                  <a:cubicBezTo>
                    <a:pt x="2656" y="2811"/>
                    <a:pt x="2620" y="3930"/>
                    <a:pt x="2620" y="3930"/>
                  </a:cubicBezTo>
                  <a:lnTo>
                    <a:pt x="1382" y="5537"/>
                  </a:lnTo>
                  <a:lnTo>
                    <a:pt x="1429" y="5573"/>
                  </a:lnTo>
                  <a:lnTo>
                    <a:pt x="2656" y="3942"/>
                  </a:lnTo>
                  <a:cubicBezTo>
                    <a:pt x="2667" y="3930"/>
                    <a:pt x="2715" y="2835"/>
                    <a:pt x="2715" y="1680"/>
                  </a:cubicBezTo>
                  <a:cubicBezTo>
                    <a:pt x="2715" y="1251"/>
                    <a:pt x="2703" y="822"/>
                    <a:pt x="2691" y="453"/>
                  </a:cubicBezTo>
                  <a:cubicBezTo>
                    <a:pt x="2679" y="48"/>
                    <a:pt x="1870" y="13"/>
                    <a:pt x="1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0" name="Google Shape;2297;p67">
            <a:extLst>
              <a:ext uri="{FF2B5EF4-FFF2-40B4-BE49-F238E27FC236}">
                <a16:creationId xmlns:a16="http://schemas.microsoft.com/office/drawing/2014/main" id="{0191E6C1-400E-A33C-83BE-C429151BA6FB}"/>
              </a:ext>
            </a:extLst>
          </p:cNvPr>
          <p:cNvSpPr/>
          <p:nvPr/>
        </p:nvSpPr>
        <p:spPr>
          <a:xfrm>
            <a:off x="2776563" y="4086763"/>
            <a:ext cx="1089300" cy="2112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1" name="Google Shape;2298;p67">
            <a:extLst>
              <a:ext uri="{FF2B5EF4-FFF2-40B4-BE49-F238E27FC236}">
                <a16:creationId xmlns:a16="http://schemas.microsoft.com/office/drawing/2014/main" id="{FB653CEC-D3FA-0D42-0308-DACBD4A57491}"/>
              </a:ext>
            </a:extLst>
          </p:cNvPr>
          <p:cNvGrpSpPr/>
          <p:nvPr/>
        </p:nvGrpSpPr>
        <p:grpSpPr>
          <a:xfrm>
            <a:off x="3503745" y="2301330"/>
            <a:ext cx="1025142" cy="2281568"/>
            <a:chOff x="8080750" y="2580980"/>
            <a:chExt cx="1032784" cy="2298578"/>
          </a:xfrm>
        </p:grpSpPr>
        <p:sp>
          <p:nvSpPr>
            <p:cNvPr id="1772" name="Google Shape;2299;p67">
              <a:extLst>
                <a:ext uri="{FF2B5EF4-FFF2-40B4-BE49-F238E27FC236}">
                  <a16:creationId xmlns:a16="http://schemas.microsoft.com/office/drawing/2014/main" id="{16A654C9-0A68-80B4-D80B-2C651B24C490}"/>
                </a:ext>
              </a:extLst>
            </p:cNvPr>
            <p:cNvSpPr/>
            <p:nvPr/>
          </p:nvSpPr>
          <p:spPr>
            <a:xfrm>
              <a:off x="8146193" y="3046812"/>
              <a:ext cx="302873" cy="707676"/>
            </a:xfrm>
            <a:custGeom>
              <a:avLst/>
              <a:gdLst/>
              <a:ahLst/>
              <a:cxnLst/>
              <a:rect l="l" t="t" r="r" b="b"/>
              <a:pathLst>
                <a:path w="4466" h="10435" extrusionOk="0">
                  <a:moveTo>
                    <a:pt x="4019" y="0"/>
                  </a:moveTo>
                  <a:cubicBezTo>
                    <a:pt x="3575" y="0"/>
                    <a:pt x="3011" y="566"/>
                    <a:pt x="2739" y="1338"/>
                  </a:cubicBezTo>
                  <a:cubicBezTo>
                    <a:pt x="2358" y="2433"/>
                    <a:pt x="1727" y="4457"/>
                    <a:pt x="1203" y="5422"/>
                  </a:cubicBezTo>
                  <a:cubicBezTo>
                    <a:pt x="703" y="6374"/>
                    <a:pt x="0" y="9422"/>
                    <a:pt x="119" y="9672"/>
                  </a:cubicBezTo>
                  <a:cubicBezTo>
                    <a:pt x="183" y="9659"/>
                    <a:pt x="250" y="9653"/>
                    <a:pt x="322" y="9653"/>
                  </a:cubicBezTo>
                  <a:cubicBezTo>
                    <a:pt x="976" y="9653"/>
                    <a:pt x="1924" y="10155"/>
                    <a:pt x="2310" y="10434"/>
                  </a:cubicBezTo>
                  <a:cubicBezTo>
                    <a:pt x="2870" y="8898"/>
                    <a:pt x="3251" y="8339"/>
                    <a:pt x="3548" y="7351"/>
                  </a:cubicBezTo>
                  <a:cubicBezTo>
                    <a:pt x="4048" y="5707"/>
                    <a:pt x="3929" y="5898"/>
                    <a:pt x="4179" y="5124"/>
                  </a:cubicBezTo>
                  <a:cubicBezTo>
                    <a:pt x="4465" y="4362"/>
                    <a:pt x="4084" y="4"/>
                    <a:pt x="4084" y="4"/>
                  </a:cubicBezTo>
                  <a:cubicBezTo>
                    <a:pt x="4063" y="2"/>
                    <a:pt x="4041" y="0"/>
                    <a:pt x="4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3" name="Google Shape;2300;p67">
              <a:extLst>
                <a:ext uri="{FF2B5EF4-FFF2-40B4-BE49-F238E27FC236}">
                  <a16:creationId xmlns:a16="http://schemas.microsoft.com/office/drawing/2014/main" id="{57C8716B-EBDC-49F8-1BE8-FF9CF57D3630}"/>
                </a:ext>
              </a:extLst>
            </p:cNvPr>
            <p:cNvGrpSpPr/>
            <p:nvPr/>
          </p:nvGrpSpPr>
          <p:grpSpPr>
            <a:xfrm>
              <a:off x="8080750" y="2580980"/>
              <a:ext cx="1032784" cy="2298578"/>
              <a:chOff x="8080750" y="2580980"/>
              <a:chExt cx="1032784" cy="2298578"/>
            </a:xfrm>
          </p:grpSpPr>
          <p:sp>
            <p:nvSpPr>
              <p:cNvPr id="1774" name="Google Shape;2301;p67">
                <a:extLst>
                  <a:ext uri="{FF2B5EF4-FFF2-40B4-BE49-F238E27FC236}">
                    <a16:creationId xmlns:a16="http://schemas.microsoft.com/office/drawing/2014/main" id="{3E938BA2-8B5C-4BFF-8FD0-B4CBB3274C6F}"/>
                  </a:ext>
                </a:extLst>
              </p:cNvPr>
              <p:cNvSpPr/>
              <p:nvPr/>
            </p:nvSpPr>
            <p:spPr>
              <a:xfrm>
                <a:off x="8615282" y="2976011"/>
                <a:ext cx="160795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549" extrusionOk="0">
                    <a:moveTo>
                      <a:pt x="2239" y="167"/>
                    </a:moveTo>
                    <a:lnTo>
                      <a:pt x="2239" y="1370"/>
                    </a:lnTo>
                    <a:lnTo>
                      <a:pt x="108" y="1370"/>
                    </a:lnTo>
                    <a:lnTo>
                      <a:pt x="108" y="167"/>
                    </a:lnTo>
                    <a:close/>
                    <a:moveTo>
                      <a:pt x="1" y="1"/>
                    </a:moveTo>
                    <a:lnTo>
                      <a:pt x="1" y="1537"/>
                    </a:lnTo>
                    <a:lnTo>
                      <a:pt x="1" y="1548"/>
                    </a:lnTo>
                    <a:lnTo>
                      <a:pt x="2370" y="1548"/>
                    </a:lnTo>
                    <a:lnTo>
                      <a:pt x="2370" y="1465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2302;p67">
                <a:extLst>
                  <a:ext uri="{FF2B5EF4-FFF2-40B4-BE49-F238E27FC236}">
                    <a16:creationId xmlns:a16="http://schemas.microsoft.com/office/drawing/2014/main" id="{F3FA9A07-2E65-25EB-150A-CBB91846EE70}"/>
                  </a:ext>
                </a:extLst>
              </p:cNvPr>
              <p:cNvSpPr/>
              <p:nvPr/>
            </p:nvSpPr>
            <p:spPr>
              <a:xfrm>
                <a:off x="8536953" y="3068852"/>
                <a:ext cx="160795" cy="104235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537" extrusionOk="0">
                    <a:moveTo>
                      <a:pt x="2263" y="168"/>
                    </a:moveTo>
                    <a:lnTo>
                      <a:pt x="2263" y="1370"/>
                    </a:lnTo>
                    <a:lnTo>
                      <a:pt x="120" y="1370"/>
                    </a:lnTo>
                    <a:lnTo>
                      <a:pt x="120" y="168"/>
                    </a:lnTo>
                    <a:close/>
                    <a:moveTo>
                      <a:pt x="1" y="1"/>
                    </a:moveTo>
                    <a:lnTo>
                      <a:pt x="1" y="1537"/>
                    </a:lnTo>
                    <a:lnTo>
                      <a:pt x="2370" y="1537"/>
                    </a:lnTo>
                    <a:lnTo>
                      <a:pt x="2370" y="1465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2303;p67">
                <a:extLst>
                  <a:ext uri="{FF2B5EF4-FFF2-40B4-BE49-F238E27FC236}">
                    <a16:creationId xmlns:a16="http://schemas.microsoft.com/office/drawing/2014/main" id="{AB8F4E2D-7AFA-2C0C-FB92-BB10A5C36123}"/>
                  </a:ext>
                </a:extLst>
              </p:cNvPr>
              <p:cNvSpPr/>
              <p:nvPr/>
            </p:nvSpPr>
            <p:spPr>
              <a:xfrm>
                <a:off x="8461880" y="3168203"/>
                <a:ext cx="160727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549" extrusionOk="0">
                    <a:moveTo>
                      <a:pt x="2251" y="167"/>
                    </a:moveTo>
                    <a:lnTo>
                      <a:pt x="2251" y="1370"/>
                    </a:lnTo>
                    <a:lnTo>
                      <a:pt x="108" y="1370"/>
                    </a:lnTo>
                    <a:lnTo>
                      <a:pt x="108" y="167"/>
                    </a:lnTo>
                    <a:close/>
                    <a:moveTo>
                      <a:pt x="1" y="0"/>
                    </a:moveTo>
                    <a:lnTo>
                      <a:pt x="1" y="1536"/>
                    </a:lnTo>
                    <a:lnTo>
                      <a:pt x="1" y="1548"/>
                    </a:lnTo>
                    <a:lnTo>
                      <a:pt x="2370" y="1548"/>
                    </a:lnTo>
                    <a:lnTo>
                      <a:pt x="2370" y="1453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2304;p67">
                <a:extLst>
                  <a:ext uri="{FF2B5EF4-FFF2-40B4-BE49-F238E27FC236}">
                    <a16:creationId xmlns:a16="http://schemas.microsoft.com/office/drawing/2014/main" id="{168DCEE5-BD8A-DC75-2ADB-75A177922635}"/>
                  </a:ext>
                </a:extLst>
              </p:cNvPr>
              <p:cNvSpPr/>
              <p:nvPr/>
            </p:nvSpPr>
            <p:spPr>
              <a:xfrm>
                <a:off x="8615282" y="3168203"/>
                <a:ext cx="160795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549" extrusionOk="0">
                    <a:moveTo>
                      <a:pt x="2239" y="167"/>
                    </a:moveTo>
                    <a:lnTo>
                      <a:pt x="2239" y="1370"/>
                    </a:lnTo>
                    <a:lnTo>
                      <a:pt x="108" y="1370"/>
                    </a:lnTo>
                    <a:lnTo>
                      <a:pt x="108" y="167"/>
                    </a:lnTo>
                    <a:close/>
                    <a:moveTo>
                      <a:pt x="1" y="0"/>
                    </a:moveTo>
                    <a:lnTo>
                      <a:pt x="1" y="1536"/>
                    </a:lnTo>
                    <a:lnTo>
                      <a:pt x="1" y="1548"/>
                    </a:lnTo>
                    <a:lnTo>
                      <a:pt x="2370" y="1548"/>
                    </a:lnTo>
                    <a:lnTo>
                      <a:pt x="2370" y="1453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2305;p67">
                <a:extLst>
                  <a:ext uri="{FF2B5EF4-FFF2-40B4-BE49-F238E27FC236}">
                    <a16:creationId xmlns:a16="http://schemas.microsoft.com/office/drawing/2014/main" id="{8F1C3EBF-D7EC-DED6-31B5-5A424F45EF2A}"/>
                  </a:ext>
                </a:extLst>
              </p:cNvPr>
              <p:cNvSpPr/>
              <p:nvPr/>
            </p:nvSpPr>
            <p:spPr>
              <a:xfrm>
                <a:off x="8693610" y="3266673"/>
                <a:ext cx="159981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549" extrusionOk="0">
                    <a:moveTo>
                      <a:pt x="2239" y="168"/>
                    </a:moveTo>
                    <a:lnTo>
                      <a:pt x="2239" y="1370"/>
                    </a:lnTo>
                    <a:lnTo>
                      <a:pt x="120" y="1370"/>
                    </a:lnTo>
                    <a:lnTo>
                      <a:pt x="120" y="168"/>
                    </a:lnTo>
                    <a:close/>
                    <a:moveTo>
                      <a:pt x="1" y="1"/>
                    </a:moveTo>
                    <a:lnTo>
                      <a:pt x="1" y="1537"/>
                    </a:lnTo>
                    <a:lnTo>
                      <a:pt x="1" y="1549"/>
                    </a:lnTo>
                    <a:lnTo>
                      <a:pt x="2358" y="1549"/>
                    </a:lnTo>
                    <a:lnTo>
                      <a:pt x="2358" y="1465"/>
                    </a:lnTo>
                    <a:lnTo>
                      <a:pt x="2358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2306;p67">
                <a:extLst>
                  <a:ext uri="{FF2B5EF4-FFF2-40B4-BE49-F238E27FC236}">
                    <a16:creationId xmlns:a16="http://schemas.microsoft.com/office/drawing/2014/main" id="{DCCDB377-6ED0-99F1-8C1C-934689C29D84}"/>
                  </a:ext>
                </a:extLst>
              </p:cNvPr>
              <p:cNvSpPr/>
              <p:nvPr/>
            </p:nvSpPr>
            <p:spPr>
              <a:xfrm>
                <a:off x="8704122" y="3366024"/>
                <a:ext cx="160727" cy="10423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537" extrusionOk="0">
                    <a:moveTo>
                      <a:pt x="2251" y="167"/>
                    </a:moveTo>
                    <a:lnTo>
                      <a:pt x="2251" y="1370"/>
                    </a:lnTo>
                    <a:lnTo>
                      <a:pt x="120" y="1370"/>
                    </a:lnTo>
                    <a:lnTo>
                      <a:pt x="120" y="167"/>
                    </a:lnTo>
                    <a:close/>
                    <a:moveTo>
                      <a:pt x="1" y="0"/>
                    </a:moveTo>
                    <a:lnTo>
                      <a:pt x="1" y="1536"/>
                    </a:lnTo>
                    <a:lnTo>
                      <a:pt x="2370" y="1536"/>
                    </a:lnTo>
                    <a:lnTo>
                      <a:pt x="2370" y="1441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2307;p67">
                <a:extLst>
                  <a:ext uri="{FF2B5EF4-FFF2-40B4-BE49-F238E27FC236}">
                    <a16:creationId xmlns:a16="http://schemas.microsoft.com/office/drawing/2014/main" id="{F21317BF-70D2-3626-B981-1679734EA334}"/>
                  </a:ext>
                </a:extLst>
              </p:cNvPr>
              <p:cNvSpPr/>
              <p:nvPr/>
            </p:nvSpPr>
            <p:spPr>
              <a:xfrm>
                <a:off x="8548279" y="3366024"/>
                <a:ext cx="159981" cy="10423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537" extrusionOk="0">
                    <a:moveTo>
                      <a:pt x="2239" y="167"/>
                    </a:moveTo>
                    <a:lnTo>
                      <a:pt x="2239" y="1370"/>
                    </a:lnTo>
                    <a:lnTo>
                      <a:pt x="120" y="1370"/>
                    </a:lnTo>
                    <a:lnTo>
                      <a:pt x="120" y="167"/>
                    </a:lnTo>
                    <a:close/>
                    <a:moveTo>
                      <a:pt x="1" y="0"/>
                    </a:moveTo>
                    <a:lnTo>
                      <a:pt x="1" y="1536"/>
                    </a:lnTo>
                    <a:lnTo>
                      <a:pt x="2358" y="1536"/>
                    </a:lnTo>
                    <a:lnTo>
                      <a:pt x="2358" y="1441"/>
                    </a:lnTo>
                    <a:lnTo>
                      <a:pt x="2358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2308;p67">
                <a:extLst>
                  <a:ext uri="{FF2B5EF4-FFF2-40B4-BE49-F238E27FC236}">
                    <a16:creationId xmlns:a16="http://schemas.microsoft.com/office/drawing/2014/main" id="{8C71F957-692E-A14C-71DF-8EA238B0235D}"/>
                  </a:ext>
                </a:extLst>
              </p:cNvPr>
              <p:cNvSpPr/>
              <p:nvPr/>
            </p:nvSpPr>
            <p:spPr>
              <a:xfrm>
                <a:off x="8625793" y="3458865"/>
                <a:ext cx="160727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549" extrusionOk="0">
                    <a:moveTo>
                      <a:pt x="2263" y="167"/>
                    </a:moveTo>
                    <a:lnTo>
                      <a:pt x="2263" y="1370"/>
                    </a:lnTo>
                    <a:lnTo>
                      <a:pt x="132" y="1370"/>
                    </a:lnTo>
                    <a:lnTo>
                      <a:pt x="132" y="167"/>
                    </a:lnTo>
                    <a:close/>
                    <a:moveTo>
                      <a:pt x="1" y="1"/>
                    </a:moveTo>
                    <a:lnTo>
                      <a:pt x="1" y="1536"/>
                    </a:lnTo>
                    <a:lnTo>
                      <a:pt x="1" y="1548"/>
                    </a:lnTo>
                    <a:lnTo>
                      <a:pt x="2370" y="1548"/>
                    </a:lnTo>
                    <a:lnTo>
                      <a:pt x="2370" y="1453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2309;p67">
                <a:extLst>
                  <a:ext uri="{FF2B5EF4-FFF2-40B4-BE49-F238E27FC236}">
                    <a16:creationId xmlns:a16="http://schemas.microsoft.com/office/drawing/2014/main" id="{F82E04C4-9FFB-830B-D201-9C15D359A06C}"/>
                  </a:ext>
                </a:extLst>
              </p:cNvPr>
              <p:cNvSpPr/>
              <p:nvPr/>
            </p:nvSpPr>
            <p:spPr>
              <a:xfrm>
                <a:off x="8469136" y="3458865"/>
                <a:ext cx="160795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549" extrusionOk="0">
                    <a:moveTo>
                      <a:pt x="2251" y="167"/>
                    </a:moveTo>
                    <a:lnTo>
                      <a:pt x="2251" y="1370"/>
                    </a:lnTo>
                    <a:lnTo>
                      <a:pt x="108" y="1370"/>
                    </a:lnTo>
                    <a:lnTo>
                      <a:pt x="108" y="167"/>
                    </a:lnTo>
                    <a:close/>
                    <a:moveTo>
                      <a:pt x="1" y="1"/>
                    </a:moveTo>
                    <a:lnTo>
                      <a:pt x="1" y="1536"/>
                    </a:lnTo>
                    <a:lnTo>
                      <a:pt x="1" y="1548"/>
                    </a:lnTo>
                    <a:lnTo>
                      <a:pt x="2370" y="1548"/>
                    </a:lnTo>
                    <a:lnTo>
                      <a:pt x="2370" y="1453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2310;p67">
                <a:extLst>
                  <a:ext uri="{FF2B5EF4-FFF2-40B4-BE49-F238E27FC236}">
                    <a16:creationId xmlns:a16="http://schemas.microsoft.com/office/drawing/2014/main" id="{37086EAC-908A-9FC5-898F-F7D7102D9A69}"/>
                  </a:ext>
                </a:extLst>
              </p:cNvPr>
              <p:cNvSpPr/>
              <p:nvPr/>
            </p:nvSpPr>
            <p:spPr>
              <a:xfrm>
                <a:off x="8707377" y="3748713"/>
                <a:ext cx="160727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549" extrusionOk="0">
                    <a:moveTo>
                      <a:pt x="2262" y="156"/>
                    </a:moveTo>
                    <a:lnTo>
                      <a:pt x="2262" y="1370"/>
                    </a:lnTo>
                    <a:lnTo>
                      <a:pt x="131" y="1370"/>
                    </a:lnTo>
                    <a:lnTo>
                      <a:pt x="131" y="156"/>
                    </a:lnTo>
                    <a:close/>
                    <a:moveTo>
                      <a:pt x="0" y="1"/>
                    </a:moveTo>
                    <a:lnTo>
                      <a:pt x="0" y="1525"/>
                    </a:lnTo>
                    <a:lnTo>
                      <a:pt x="0" y="1549"/>
                    </a:lnTo>
                    <a:lnTo>
                      <a:pt x="2369" y="1549"/>
                    </a:lnTo>
                    <a:lnTo>
                      <a:pt x="2369" y="1453"/>
                    </a:lnTo>
                    <a:lnTo>
                      <a:pt x="2369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2311;p67">
                <a:extLst>
                  <a:ext uri="{FF2B5EF4-FFF2-40B4-BE49-F238E27FC236}">
                    <a16:creationId xmlns:a16="http://schemas.microsoft.com/office/drawing/2014/main" id="{4D55C5C4-93F3-951F-9585-9E1B5A65BF93}"/>
                  </a:ext>
                </a:extLst>
              </p:cNvPr>
              <p:cNvSpPr/>
              <p:nvPr/>
            </p:nvSpPr>
            <p:spPr>
              <a:xfrm>
                <a:off x="8550720" y="3748713"/>
                <a:ext cx="160727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549" extrusionOk="0">
                    <a:moveTo>
                      <a:pt x="2251" y="156"/>
                    </a:moveTo>
                    <a:lnTo>
                      <a:pt x="2251" y="1370"/>
                    </a:lnTo>
                    <a:lnTo>
                      <a:pt x="107" y="1370"/>
                    </a:lnTo>
                    <a:lnTo>
                      <a:pt x="107" y="156"/>
                    </a:lnTo>
                    <a:close/>
                    <a:moveTo>
                      <a:pt x="0" y="1"/>
                    </a:moveTo>
                    <a:lnTo>
                      <a:pt x="0" y="1525"/>
                    </a:lnTo>
                    <a:lnTo>
                      <a:pt x="0" y="1549"/>
                    </a:lnTo>
                    <a:lnTo>
                      <a:pt x="2370" y="1549"/>
                    </a:lnTo>
                    <a:lnTo>
                      <a:pt x="2370" y="1453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2312;p67">
                <a:extLst>
                  <a:ext uri="{FF2B5EF4-FFF2-40B4-BE49-F238E27FC236}">
                    <a16:creationId xmlns:a16="http://schemas.microsoft.com/office/drawing/2014/main" id="{0B74C062-6454-8EAC-2D8D-A1BF216DCB1E}"/>
                  </a:ext>
                </a:extLst>
              </p:cNvPr>
              <p:cNvSpPr/>
              <p:nvPr/>
            </p:nvSpPr>
            <p:spPr>
              <a:xfrm>
                <a:off x="8771125" y="3847251"/>
                <a:ext cx="160795" cy="104235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537" extrusionOk="0">
                    <a:moveTo>
                      <a:pt x="2239" y="167"/>
                    </a:moveTo>
                    <a:lnTo>
                      <a:pt x="2239" y="1370"/>
                    </a:lnTo>
                    <a:lnTo>
                      <a:pt x="108" y="1370"/>
                    </a:lnTo>
                    <a:lnTo>
                      <a:pt x="108" y="167"/>
                    </a:lnTo>
                    <a:close/>
                    <a:moveTo>
                      <a:pt x="1" y="0"/>
                    </a:moveTo>
                    <a:lnTo>
                      <a:pt x="1" y="1536"/>
                    </a:lnTo>
                    <a:lnTo>
                      <a:pt x="2370" y="1536"/>
                    </a:lnTo>
                    <a:lnTo>
                      <a:pt x="2370" y="1465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2313;p67">
                <a:extLst>
                  <a:ext uri="{FF2B5EF4-FFF2-40B4-BE49-F238E27FC236}">
                    <a16:creationId xmlns:a16="http://schemas.microsoft.com/office/drawing/2014/main" id="{E284779F-FF04-F9FF-AB42-462FB2D51440}"/>
                  </a:ext>
                </a:extLst>
              </p:cNvPr>
              <p:cNvSpPr/>
              <p:nvPr/>
            </p:nvSpPr>
            <p:spPr>
              <a:xfrm>
                <a:off x="8614468" y="3847251"/>
                <a:ext cx="159981" cy="10423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537" extrusionOk="0">
                    <a:moveTo>
                      <a:pt x="2251" y="167"/>
                    </a:moveTo>
                    <a:lnTo>
                      <a:pt x="2251" y="1370"/>
                    </a:lnTo>
                    <a:lnTo>
                      <a:pt x="108" y="1370"/>
                    </a:lnTo>
                    <a:lnTo>
                      <a:pt x="108" y="167"/>
                    </a:lnTo>
                    <a:close/>
                    <a:moveTo>
                      <a:pt x="1" y="0"/>
                    </a:moveTo>
                    <a:lnTo>
                      <a:pt x="1" y="1536"/>
                    </a:lnTo>
                    <a:lnTo>
                      <a:pt x="2358" y="1536"/>
                    </a:lnTo>
                    <a:lnTo>
                      <a:pt x="2358" y="1465"/>
                    </a:lnTo>
                    <a:lnTo>
                      <a:pt x="2358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2314;p67">
                <a:extLst>
                  <a:ext uri="{FF2B5EF4-FFF2-40B4-BE49-F238E27FC236}">
                    <a16:creationId xmlns:a16="http://schemas.microsoft.com/office/drawing/2014/main" id="{5B98FBF1-2C7C-7AC3-7AF2-F67AB668CAA5}"/>
                  </a:ext>
                </a:extLst>
              </p:cNvPr>
              <p:cNvSpPr/>
              <p:nvPr/>
            </p:nvSpPr>
            <p:spPr>
              <a:xfrm>
                <a:off x="8691982" y="3940092"/>
                <a:ext cx="160795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549" extrusionOk="0">
                    <a:moveTo>
                      <a:pt x="2251" y="167"/>
                    </a:moveTo>
                    <a:lnTo>
                      <a:pt x="2251" y="1370"/>
                    </a:lnTo>
                    <a:lnTo>
                      <a:pt x="108" y="1370"/>
                    </a:lnTo>
                    <a:lnTo>
                      <a:pt x="108" y="167"/>
                    </a:lnTo>
                    <a:close/>
                    <a:moveTo>
                      <a:pt x="1" y="1"/>
                    </a:moveTo>
                    <a:lnTo>
                      <a:pt x="1" y="1537"/>
                    </a:lnTo>
                    <a:lnTo>
                      <a:pt x="1" y="1548"/>
                    </a:lnTo>
                    <a:lnTo>
                      <a:pt x="2370" y="1548"/>
                    </a:lnTo>
                    <a:lnTo>
                      <a:pt x="2370" y="1465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2315;p67">
                <a:extLst>
                  <a:ext uri="{FF2B5EF4-FFF2-40B4-BE49-F238E27FC236}">
                    <a16:creationId xmlns:a16="http://schemas.microsoft.com/office/drawing/2014/main" id="{DED7B692-DA9C-BE60-0EA2-993E476F16FF}"/>
                  </a:ext>
                </a:extLst>
              </p:cNvPr>
              <p:cNvSpPr/>
              <p:nvPr/>
            </p:nvSpPr>
            <p:spPr>
              <a:xfrm>
                <a:off x="8536207" y="3940092"/>
                <a:ext cx="159914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549" extrusionOk="0">
                    <a:moveTo>
                      <a:pt x="2262" y="167"/>
                    </a:moveTo>
                    <a:lnTo>
                      <a:pt x="2262" y="1370"/>
                    </a:lnTo>
                    <a:lnTo>
                      <a:pt x="119" y="1370"/>
                    </a:lnTo>
                    <a:lnTo>
                      <a:pt x="119" y="167"/>
                    </a:lnTo>
                    <a:close/>
                    <a:moveTo>
                      <a:pt x="0" y="1"/>
                    </a:moveTo>
                    <a:lnTo>
                      <a:pt x="0" y="1537"/>
                    </a:lnTo>
                    <a:lnTo>
                      <a:pt x="0" y="1548"/>
                    </a:lnTo>
                    <a:lnTo>
                      <a:pt x="2357" y="1548"/>
                    </a:lnTo>
                    <a:lnTo>
                      <a:pt x="2357" y="1465"/>
                    </a:lnTo>
                    <a:lnTo>
                      <a:pt x="2357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2316;p67">
                <a:extLst>
                  <a:ext uri="{FF2B5EF4-FFF2-40B4-BE49-F238E27FC236}">
                    <a16:creationId xmlns:a16="http://schemas.microsoft.com/office/drawing/2014/main" id="{2CF859B2-EAAC-EB51-0AF6-93B9B8D7D4EF}"/>
                  </a:ext>
                </a:extLst>
              </p:cNvPr>
              <p:cNvSpPr/>
              <p:nvPr/>
            </p:nvSpPr>
            <p:spPr>
              <a:xfrm>
                <a:off x="8461066" y="4039443"/>
                <a:ext cx="160795" cy="103422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525" extrusionOk="0">
                    <a:moveTo>
                      <a:pt x="2251" y="155"/>
                    </a:moveTo>
                    <a:lnTo>
                      <a:pt x="2251" y="1369"/>
                    </a:lnTo>
                    <a:lnTo>
                      <a:pt x="108" y="1369"/>
                    </a:lnTo>
                    <a:lnTo>
                      <a:pt x="108" y="155"/>
                    </a:lnTo>
                    <a:close/>
                    <a:moveTo>
                      <a:pt x="1" y="0"/>
                    </a:moveTo>
                    <a:lnTo>
                      <a:pt x="1" y="1524"/>
                    </a:lnTo>
                    <a:lnTo>
                      <a:pt x="2370" y="1524"/>
                    </a:lnTo>
                    <a:lnTo>
                      <a:pt x="2370" y="1453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2317;p67">
                <a:extLst>
                  <a:ext uri="{FF2B5EF4-FFF2-40B4-BE49-F238E27FC236}">
                    <a16:creationId xmlns:a16="http://schemas.microsoft.com/office/drawing/2014/main" id="{EFACF32D-744D-9FFB-F6C0-F2750D2C097A}"/>
                  </a:ext>
                </a:extLst>
              </p:cNvPr>
              <p:cNvSpPr/>
              <p:nvPr/>
            </p:nvSpPr>
            <p:spPr>
              <a:xfrm>
                <a:off x="8491787" y="3649430"/>
                <a:ext cx="159914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549" extrusionOk="0">
                    <a:moveTo>
                      <a:pt x="2239" y="167"/>
                    </a:moveTo>
                    <a:lnTo>
                      <a:pt x="2239" y="1370"/>
                    </a:lnTo>
                    <a:lnTo>
                      <a:pt x="107" y="1370"/>
                    </a:lnTo>
                    <a:lnTo>
                      <a:pt x="107" y="167"/>
                    </a:lnTo>
                    <a:close/>
                    <a:moveTo>
                      <a:pt x="0" y="0"/>
                    </a:moveTo>
                    <a:lnTo>
                      <a:pt x="0" y="1536"/>
                    </a:lnTo>
                    <a:lnTo>
                      <a:pt x="0" y="1548"/>
                    </a:lnTo>
                    <a:lnTo>
                      <a:pt x="2358" y="1548"/>
                    </a:lnTo>
                    <a:lnTo>
                      <a:pt x="2358" y="1465"/>
                    </a:lnTo>
                    <a:lnTo>
                      <a:pt x="2358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2318;p67">
                <a:extLst>
                  <a:ext uri="{FF2B5EF4-FFF2-40B4-BE49-F238E27FC236}">
                    <a16:creationId xmlns:a16="http://schemas.microsoft.com/office/drawing/2014/main" id="{C96ED1AE-D8E6-8AA2-DFDA-FBBD5C1BC4DB}"/>
                  </a:ext>
                </a:extLst>
              </p:cNvPr>
              <p:cNvSpPr/>
              <p:nvPr/>
            </p:nvSpPr>
            <p:spPr>
              <a:xfrm>
                <a:off x="8711378" y="3554961"/>
                <a:ext cx="160727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549" extrusionOk="0">
                    <a:moveTo>
                      <a:pt x="2263" y="155"/>
                    </a:moveTo>
                    <a:lnTo>
                      <a:pt x="2263" y="1370"/>
                    </a:lnTo>
                    <a:lnTo>
                      <a:pt x="120" y="1370"/>
                    </a:lnTo>
                    <a:lnTo>
                      <a:pt x="120" y="155"/>
                    </a:lnTo>
                    <a:close/>
                    <a:moveTo>
                      <a:pt x="1" y="0"/>
                    </a:moveTo>
                    <a:lnTo>
                      <a:pt x="1" y="1524"/>
                    </a:lnTo>
                    <a:lnTo>
                      <a:pt x="1" y="1548"/>
                    </a:lnTo>
                    <a:lnTo>
                      <a:pt x="2370" y="1548"/>
                    </a:lnTo>
                    <a:lnTo>
                      <a:pt x="2370" y="1453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2319;p67">
                <a:extLst>
                  <a:ext uri="{FF2B5EF4-FFF2-40B4-BE49-F238E27FC236}">
                    <a16:creationId xmlns:a16="http://schemas.microsoft.com/office/drawing/2014/main" id="{1C38A795-DD1A-DAF7-9E7C-94E9546340E3}"/>
                  </a:ext>
                </a:extLst>
              </p:cNvPr>
              <p:cNvSpPr/>
              <p:nvPr/>
            </p:nvSpPr>
            <p:spPr>
              <a:xfrm>
                <a:off x="8614468" y="4039443"/>
                <a:ext cx="159981" cy="10342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525" extrusionOk="0">
                    <a:moveTo>
                      <a:pt x="2251" y="155"/>
                    </a:moveTo>
                    <a:lnTo>
                      <a:pt x="2251" y="1369"/>
                    </a:lnTo>
                    <a:lnTo>
                      <a:pt x="108" y="1369"/>
                    </a:lnTo>
                    <a:lnTo>
                      <a:pt x="108" y="155"/>
                    </a:lnTo>
                    <a:close/>
                    <a:moveTo>
                      <a:pt x="1" y="0"/>
                    </a:moveTo>
                    <a:lnTo>
                      <a:pt x="1" y="1524"/>
                    </a:lnTo>
                    <a:lnTo>
                      <a:pt x="2358" y="1524"/>
                    </a:lnTo>
                    <a:lnTo>
                      <a:pt x="2358" y="1453"/>
                    </a:lnTo>
                    <a:lnTo>
                      <a:pt x="2358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2320;p67">
                <a:extLst>
                  <a:ext uri="{FF2B5EF4-FFF2-40B4-BE49-F238E27FC236}">
                    <a16:creationId xmlns:a16="http://schemas.microsoft.com/office/drawing/2014/main" id="{CF8809D3-56A8-6606-4857-F003137C10F9}"/>
                  </a:ext>
                </a:extLst>
              </p:cNvPr>
              <p:cNvSpPr/>
              <p:nvPr/>
            </p:nvSpPr>
            <p:spPr>
              <a:xfrm>
                <a:off x="8691982" y="4138726"/>
                <a:ext cx="160795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549" extrusionOk="0">
                    <a:moveTo>
                      <a:pt x="2251" y="155"/>
                    </a:moveTo>
                    <a:lnTo>
                      <a:pt x="2251" y="1358"/>
                    </a:lnTo>
                    <a:lnTo>
                      <a:pt x="120" y="1358"/>
                    </a:lnTo>
                    <a:lnTo>
                      <a:pt x="120" y="155"/>
                    </a:lnTo>
                    <a:close/>
                    <a:moveTo>
                      <a:pt x="1" y="1"/>
                    </a:moveTo>
                    <a:lnTo>
                      <a:pt x="1" y="1537"/>
                    </a:lnTo>
                    <a:lnTo>
                      <a:pt x="1" y="1548"/>
                    </a:lnTo>
                    <a:lnTo>
                      <a:pt x="2370" y="1548"/>
                    </a:lnTo>
                    <a:lnTo>
                      <a:pt x="2370" y="1465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2321;p67">
                <a:extLst>
                  <a:ext uri="{FF2B5EF4-FFF2-40B4-BE49-F238E27FC236}">
                    <a16:creationId xmlns:a16="http://schemas.microsoft.com/office/drawing/2014/main" id="{57BA753C-60C6-6541-5757-8290DB4CE94D}"/>
                  </a:ext>
                </a:extLst>
              </p:cNvPr>
              <p:cNvSpPr/>
              <p:nvPr/>
            </p:nvSpPr>
            <p:spPr>
              <a:xfrm>
                <a:off x="8536207" y="4138726"/>
                <a:ext cx="159914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549" extrusionOk="0">
                    <a:moveTo>
                      <a:pt x="2262" y="155"/>
                    </a:moveTo>
                    <a:lnTo>
                      <a:pt x="2262" y="1358"/>
                    </a:lnTo>
                    <a:lnTo>
                      <a:pt x="131" y="1358"/>
                    </a:lnTo>
                    <a:lnTo>
                      <a:pt x="131" y="155"/>
                    </a:lnTo>
                    <a:close/>
                    <a:moveTo>
                      <a:pt x="0" y="1"/>
                    </a:moveTo>
                    <a:lnTo>
                      <a:pt x="0" y="1537"/>
                    </a:lnTo>
                    <a:lnTo>
                      <a:pt x="0" y="1548"/>
                    </a:lnTo>
                    <a:lnTo>
                      <a:pt x="2357" y="1548"/>
                    </a:lnTo>
                    <a:lnTo>
                      <a:pt x="2357" y="1465"/>
                    </a:lnTo>
                    <a:lnTo>
                      <a:pt x="2357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2322;p67">
                <a:extLst>
                  <a:ext uri="{FF2B5EF4-FFF2-40B4-BE49-F238E27FC236}">
                    <a16:creationId xmlns:a16="http://schemas.microsoft.com/office/drawing/2014/main" id="{F266D3C6-F409-7E7A-F954-90FEE08B3A1B}"/>
                  </a:ext>
                </a:extLst>
              </p:cNvPr>
              <p:cNvSpPr/>
              <p:nvPr/>
            </p:nvSpPr>
            <p:spPr>
              <a:xfrm>
                <a:off x="8379551" y="4138726"/>
                <a:ext cx="159914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549" extrusionOk="0">
                    <a:moveTo>
                      <a:pt x="2250" y="155"/>
                    </a:moveTo>
                    <a:lnTo>
                      <a:pt x="2250" y="1358"/>
                    </a:lnTo>
                    <a:lnTo>
                      <a:pt x="107" y="1358"/>
                    </a:lnTo>
                    <a:lnTo>
                      <a:pt x="107" y="155"/>
                    </a:lnTo>
                    <a:close/>
                    <a:moveTo>
                      <a:pt x="0" y="1"/>
                    </a:moveTo>
                    <a:lnTo>
                      <a:pt x="0" y="1537"/>
                    </a:lnTo>
                    <a:lnTo>
                      <a:pt x="0" y="1548"/>
                    </a:lnTo>
                    <a:lnTo>
                      <a:pt x="2358" y="1548"/>
                    </a:lnTo>
                    <a:lnTo>
                      <a:pt x="2358" y="1465"/>
                    </a:lnTo>
                    <a:lnTo>
                      <a:pt x="2358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2323;p67">
                <a:extLst>
                  <a:ext uri="{FF2B5EF4-FFF2-40B4-BE49-F238E27FC236}">
                    <a16:creationId xmlns:a16="http://schemas.microsoft.com/office/drawing/2014/main" id="{4AA90721-E449-7F87-A679-05E27F6B48E0}"/>
                  </a:ext>
                </a:extLst>
              </p:cNvPr>
              <p:cNvSpPr/>
              <p:nvPr/>
            </p:nvSpPr>
            <p:spPr>
              <a:xfrm>
                <a:off x="8884175" y="3035758"/>
                <a:ext cx="169612" cy="381948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5632" extrusionOk="0">
                    <a:moveTo>
                      <a:pt x="286" y="1"/>
                    </a:moveTo>
                    <a:cubicBezTo>
                      <a:pt x="286" y="1"/>
                      <a:pt x="1" y="3751"/>
                      <a:pt x="108" y="4382"/>
                    </a:cubicBezTo>
                    <a:cubicBezTo>
                      <a:pt x="216" y="4933"/>
                      <a:pt x="1461" y="5631"/>
                      <a:pt x="1975" y="5631"/>
                    </a:cubicBezTo>
                    <a:cubicBezTo>
                      <a:pt x="2028" y="5631"/>
                      <a:pt x="2073" y="5624"/>
                      <a:pt x="2108" y="5609"/>
                    </a:cubicBezTo>
                    <a:cubicBezTo>
                      <a:pt x="2501" y="5454"/>
                      <a:pt x="2227" y="3192"/>
                      <a:pt x="1834" y="2013"/>
                    </a:cubicBezTo>
                    <a:cubicBezTo>
                      <a:pt x="1429" y="834"/>
                      <a:pt x="524" y="96"/>
                      <a:pt x="286" y="1"/>
                    </a:cubicBezTo>
                    <a:close/>
                  </a:path>
                </a:pathLst>
              </a:custGeom>
              <a:solidFill>
                <a:srgbClr val="F48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2324;p67">
                <a:extLst>
                  <a:ext uri="{FF2B5EF4-FFF2-40B4-BE49-F238E27FC236}">
                    <a16:creationId xmlns:a16="http://schemas.microsoft.com/office/drawing/2014/main" id="{1E2A2DF8-4B5F-DEDC-DAF1-A38F97E9B364}"/>
                  </a:ext>
                </a:extLst>
              </p:cNvPr>
              <p:cNvSpPr/>
              <p:nvPr/>
            </p:nvSpPr>
            <p:spPr>
              <a:xfrm>
                <a:off x="8789706" y="4696450"/>
                <a:ext cx="228613" cy="183107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700" extrusionOk="0">
                    <a:moveTo>
                      <a:pt x="1454" y="0"/>
                    </a:moveTo>
                    <a:cubicBezTo>
                      <a:pt x="1075" y="0"/>
                      <a:pt x="641" y="59"/>
                      <a:pt x="501" y="99"/>
                    </a:cubicBezTo>
                    <a:cubicBezTo>
                      <a:pt x="239" y="159"/>
                      <a:pt x="1" y="1575"/>
                      <a:pt x="417" y="1921"/>
                    </a:cubicBezTo>
                    <a:cubicBezTo>
                      <a:pt x="691" y="2123"/>
                      <a:pt x="798" y="2421"/>
                      <a:pt x="798" y="2421"/>
                    </a:cubicBezTo>
                    <a:cubicBezTo>
                      <a:pt x="910" y="2624"/>
                      <a:pt x="1328" y="2699"/>
                      <a:pt x="1781" y="2699"/>
                    </a:cubicBezTo>
                    <a:cubicBezTo>
                      <a:pt x="2388" y="2699"/>
                      <a:pt x="3057" y="2564"/>
                      <a:pt x="3132" y="2421"/>
                    </a:cubicBezTo>
                    <a:cubicBezTo>
                      <a:pt x="3370" y="2004"/>
                      <a:pt x="3263" y="1409"/>
                      <a:pt x="2739" y="1218"/>
                    </a:cubicBezTo>
                    <a:cubicBezTo>
                      <a:pt x="2239" y="1028"/>
                      <a:pt x="2203" y="409"/>
                      <a:pt x="2072" y="147"/>
                    </a:cubicBezTo>
                    <a:cubicBezTo>
                      <a:pt x="2015" y="37"/>
                      <a:pt x="1752" y="0"/>
                      <a:pt x="14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2325;p67">
                <a:extLst>
                  <a:ext uri="{FF2B5EF4-FFF2-40B4-BE49-F238E27FC236}">
                    <a16:creationId xmlns:a16="http://schemas.microsoft.com/office/drawing/2014/main" id="{CE24478F-7265-50C8-69D6-F482D05921FF}"/>
                  </a:ext>
                </a:extLst>
              </p:cNvPr>
              <p:cNvSpPr/>
              <p:nvPr/>
            </p:nvSpPr>
            <p:spPr>
              <a:xfrm>
                <a:off x="8650818" y="3511355"/>
                <a:ext cx="349735" cy="1296738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19121" extrusionOk="0">
                    <a:moveTo>
                      <a:pt x="2632" y="0"/>
                    </a:moveTo>
                    <a:lnTo>
                      <a:pt x="191" y="48"/>
                    </a:lnTo>
                    <a:lnTo>
                      <a:pt x="1" y="4477"/>
                    </a:lnTo>
                    <a:cubicBezTo>
                      <a:pt x="787" y="10502"/>
                      <a:pt x="965" y="18026"/>
                      <a:pt x="1977" y="19110"/>
                    </a:cubicBezTo>
                    <a:cubicBezTo>
                      <a:pt x="1984" y="19117"/>
                      <a:pt x="1994" y="19120"/>
                      <a:pt x="2006" y="19120"/>
                    </a:cubicBezTo>
                    <a:cubicBezTo>
                      <a:pt x="2188" y="19120"/>
                      <a:pt x="2942" y="18433"/>
                      <a:pt x="3644" y="18288"/>
                    </a:cubicBezTo>
                    <a:cubicBezTo>
                      <a:pt x="3677" y="18282"/>
                      <a:pt x="3713" y="18279"/>
                      <a:pt x="3752" y="18279"/>
                    </a:cubicBezTo>
                    <a:cubicBezTo>
                      <a:pt x="4146" y="18279"/>
                      <a:pt x="4806" y="18599"/>
                      <a:pt x="4950" y="18599"/>
                    </a:cubicBezTo>
                    <a:cubicBezTo>
                      <a:pt x="4966" y="18599"/>
                      <a:pt x="4975" y="18595"/>
                      <a:pt x="4978" y="18586"/>
                    </a:cubicBezTo>
                    <a:cubicBezTo>
                      <a:pt x="5156" y="17574"/>
                      <a:pt x="4823" y="11847"/>
                      <a:pt x="4585" y="10776"/>
                    </a:cubicBezTo>
                    <a:cubicBezTo>
                      <a:pt x="4085" y="8418"/>
                      <a:pt x="4156" y="4668"/>
                      <a:pt x="4085" y="3644"/>
                    </a:cubicBezTo>
                    <a:cubicBezTo>
                      <a:pt x="3977" y="2132"/>
                      <a:pt x="2870" y="786"/>
                      <a:pt x="26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2326;p67">
                <a:extLst>
                  <a:ext uri="{FF2B5EF4-FFF2-40B4-BE49-F238E27FC236}">
                    <a16:creationId xmlns:a16="http://schemas.microsoft.com/office/drawing/2014/main" id="{79FA0EF1-7BD9-E0D7-A5ED-13A30E132EA2}"/>
                  </a:ext>
                </a:extLst>
              </p:cNvPr>
              <p:cNvSpPr/>
              <p:nvPr/>
            </p:nvSpPr>
            <p:spPr>
              <a:xfrm>
                <a:off x="8651631" y="3650244"/>
                <a:ext cx="266523" cy="1157102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17062" extrusionOk="0">
                    <a:moveTo>
                      <a:pt x="108" y="0"/>
                    </a:moveTo>
                    <a:lnTo>
                      <a:pt x="1" y="2441"/>
                    </a:lnTo>
                    <a:cubicBezTo>
                      <a:pt x="775" y="8454"/>
                      <a:pt x="953" y="15978"/>
                      <a:pt x="1965" y="17050"/>
                    </a:cubicBezTo>
                    <a:cubicBezTo>
                      <a:pt x="1973" y="17058"/>
                      <a:pt x="1983" y="17061"/>
                      <a:pt x="1997" y="17061"/>
                    </a:cubicBezTo>
                    <a:cubicBezTo>
                      <a:pt x="2131" y="17061"/>
                      <a:pt x="2549" y="16705"/>
                      <a:pt x="3037" y="16467"/>
                    </a:cubicBezTo>
                    <a:cubicBezTo>
                      <a:pt x="3025" y="16336"/>
                      <a:pt x="2977" y="16074"/>
                      <a:pt x="2977" y="15836"/>
                    </a:cubicBezTo>
                    <a:cubicBezTo>
                      <a:pt x="2977" y="15526"/>
                      <a:pt x="3930" y="15145"/>
                      <a:pt x="3739" y="15086"/>
                    </a:cubicBezTo>
                    <a:cubicBezTo>
                      <a:pt x="3722" y="15080"/>
                      <a:pt x="3696" y="15078"/>
                      <a:pt x="3663" y="15078"/>
                    </a:cubicBezTo>
                    <a:cubicBezTo>
                      <a:pt x="3461" y="15078"/>
                      <a:pt x="3003" y="15166"/>
                      <a:pt x="2685" y="15166"/>
                    </a:cubicBezTo>
                    <a:cubicBezTo>
                      <a:pt x="2489" y="15166"/>
                      <a:pt x="2346" y="15133"/>
                      <a:pt x="2346" y="15026"/>
                    </a:cubicBezTo>
                    <a:cubicBezTo>
                      <a:pt x="2346" y="14705"/>
                      <a:pt x="3096" y="14764"/>
                      <a:pt x="3680" y="14455"/>
                    </a:cubicBezTo>
                    <a:cubicBezTo>
                      <a:pt x="3239" y="14204"/>
                      <a:pt x="2596" y="14264"/>
                      <a:pt x="2477" y="13895"/>
                    </a:cubicBezTo>
                    <a:cubicBezTo>
                      <a:pt x="2346" y="13502"/>
                      <a:pt x="2227" y="10645"/>
                      <a:pt x="2025" y="10025"/>
                    </a:cubicBezTo>
                    <a:cubicBezTo>
                      <a:pt x="1834" y="9382"/>
                      <a:pt x="2227" y="7477"/>
                      <a:pt x="2025" y="6775"/>
                    </a:cubicBezTo>
                    <a:cubicBezTo>
                      <a:pt x="1834" y="6073"/>
                      <a:pt x="1013" y="798"/>
                      <a:pt x="1013" y="36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2327;p67">
                <a:extLst>
                  <a:ext uri="{FF2B5EF4-FFF2-40B4-BE49-F238E27FC236}">
                    <a16:creationId xmlns:a16="http://schemas.microsoft.com/office/drawing/2014/main" id="{82B85257-8C9F-02D7-FB69-0290AF0D9C8B}"/>
                  </a:ext>
                </a:extLst>
              </p:cNvPr>
              <p:cNvSpPr/>
              <p:nvPr/>
            </p:nvSpPr>
            <p:spPr>
              <a:xfrm>
                <a:off x="8473205" y="2739467"/>
                <a:ext cx="439322" cy="96097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1417" extrusionOk="0">
                    <a:moveTo>
                      <a:pt x="1441" y="0"/>
                    </a:moveTo>
                    <a:cubicBezTo>
                      <a:pt x="417" y="131"/>
                      <a:pt x="0" y="179"/>
                      <a:pt x="346" y="476"/>
                    </a:cubicBezTo>
                    <a:cubicBezTo>
                      <a:pt x="643" y="724"/>
                      <a:pt x="4654" y="1416"/>
                      <a:pt x="6003" y="1416"/>
                    </a:cubicBezTo>
                    <a:cubicBezTo>
                      <a:pt x="6276" y="1416"/>
                      <a:pt x="6440" y="1388"/>
                      <a:pt x="6442" y="1322"/>
                    </a:cubicBezTo>
                    <a:cubicBezTo>
                      <a:pt x="6477" y="929"/>
                      <a:pt x="5358" y="512"/>
                      <a:pt x="3917" y="369"/>
                    </a:cubicBezTo>
                    <a:cubicBezTo>
                      <a:pt x="2489" y="214"/>
                      <a:pt x="1441" y="0"/>
                      <a:pt x="1441" y="0"/>
                    </a:cubicBezTo>
                    <a:close/>
                  </a:path>
                </a:pathLst>
              </a:custGeom>
              <a:solidFill>
                <a:srgbClr val="F48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2328;p67">
                <a:extLst>
                  <a:ext uri="{FF2B5EF4-FFF2-40B4-BE49-F238E27FC236}">
                    <a16:creationId xmlns:a16="http://schemas.microsoft.com/office/drawing/2014/main" id="{5F2A57F2-6EA1-F65C-BBE2-56237AD3DBE4}"/>
                  </a:ext>
                </a:extLst>
              </p:cNvPr>
              <p:cNvSpPr/>
              <p:nvPr/>
            </p:nvSpPr>
            <p:spPr>
              <a:xfrm>
                <a:off x="8347202" y="4696450"/>
                <a:ext cx="227799" cy="183107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2700" extrusionOk="0">
                    <a:moveTo>
                      <a:pt x="1917" y="0"/>
                    </a:moveTo>
                    <a:cubicBezTo>
                      <a:pt x="1619" y="0"/>
                      <a:pt x="1356" y="37"/>
                      <a:pt x="1299" y="147"/>
                    </a:cubicBezTo>
                    <a:cubicBezTo>
                      <a:pt x="1156" y="409"/>
                      <a:pt x="1132" y="1028"/>
                      <a:pt x="620" y="1218"/>
                    </a:cubicBezTo>
                    <a:cubicBezTo>
                      <a:pt x="108" y="1409"/>
                      <a:pt x="1" y="2004"/>
                      <a:pt x="239" y="2421"/>
                    </a:cubicBezTo>
                    <a:cubicBezTo>
                      <a:pt x="314" y="2564"/>
                      <a:pt x="983" y="2699"/>
                      <a:pt x="1590" y="2699"/>
                    </a:cubicBezTo>
                    <a:cubicBezTo>
                      <a:pt x="2043" y="2699"/>
                      <a:pt x="2461" y="2624"/>
                      <a:pt x="2573" y="2421"/>
                    </a:cubicBezTo>
                    <a:cubicBezTo>
                      <a:pt x="2573" y="2421"/>
                      <a:pt x="2680" y="2123"/>
                      <a:pt x="2942" y="1921"/>
                    </a:cubicBezTo>
                    <a:cubicBezTo>
                      <a:pt x="3359" y="1575"/>
                      <a:pt x="3120" y="159"/>
                      <a:pt x="2870" y="99"/>
                    </a:cubicBezTo>
                    <a:cubicBezTo>
                      <a:pt x="2730" y="59"/>
                      <a:pt x="2296" y="0"/>
                      <a:pt x="19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2329;p67">
                <a:extLst>
                  <a:ext uri="{FF2B5EF4-FFF2-40B4-BE49-F238E27FC236}">
                    <a16:creationId xmlns:a16="http://schemas.microsoft.com/office/drawing/2014/main" id="{A4ECC29D-E1ED-0B38-4DCA-8BBDDD8486FF}"/>
                  </a:ext>
                </a:extLst>
              </p:cNvPr>
              <p:cNvSpPr/>
              <p:nvPr/>
            </p:nvSpPr>
            <p:spPr>
              <a:xfrm>
                <a:off x="8375482" y="3511355"/>
                <a:ext cx="323896" cy="129619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19113" extrusionOk="0">
                    <a:moveTo>
                      <a:pt x="2370" y="0"/>
                    </a:moveTo>
                    <a:cubicBezTo>
                      <a:pt x="2120" y="786"/>
                      <a:pt x="739" y="1679"/>
                      <a:pt x="632" y="3203"/>
                    </a:cubicBezTo>
                    <a:cubicBezTo>
                      <a:pt x="560" y="4227"/>
                      <a:pt x="953" y="8704"/>
                      <a:pt x="441" y="11061"/>
                    </a:cubicBezTo>
                    <a:cubicBezTo>
                      <a:pt x="203" y="12133"/>
                      <a:pt x="1" y="17074"/>
                      <a:pt x="60" y="18622"/>
                    </a:cubicBezTo>
                    <a:cubicBezTo>
                      <a:pt x="60" y="18631"/>
                      <a:pt x="70" y="18634"/>
                      <a:pt x="87" y="18634"/>
                    </a:cubicBezTo>
                    <a:cubicBezTo>
                      <a:pt x="221" y="18634"/>
                      <a:pt x="816" y="18410"/>
                      <a:pt x="1191" y="18410"/>
                    </a:cubicBezTo>
                    <a:cubicBezTo>
                      <a:pt x="1234" y="18410"/>
                      <a:pt x="1274" y="18413"/>
                      <a:pt x="1310" y="18419"/>
                    </a:cubicBezTo>
                    <a:cubicBezTo>
                      <a:pt x="1998" y="18561"/>
                      <a:pt x="2735" y="19113"/>
                      <a:pt x="2936" y="19113"/>
                    </a:cubicBezTo>
                    <a:cubicBezTo>
                      <a:pt x="2954" y="19113"/>
                      <a:pt x="2968" y="19108"/>
                      <a:pt x="2977" y="19098"/>
                    </a:cubicBezTo>
                    <a:cubicBezTo>
                      <a:pt x="3834" y="18038"/>
                      <a:pt x="4120" y="10776"/>
                      <a:pt x="4716" y="4715"/>
                    </a:cubicBezTo>
                    <a:lnTo>
                      <a:pt x="4775" y="24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2330;p67">
                <a:extLst>
                  <a:ext uri="{FF2B5EF4-FFF2-40B4-BE49-F238E27FC236}">
                    <a16:creationId xmlns:a16="http://schemas.microsoft.com/office/drawing/2014/main" id="{DDF0CE47-00F0-4836-451B-BFB2D27079EE}"/>
                  </a:ext>
                </a:extLst>
              </p:cNvPr>
              <p:cNvSpPr/>
              <p:nvPr/>
            </p:nvSpPr>
            <p:spPr>
              <a:xfrm>
                <a:off x="8574931" y="2845193"/>
                <a:ext cx="181683" cy="37489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5528" extrusionOk="0">
                    <a:moveTo>
                      <a:pt x="584" y="1"/>
                    </a:moveTo>
                    <a:lnTo>
                      <a:pt x="1" y="2275"/>
                    </a:lnTo>
                    <a:cubicBezTo>
                      <a:pt x="1" y="2275"/>
                      <a:pt x="632" y="5251"/>
                      <a:pt x="1310" y="5502"/>
                    </a:cubicBezTo>
                    <a:cubicBezTo>
                      <a:pt x="1357" y="5519"/>
                      <a:pt x="1404" y="5527"/>
                      <a:pt x="1450" y="5527"/>
                    </a:cubicBezTo>
                    <a:cubicBezTo>
                      <a:pt x="2099" y="5527"/>
                      <a:pt x="2679" y="3922"/>
                      <a:pt x="2668" y="3477"/>
                    </a:cubicBezTo>
                    <a:cubicBezTo>
                      <a:pt x="2656" y="3001"/>
                      <a:pt x="2501" y="370"/>
                      <a:pt x="2501" y="370"/>
                    </a:cubicBezTo>
                    <a:lnTo>
                      <a:pt x="584" y="1"/>
                    </a:ln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2331;p67">
                <a:extLst>
                  <a:ext uri="{FF2B5EF4-FFF2-40B4-BE49-F238E27FC236}">
                    <a16:creationId xmlns:a16="http://schemas.microsoft.com/office/drawing/2014/main" id="{4A4E7541-649C-9EAE-871E-50F65FB4A429}"/>
                  </a:ext>
                </a:extLst>
              </p:cNvPr>
              <p:cNvSpPr/>
              <p:nvPr/>
            </p:nvSpPr>
            <p:spPr>
              <a:xfrm>
                <a:off x="8653259" y="2871845"/>
                <a:ext cx="126005" cy="379914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5602" extrusionOk="0">
                    <a:moveTo>
                      <a:pt x="1143" y="1"/>
                    </a:moveTo>
                    <a:lnTo>
                      <a:pt x="0" y="5585"/>
                    </a:lnTo>
                    <a:cubicBezTo>
                      <a:pt x="34" y="5596"/>
                      <a:pt x="69" y="5601"/>
                      <a:pt x="105" y="5601"/>
                    </a:cubicBezTo>
                    <a:cubicBezTo>
                      <a:pt x="794" y="5601"/>
                      <a:pt x="1857" y="3644"/>
                      <a:pt x="1846" y="3192"/>
                    </a:cubicBezTo>
                    <a:cubicBezTo>
                      <a:pt x="1822" y="2715"/>
                      <a:pt x="1370" y="167"/>
                      <a:pt x="1370" y="167"/>
                    </a:cubicBez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2332;p67">
                <a:extLst>
                  <a:ext uri="{FF2B5EF4-FFF2-40B4-BE49-F238E27FC236}">
                    <a16:creationId xmlns:a16="http://schemas.microsoft.com/office/drawing/2014/main" id="{4C311650-81F8-9622-7FE5-87AEA3609453}"/>
                  </a:ext>
                </a:extLst>
              </p:cNvPr>
              <p:cNvSpPr/>
              <p:nvPr/>
            </p:nvSpPr>
            <p:spPr>
              <a:xfrm>
                <a:off x="8372294" y="2976011"/>
                <a:ext cx="387645" cy="878101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12948" extrusionOk="0">
                    <a:moveTo>
                      <a:pt x="2977" y="1"/>
                    </a:moveTo>
                    <a:cubicBezTo>
                      <a:pt x="2977" y="1"/>
                      <a:pt x="2322" y="263"/>
                      <a:pt x="1191" y="703"/>
                    </a:cubicBezTo>
                    <a:cubicBezTo>
                      <a:pt x="393" y="1036"/>
                      <a:pt x="607" y="1120"/>
                      <a:pt x="572" y="1548"/>
                    </a:cubicBezTo>
                    <a:cubicBezTo>
                      <a:pt x="524" y="1989"/>
                      <a:pt x="583" y="4680"/>
                      <a:pt x="691" y="5156"/>
                    </a:cubicBezTo>
                    <a:cubicBezTo>
                      <a:pt x="774" y="5632"/>
                      <a:pt x="988" y="6644"/>
                      <a:pt x="631" y="8014"/>
                    </a:cubicBezTo>
                    <a:cubicBezTo>
                      <a:pt x="583" y="8156"/>
                      <a:pt x="0" y="12657"/>
                      <a:pt x="286" y="12788"/>
                    </a:cubicBezTo>
                    <a:cubicBezTo>
                      <a:pt x="547" y="12916"/>
                      <a:pt x="1333" y="12948"/>
                      <a:pt x="2207" y="12948"/>
                    </a:cubicBezTo>
                    <a:cubicBezTo>
                      <a:pt x="3072" y="12948"/>
                      <a:pt x="4023" y="12916"/>
                      <a:pt x="4637" y="12916"/>
                    </a:cubicBezTo>
                    <a:cubicBezTo>
                      <a:pt x="4731" y="12916"/>
                      <a:pt x="4817" y="12917"/>
                      <a:pt x="4894" y="12919"/>
                    </a:cubicBezTo>
                    <a:cubicBezTo>
                      <a:pt x="4894" y="11169"/>
                      <a:pt x="4822" y="4882"/>
                      <a:pt x="5215" y="4025"/>
                    </a:cubicBezTo>
                    <a:cubicBezTo>
                      <a:pt x="5715" y="2882"/>
                      <a:pt x="5155" y="1156"/>
                      <a:pt x="4822" y="977"/>
                    </a:cubicBezTo>
                    <a:cubicBezTo>
                      <a:pt x="4715" y="917"/>
                      <a:pt x="2977" y="1"/>
                      <a:pt x="29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2333;p67">
                <a:extLst>
                  <a:ext uri="{FF2B5EF4-FFF2-40B4-BE49-F238E27FC236}">
                    <a16:creationId xmlns:a16="http://schemas.microsoft.com/office/drawing/2014/main" id="{EF906848-AE19-7876-BAB8-B6E79AE4BC66}"/>
                  </a:ext>
                </a:extLst>
              </p:cNvPr>
              <p:cNvSpPr/>
              <p:nvPr/>
            </p:nvSpPr>
            <p:spPr>
              <a:xfrm>
                <a:off x="8634677" y="2982454"/>
                <a:ext cx="360653" cy="871658"/>
              </a:xfrm>
              <a:custGeom>
                <a:avLst/>
                <a:gdLst/>
                <a:ahLst/>
                <a:cxnLst/>
                <a:rect l="l" t="t" r="r" b="b"/>
                <a:pathLst>
                  <a:path w="5318" h="12853" extrusionOk="0">
                    <a:moveTo>
                      <a:pt x="2001" y="1"/>
                    </a:moveTo>
                    <a:cubicBezTo>
                      <a:pt x="1763" y="441"/>
                      <a:pt x="1525" y="370"/>
                      <a:pt x="1441" y="477"/>
                    </a:cubicBezTo>
                    <a:cubicBezTo>
                      <a:pt x="1286" y="694"/>
                      <a:pt x="1120" y="764"/>
                      <a:pt x="958" y="764"/>
                    </a:cubicBezTo>
                    <a:cubicBezTo>
                      <a:pt x="656" y="764"/>
                      <a:pt x="366" y="518"/>
                      <a:pt x="187" y="518"/>
                    </a:cubicBezTo>
                    <a:cubicBezTo>
                      <a:pt x="71" y="518"/>
                      <a:pt x="1" y="620"/>
                      <a:pt x="1" y="953"/>
                    </a:cubicBezTo>
                    <a:cubicBezTo>
                      <a:pt x="1" y="2144"/>
                      <a:pt x="1203" y="5347"/>
                      <a:pt x="1013" y="12848"/>
                    </a:cubicBezTo>
                    <a:cubicBezTo>
                      <a:pt x="1341" y="12850"/>
                      <a:pt x="1693" y="12852"/>
                      <a:pt x="2049" y="12852"/>
                    </a:cubicBezTo>
                    <a:cubicBezTo>
                      <a:pt x="3644" y="12852"/>
                      <a:pt x="5317" y="12801"/>
                      <a:pt x="5239" y="12431"/>
                    </a:cubicBezTo>
                    <a:cubicBezTo>
                      <a:pt x="4894" y="10705"/>
                      <a:pt x="4096" y="5883"/>
                      <a:pt x="4180" y="5406"/>
                    </a:cubicBezTo>
                    <a:cubicBezTo>
                      <a:pt x="4287" y="4930"/>
                      <a:pt x="4096" y="1561"/>
                      <a:pt x="4049" y="1132"/>
                    </a:cubicBezTo>
                    <a:cubicBezTo>
                      <a:pt x="4001" y="703"/>
                      <a:pt x="3942" y="739"/>
                      <a:pt x="3132" y="430"/>
                    </a:cubicBezTo>
                    <a:cubicBezTo>
                      <a:pt x="2037" y="13"/>
                      <a:pt x="2001" y="1"/>
                      <a:pt x="20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2334;p67">
                <a:extLst>
                  <a:ext uri="{FF2B5EF4-FFF2-40B4-BE49-F238E27FC236}">
                    <a16:creationId xmlns:a16="http://schemas.microsoft.com/office/drawing/2014/main" id="{77589F53-95FC-814B-827E-FC0AB2014F88}"/>
                  </a:ext>
                </a:extLst>
              </p:cNvPr>
              <p:cNvSpPr/>
              <p:nvPr/>
            </p:nvSpPr>
            <p:spPr>
              <a:xfrm>
                <a:off x="8584628" y="2637064"/>
                <a:ext cx="251196" cy="324710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4788" extrusionOk="0">
                    <a:moveTo>
                      <a:pt x="1660" y="0"/>
                    </a:moveTo>
                    <a:cubicBezTo>
                      <a:pt x="380" y="0"/>
                      <a:pt x="363" y="978"/>
                      <a:pt x="191" y="2034"/>
                    </a:cubicBezTo>
                    <a:cubicBezTo>
                      <a:pt x="0" y="3213"/>
                      <a:pt x="548" y="4546"/>
                      <a:pt x="1405" y="4737"/>
                    </a:cubicBezTo>
                    <a:cubicBezTo>
                      <a:pt x="1558" y="4771"/>
                      <a:pt x="1695" y="4787"/>
                      <a:pt x="1819" y="4787"/>
                    </a:cubicBezTo>
                    <a:cubicBezTo>
                      <a:pt x="2631" y="4787"/>
                      <a:pt x="2871" y="4092"/>
                      <a:pt x="3191" y="3379"/>
                    </a:cubicBezTo>
                    <a:cubicBezTo>
                      <a:pt x="3346" y="3308"/>
                      <a:pt x="3417" y="3058"/>
                      <a:pt x="3525" y="2772"/>
                    </a:cubicBezTo>
                    <a:cubicBezTo>
                      <a:pt x="3656" y="2427"/>
                      <a:pt x="3703" y="2141"/>
                      <a:pt x="3525" y="2082"/>
                    </a:cubicBezTo>
                    <a:cubicBezTo>
                      <a:pt x="3656" y="1117"/>
                      <a:pt x="3489" y="224"/>
                      <a:pt x="2108" y="34"/>
                    </a:cubicBezTo>
                    <a:cubicBezTo>
                      <a:pt x="1944" y="11"/>
                      <a:pt x="1795" y="0"/>
                      <a:pt x="1660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2335;p67">
                <a:extLst>
                  <a:ext uri="{FF2B5EF4-FFF2-40B4-BE49-F238E27FC236}">
                    <a16:creationId xmlns:a16="http://schemas.microsoft.com/office/drawing/2014/main" id="{5310028B-4D52-98BE-A644-CC1CF8521336}"/>
                  </a:ext>
                </a:extLst>
              </p:cNvPr>
              <p:cNvSpPr/>
              <p:nvPr/>
            </p:nvSpPr>
            <p:spPr>
              <a:xfrm>
                <a:off x="8574117" y="2636047"/>
                <a:ext cx="169612" cy="326406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4813" extrusionOk="0">
                    <a:moveTo>
                      <a:pt x="1807" y="1"/>
                    </a:moveTo>
                    <a:cubicBezTo>
                      <a:pt x="741" y="1"/>
                      <a:pt x="566" y="706"/>
                      <a:pt x="429" y="1561"/>
                    </a:cubicBezTo>
                    <a:cubicBezTo>
                      <a:pt x="405" y="1549"/>
                      <a:pt x="370" y="1549"/>
                      <a:pt x="358" y="1549"/>
                    </a:cubicBezTo>
                    <a:cubicBezTo>
                      <a:pt x="348" y="1548"/>
                      <a:pt x="339" y="1548"/>
                      <a:pt x="330" y="1548"/>
                    </a:cubicBezTo>
                    <a:cubicBezTo>
                      <a:pt x="82" y="1548"/>
                      <a:pt x="59" y="1861"/>
                      <a:pt x="36" y="2251"/>
                    </a:cubicBezTo>
                    <a:cubicBezTo>
                      <a:pt x="1" y="2597"/>
                      <a:pt x="108" y="2966"/>
                      <a:pt x="334" y="3049"/>
                    </a:cubicBezTo>
                    <a:cubicBezTo>
                      <a:pt x="310" y="4180"/>
                      <a:pt x="941" y="4645"/>
                      <a:pt x="1596" y="4752"/>
                    </a:cubicBezTo>
                    <a:cubicBezTo>
                      <a:pt x="1596" y="4752"/>
                      <a:pt x="1576" y="4813"/>
                      <a:pt x="1741" y="4813"/>
                    </a:cubicBezTo>
                    <a:cubicBezTo>
                      <a:pt x="1755" y="4813"/>
                      <a:pt x="1770" y="4812"/>
                      <a:pt x="1787" y="4811"/>
                    </a:cubicBezTo>
                    <a:cubicBezTo>
                      <a:pt x="1429" y="4692"/>
                      <a:pt x="1203" y="3644"/>
                      <a:pt x="1382" y="2859"/>
                    </a:cubicBezTo>
                    <a:cubicBezTo>
                      <a:pt x="1596" y="1894"/>
                      <a:pt x="1882" y="1108"/>
                      <a:pt x="2501" y="775"/>
                    </a:cubicBezTo>
                    <a:lnTo>
                      <a:pt x="2263" y="37"/>
                    </a:lnTo>
                    <a:cubicBezTo>
                      <a:pt x="2095" y="12"/>
                      <a:pt x="1944" y="1"/>
                      <a:pt x="1807" y="1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2336;p67">
                <a:extLst>
                  <a:ext uri="{FF2B5EF4-FFF2-40B4-BE49-F238E27FC236}">
                    <a16:creationId xmlns:a16="http://schemas.microsoft.com/office/drawing/2014/main" id="{92225667-A880-02CA-0179-D81C013E5A88}"/>
                  </a:ext>
                </a:extLst>
              </p:cNvPr>
              <p:cNvSpPr/>
              <p:nvPr/>
            </p:nvSpPr>
            <p:spPr>
              <a:xfrm>
                <a:off x="8566047" y="2618482"/>
                <a:ext cx="172867" cy="166221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2451" extrusionOk="0">
                    <a:moveTo>
                      <a:pt x="1573" y="0"/>
                    </a:moveTo>
                    <a:cubicBezTo>
                      <a:pt x="1323" y="0"/>
                      <a:pt x="1008" y="98"/>
                      <a:pt x="786" y="248"/>
                    </a:cubicBezTo>
                    <a:cubicBezTo>
                      <a:pt x="513" y="451"/>
                      <a:pt x="191" y="915"/>
                      <a:pt x="96" y="1415"/>
                    </a:cubicBezTo>
                    <a:cubicBezTo>
                      <a:pt x="1" y="1927"/>
                      <a:pt x="108" y="2451"/>
                      <a:pt x="108" y="2451"/>
                    </a:cubicBezTo>
                    <a:lnTo>
                      <a:pt x="215" y="2106"/>
                    </a:lnTo>
                    <a:cubicBezTo>
                      <a:pt x="215" y="2106"/>
                      <a:pt x="290" y="2059"/>
                      <a:pt x="387" y="2059"/>
                    </a:cubicBezTo>
                    <a:cubicBezTo>
                      <a:pt x="430" y="2059"/>
                      <a:pt x="477" y="2068"/>
                      <a:pt x="524" y="2094"/>
                    </a:cubicBezTo>
                    <a:cubicBezTo>
                      <a:pt x="596" y="2117"/>
                      <a:pt x="655" y="2332"/>
                      <a:pt x="715" y="2356"/>
                    </a:cubicBezTo>
                    <a:cubicBezTo>
                      <a:pt x="774" y="2391"/>
                      <a:pt x="834" y="2403"/>
                      <a:pt x="846" y="2403"/>
                    </a:cubicBezTo>
                    <a:cubicBezTo>
                      <a:pt x="1001" y="2391"/>
                      <a:pt x="1179" y="1867"/>
                      <a:pt x="1465" y="1617"/>
                    </a:cubicBezTo>
                    <a:cubicBezTo>
                      <a:pt x="1656" y="1439"/>
                      <a:pt x="1926" y="1394"/>
                      <a:pt x="2150" y="1394"/>
                    </a:cubicBezTo>
                    <a:cubicBezTo>
                      <a:pt x="2373" y="1394"/>
                      <a:pt x="2548" y="1439"/>
                      <a:pt x="2548" y="1439"/>
                    </a:cubicBezTo>
                    <a:lnTo>
                      <a:pt x="1882" y="82"/>
                    </a:lnTo>
                    <a:cubicBezTo>
                      <a:pt x="1810" y="25"/>
                      <a:pt x="1700" y="0"/>
                      <a:pt x="1573" y="0"/>
                    </a:cubicBezTo>
                    <a:close/>
                  </a:path>
                </a:pathLst>
              </a:custGeom>
              <a:solidFill>
                <a:srgbClr val="2F03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2337;p67">
                <a:extLst>
                  <a:ext uri="{FF2B5EF4-FFF2-40B4-BE49-F238E27FC236}">
                    <a16:creationId xmlns:a16="http://schemas.microsoft.com/office/drawing/2014/main" id="{CF9E6C1B-FB6F-EB53-9B25-EAE6B01C9FF6}"/>
                  </a:ext>
                </a:extLst>
              </p:cNvPr>
              <p:cNvSpPr/>
              <p:nvPr/>
            </p:nvSpPr>
            <p:spPr>
              <a:xfrm>
                <a:off x="8677470" y="2611836"/>
                <a:ext cx="172867" cy="188261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2776" extrusionOk="0">
                    <a:moveTo>
                      <a:pt x="558" y="0"/>
                    </a:moveTo>
                    <a:cubicBezTo>
                      <a:pt x="370" y="0"/>
                      <a:pt x="202" y="44"/>
                      <a:pt x="108" y="168"/>
                    </a:cubicBezTo>
                    <a:cubicBezTo>
                      <a:pt x="1" y="346"/>
                      <a:pt x="120" y="811"/>
                      <a:pt x="120" y="811"/>
                    </a:cubicBezTo>
                    <a:cubicBezTo>
                      <a:pt x="251" y="1025"/>
                      <a:pt x="179" y="1680"/>
                      <a:pt x="632" y="1727"/>
                    </a:cubicBezTo>
                    <a:cubicBezTo>
                      <a:pt x="1096" y="1775"/>
                      <a:pt x="1763" y="1894"/>
                      <a:pt x="1882" y="2085"/>
                    </a:cubicBezTo>
                    <a:cubicBezTo>
                      <a:pt x="2060" y="2382"/>
                      <a:pt x="2013" y="2775"/>
                      <a:pt x="2013" y="2775"/>
                    </a:cubicBezTo>
                    <a:lnTo>
                      <a:pt x="2275" y="2680"/>
                    </a:lnTo>
                    <a:cubicBezTo>
                      <a:pt x="2275" y="2680"/>
                      <a:pt x="2549" y="1965"/>
                      <a:pt x="2346" y="1323"/>
                    </a:cubicBezTo>
                    <a:cubicBezTo>
                      <a:pt x="2179" y="846"/>
                      <a:pt x="2037" y="465"/>
                      <a:pt x="1501" y="227"/>
                    </a:cubicBezTo>
                    <a:cubicBezTo>
                      <a:pt x="1345" y="157"/>
                      <a:pt x="914" y="0"/>
                      <a:pt x="558" y="0"/>
                    </a:cubicBezTo>
                    <a:close/>
                  </a:path>
                </a:pathLst>
              </a:custGeom>
              <a:solidFill>
                <a:srgbClr val="750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2338;p67">
                <a:extLst>
                  <a:ext uri="{FF2B5EF4-FFF2-40B4-BE49-F238E27FC236}">
                    <a16:creationId xmlns:a16="http://schemas.microsoft.com/office/drawing/2014/main" id="{1F3AA9BF-0597-8D23-CFEE-2BE2B1CD905F}"/>
                  </a:ext>
                </a:extLst>
              </p:cNvPr>
              <p:cNvSpPr/>
              <p:nvPr/>
            </p:nvSpPr>
            <p:spPr>
              <a:xfrm>
                <a:off x="8432041" y="3935277"/>
                <a:ext cx="245499" cy="880949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12990" extrusionOk="0">
                    <a:moveTo>
                      <a:pt x="191" y="10299"/>
                    </a:moveTo>
                    <a:cubicBezTo>
                      <a:pt x="191" y="10299"/>
                      <a:pt x="194" y="10300"/>
                      <a:pt x="202" y="10302"/>
                    </a:cubicBezTo>
                    <a:lnTo>
                      <a:pt x="202" y="10302"/>
                    </a:lnTo>
                    <a:cubicBezTo>
                      <a:pt x="194" y="10300"/>
                      <a:pt x="191" y="10299"/>
                      <a:pt x="191" y="10299"/>
                    </a:cubicBezTo>
                    <a:close/>
                    <a:moveTo>
                      <a:pt x="3572" y="0"/>
                    </a:moveTo>
                    <a:cubicBezTo>
                      <a:pt x="3262" y="1012"/>
                      <a:pt x="2846" y="3560"/>
                      <a:pt x="2584" y="4644"/>
                    </a:cubicBezTo>
                    <a:cubicBezTo>
                      <a:pt x="2334" y="5727"/>
                      <a:pt x="2191" y="5858"/>
                      <a:pt x="1929" y="6251"/>
                    </a:cubicBezTo>
                    <a:cubicBezTo>
                      <a:pt x="1679" y="6632"/>
                      <a:pt x="2322" y="8275"/>
                      <a:pt x="1655" y="9990"/>
                    </a:cubicBezTo>
                    <a:cubicBezTo>
                      <a:pt x="1534" y="10293"/>
                      <a:pt x="1155" y="10368"/>
                      <a:pt x="813" y="10368"/>
                    </a:cubicBezTo>
                    <a:cubicBezTo>
                      <a:pt x="522" y="10368"/>
                      <a:pt x="258" y="10314"/>
                      <a:pt x="202" y="10302"/>
                    </a:cubicBezTo>
                    <a:lnTo>
                      <a:pt x="202" y="10302"/>
                    </a:lnTo>
                    <a:cubicBezTo>
                      <a:pt x="318" y="10328"/>
                      <a:pt x="1337" y="10564"/>
                      <a:pt x="1393" y="10799"/>
                    </a:cubicBezTo>
                    <a:cubicBezTo>
                      <a:pt x="1453" y="11061"/>
                      <a:pt x="500" y="11192"/>
                      <a:pt x="500" y="11192"/>
                    </a:cubicBezTo>
                    <a:cubicBezTo>
                      <a:pt x="500" y="11192"/>
                      <a:pt x="1596" y="11192"/>
                      <a:pt x="1715" y="11633"/>
                    </a:cubicBezTo>
                    <a:cubicBezTo>
                      <a:pt x="1764" y="11803"/>
                      <a:pt x="1532" y="11845"/>
                      <a:pt x="1224" y="11845"/>
                    </a:cubicBezTo>
                    <a:cubicBezTo>
                      <a:pt x="927" y="11845"/>
                      <a:pt x="561" y="11807"/>
                      <a:pt x="307" y="11807"/>
                    </a:cubicBezTo>
                    <a:cubicBezTo>
                      <a:pt x="125" y="11807"/>
                      <a:pt x="0" y="11826"/>
                      <a:pt x="0" y="11895"/>
                    </a:cubicBezTo>
                    <a:cubicBezTo>
                      <a:pt x="0" y="12145"/>
                      <a:pt x="1572" y="12549"/>
                      <a:pt x="2143" y="12990"/>
                    </a:cubicBezTo>
                    <a:cubicBezTo>
                      <a:pt x="3215" y="11133"/>
                      <a:pt x="3620" y="4072"/>
                      <a:pt x="3620" y="3060"/>
                    </a:cubicBezTo>
                    <a:cubicBezTo>
                      <a:pt x="3620" y="2036"/>
                      <a:pt x="3572" y="0"/>
                      <a:pt x="35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2339;p67">
                <a:extLst>
                  <a:ext uri="{FF2B5EF4-FFF2-40B4-BE49-F238E27FC236}">
                    <a16:creationId xmlns:a16="http://schemas.microsoft.com/office/drawing/2014/main" id="{03CF7DBB-DB2A-F64E-A659-2B4AA1DFE4C7}"/>
                  </a:ext>
                </a:extLst>
              </p:cNvPr>
              <p:cNvSpPr/>
              <p:nvPr/>
            </p:nvSpPr>
            <p:spPr>
              <a:xfrm>
                <a:off x="8354526" y="3891535"/>
                <a:ext cx="99353" cy="293853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4333" extrusionOk="0">
                    <a:moveTo>
                      <a:pt x="1051" y="1"/>
                    </a:moveTo>
                    <a:cubicBezTo>
                      <a:pt x="666" y="1"/>
                      <a:pt x="310" y="1645"/>
                      <a:pt x="310" y="1645"/>
                    </a:cubicBezTo>
                    <a:cubicBezTo>
                      <a:pt x="310" y="1645"/>
                      <a:pt x="633" y="1514"/>
                      <a:pt x="688" y="1514"/>
                    </a:cubicBezTo>
                    <a:cubicBezTo>
                      <a:pt x="697" y="1514"/>
                      <a:pt x="699" y="1518"/>
                      <a:pt x="691" y="1526"/>
                    </a:cubicBezTo>
                    <a:cubicBezTo>
                      <a:pt x="631" y="1586"/>
                      <a:pt x="0" y="3824"/>
                      <a:pt x="60" y="4146"/>
                    </a:cubicBezTo>
                    <a:cubicBezTo>
                      <a:pt x="92" y="4293"/>
                      <a:pt x="270" y="4333"/>
                      <a:pt x="476" y="4333"/>
                    </a:cubicBezTo>
                    <a:cubicBezTo>
                      <a:pt x="721" y="4333"/>
                      <a:pt x="1007" y="4277"/>
                      <a:pt x="1143" y="4277"/>
                    </a:cubicBezTo>
                    <a:cubicBezTo>
                      <a:pt x="1393" y="4277"/>
                      <a:pt x="1405" y="2003"/>
                      <a:pt x="1465" y="1300"/>
                    </a:cubicBezTo>
                    <a:lnTo>
                      <a:pt x="1453" y="62"/>
                    </a:lnTo>
                    <a:lnTo>
                      <a:pt x="1072" y="2"/>
                    </a:lnTo>
                    <a:cubicBezTo>
                      <a:pt x="1065" y="1"/>
                      <a:pt x="1058" y="1"/>
                      <a:pt x="10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2340;p67">
                <a:extLst>
                  <a:ext uri="{FF2B5EF4-FFF2-40B4-BE49-F238E27FC236}">
                    <a16:creationId xmlns:a16="http://schemas.microsoft.com/office/drawing/2014/main" id="{BCB612D1-4A38-A27A-CE66-DC71B7E4539E}"/>
                  </a:ext>
                </a:extLst>
              </p:cNvPr>
              <p:cNvSpPr/>
              <p:nvPr/>
            </p:nvSpPr>
            <p:spPr>
              <a:xfrm>
                <a:off x="8918083" y="3873564"/>
                <a:ext cx="98878" cy="288157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4249" extrusionOk="0">
                    <a:moveTo>
                      <a:pt x="309" y="1"/>
                    </a:moveTo>
                    <a:cubicBezTo>
                      <a:pt x="298" y="1"/>
                      <a:pt x="286" y="2"/>
                      <a:pt x="275" y="5"/>
                    </a:cubicBezTo>
                    <a:cubicBezTo>
                      <a:pt x="146" y="27"/>
                      <a:pt x="73" y="31"/>
                      <a:pt x="35" y="31"/>
                    </a:cubicBezTo>
                    <a:cubicBezTo>
                      <a:pt x="10" y="31"/>
                      <a:pt x="1" y="29"/>
                      <a:pt x="1" y="29"/>
                    </a:cubicBezTo>
                    <a:lnTo>
                      <a:pt x="1" y="1267"/>
                    </a:lnTo>
                    <a:cubicBezTo>
                      <a:pt x="60" y="1970"/>
                      <a:pt x="84" y="4244"/>
                      <a:pt x="334" y="4244"/>
                    </a:cubicBezTo>
                    <a:cubicBezTo>
                      <a:pt x="400" y="4244"/>
                      <a:pt x="501" y="4248"/>
                      <a:pt x="616" y="4248"/>
                    </a:cubicBezTo>
                    <a:cubicBezTo>
                      <a:pt x="936" y="4248"/>
                      <a:pt x="1362" y="4216"/>
                      <a:pt x="1406" y="3970"/>
                    </a:cubicBezTo>
                    <a:cubicBezTo>
                      <a:pt x="1457" y="3702"/>
                      <a:pt x="991" y="2096"/>
                      <a:pt x="819" y="1623"/>
                    </a:cubicBezTo>
                    <a:lnTo>
                      <a:pt x="819" y="1623"/>
                    </a:lnTo>
                    <a:cubicBezTo>
                      <a:pt x="833" y="1635"/>
                      <a:pt x="850" y="1644"/>
                      <a:pt x="870" y="1648"/>
                    </a:cubicBezTo>
                    <a:cubicBezTo>
                      <a:pt x="877" y="1652"/>
                      <a:pt x="884" y="1653"/>
                      <a:pt x="891" y="1653"/>
                    </a:cubicBezTo>
                    <a:cubicBezTo>
                      <a:pt x="990" y="1653"/>
                      <a:pt x="1144" y="1386"/>
                      <a:pt x="1144" y="1386"/>
                    </a:cubicBezTo>
                    <a:cubicBezTo>
                      <a:pt x="1144" y="1386"/>
                      <a:pt x="674" y="1"/>
                      <a:pt x="3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2341;p67">
                <a:extLst>
                  <a:ext uri="{FF2B5EF4-FFF2-40B4-BE49-F238E27FC236}">
                    <a16:creationId xmlns:a16="http://schemas.microsoft.com/office/drawing/2014/main" id="{4FB6DDF1-1D0B-675C-BD38-1230BB009706}"/>
                  </a:ext>
                </a:extLst>
              </p:cNvPr>
              <p:cNvSpPr/>
              <p:nvPr/>
            </p:nvSpPr>
            <p:spPr>
              <a:xfrm>
                <a:off x="8566047" y="2744892"/>
                <a:ext cx="138144" cy="24251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3576" extrusionOk="0">
                    <a:moveTo>
                      <a:pt x="251" y="0"/>
                    </a:moveTo>
                    <a:cubicBezTo>
                      <a:pt x="202" y="0"/>
                      <a:pt x="155" y="20"/>
                      <a:pt x="120" y="75"/>
                    </a:cubicBezTo>
                    <a:cubicBezTo>
                      <a:pt x="1" y="265"/>
                      <a:pt x="120" y="1099"/>
                      <a:pt x="274" y="1920"/>
                    </a:cubicBezTo>
                    <a:cubicBezTo>
                      <a:pt x="572" y="3504"/>
                      <a:pt x="1953" y="3575"/>
                      <a:pt x="1953" y="3575"/>
                    </a:cubicBezTo>
                    <a:lnTo>
                      <a:pt x="2037" y="3409"/>
                    </a:lnTo>
                    <a:cubicBezTo>
                      <a:pt x="882" y="3230"/>
                      <a:pt x="691" y="1968"/>
                      <a:pt x="632" y="1670"/>
                    </a:cubicBezTo>
                    <a:cubicBezTo>
                      <a:pt x="548" y="1218"/>
                      <a:pt x="477" y="706"/>
                      <a:pt x="536" y="146"/>
                    </a:cubicBezTo>
                    <a:cubicBezTo>
                      <a:pt x="536" y="146"/>
                      <a:pt x="384" y="0"/>
                      <a:pt x="2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2342;p67">
                <a:extLst>
                  <a:ext uri="{FF2B5EF4-FFF2-40B4-BE49-F238E27FC236}">
                    <a16:creationId xmlns:a16="http://schemas.microsoft.com/office/drawing/2014/main" id="{EDE45529-4F2E-8C56-503E-055AAB61ECBC}"/>
                  </a:ext>
                </a:extLst>
              </p:cNvPr>
              <p:cNvSpPr/>
              <p:nvPr/>
            </p:nvSpPr>
            <p:spPr>
              <a:xfrm>
                <a:off x="8698493" y="2797586"/>
                <a:ext cx="147028" cy="193416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852" extrusionOk="0">
                    <a:moveTo>
                      <a:pt x="1929" y="0"/>
                    </a:moveTo>
                    <a:cubicBezTo>
                      <a:pt x="1929" y="0"/>
                      <a:pt x="1369" y="1643"/>
                      <a:pt x="1000" y="2143"/>
                    </a:cubicBezTo>
                    <a:cubicBezTo>
                      <a:pt x="846" y="2358"/>
                      <a:pt x="48" y="2596"/>
                      <a:pt x="48" y="2596"/>
                    </a:cubicBezTo>
                    <a:cubicBezTo>
                      <a:pt x="48" y="2596"/>
                      <a:pt x="24" y="2632"/>
                      <a:pt x="0" y="2798"/>
                    </a:cubicBezTo>
                    <a:cubicBezTo>
                      <a:pt x="27" y="2835"/>
                      <a:pt x="73" y="2851"/>
                      <a:pt x="133" y="2851"/>
                    </a:cubicBezTo>
                    <a:cubicBezTo>
                      <a:pt x="362" y="2851"/>
                      <a:pt x="788" y="2613"/>
                      <a:pt x="1072" y="2405"/>
                    </a:cubicBezTo>
                    <a:cubicBezTo>
                      <a:pt x="1429" y="2155"/>
                      <a:pt x="2096" y="477"/>
                      <a:pt x="2167" y="119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2343;p67">
                <a:extLst>
                  <a:ext uri="{FF2B5EF4-FFF2-40B4-BE49-F238E27FC236}">
                    <a16:creationId xmlns:a16="http://schemas.microsoft.com/office/drawing/2014/main" id="{967DA01D-5A39-5B20-A795-721442F17FA4}"/>
                  </a:ext>
                </a:extLst>
              </p:cNvPr>
              <p:cNvSpPr/>
              <p:nvPr/>
            </p:nvSpPr>
            <p:spPr>
              <a:xfrm>
                <a:off x="8529697" y="2917621"/>
                <a:ext cx="214032" cy="145740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2149" extrusionOk="0">
                    <a:moveTo>
                      <a:pt x="870" y="1"/>
                    </a:moveTo>
                    <a:cubicBezTo>
                      <a:pt x="730" y="1"/>
                      <a:pt x="1" y="1219"/>
                      <a:pt x="1" y="1219"/>
                    </a:cubicBezTo>
                    <a:cubicBezTo>
                      <a:pt x="1" y="1219"/>
                      <a:pt x="1600" y="2149"/>
                      <a:pt x="2350" y="2149"/>
                    </a:cubicBezTo>
                    <a:cubicBezTo>
                      <a:pt x="2400" y="2149"/>
                      <a:pt x="2447" y="2145"/>
                      <a:pt x="2489" y="2136"/>
                    </a:cubicBezTo>
                    <a:cubicBezTo>
                      <a:pt x="3156" y="1981"/>
                      <a:pt x="2632" y="1183"/>
                      <a:pt x="2632" y="1183"/>
                    </a:cubicBezTo>
                    <a:cubicBezTo>
                      <a:pt x="2632" y="1183"/>
                      <a:pt x="870" y="564"/>
                      <a:pt x="894" y="52"/>
                    </a:cubicBezTo>
                    <a:cubicBezTo>
                      <a:pt x="895" y="17"/>
                      <a:pt x="887" y="1"/>
                      <a:pt x="8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2344;p67">
                <a:extLst>
                  <a:ext uri="{FF2B5EF4-FFF2-40B4-BE49-F238E27FC236}">
                    <a16:creationId xmlns:a16="http://schemas.microsoft.com/office/drawing/2014/main" id="{08245483-7DC0-1C23-54A4-5854EAEDCF51}"/>
                  </a:ext>
                </a:extLst>
              </p:cNvPr>
              <p:cNvSpPr/>
              <p:nvPr/>
            </p:nvSpPr>
            <p:spPr>
              <a:xfrm>
                <a:off x="8633050" y="2938102"/>
                <a:ext cx="168052" cy="122411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805" extrusionOk="0">
                    <a:moveTo>
                      <a:pt x="1989" y="0"/>
                    </a:moveTo>
                    <a:cubicBezTo>
                      <a:pt x="1929" y="292"/>
                      <a:pt x="827" y="551"/>
                      <a:pt x="396" y="551"/>
                    </a:cubicBezTo>
                    <a:cubicBezTo>
                      <a:pt x="318" y="551"/>
                      <a:pt x="263" y="542"/>
                      <a:pt x="239" y="524"/>
                    </a:cubicBezTo>
                    <a:lnTo>
                      <a:pt x="239" y="524"/>
                    </a:lnTo>
                    <a:cubicBezTo>
                      <a:pt x="239" y="524"/>
                      <a:pt x="1" y="1441"/>
                      <a:pt x="656" y="1750"/>
                    </a:cubicBezTo>
                    <a:cubicBezTo>
                      <a:pt x="736" y="1788"/>
                      <a:pt x="821" y="1805"/>
                      <a:pt x="909" y="1805"/>
                    </a:cubicBezTo>
                    <a:cubicBezTo>
                      <a:pt x="1515" y="1805"/>
                      <a:pt x="2254" y="1018"/>
                      <a:pt x="2358" y="893"/>
                    </a:cubicBezTo>
                    <a:cubicBezTo>
                      <a:pt x="2477" y="762"/>
                      <a:pt x="2382" y="191"/>
                      <a:pt x="1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2345;p67">
                <a:extLst>
                  <a:ext uri="{FF2B5EF4-FFF2-40B4-BE49-F238E27FC236}">
                    <a16:creationId xmlns:a16="http://schemas.microsoft.com/office/drawing/2014/main" id="{C0B27099-BE24-7C2A-ED9B-194716C89B28}"/>
                  </a:ext>
                </a:extLst>
              </p:cNvPr>
              <p:cNvSpPr/>
              <p:nvPr/>
            </p:nvSpPr>
            <p:spPr>
              <a:xfrm>
                <a:off x="8554721" y="2580980"/>
                <a:ext cx="322269" cy="211184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3114" extrusionOk="0">
                    <a:moveTo>
                      <a:pt x="2317" y="0"/>
                    </a:moveTo>
                    <a:cubicBezTo>
                      <a:pt x="1272" y="0"/>
                      <a:pt x="304" y="777"/>
                      <a:pt x="48" y="2301"/>
                    </a:cubicBezTo>
                    <a:cubicBezTo>
                      <a:pt x="1" y="2551"/>
                      <a:pt x="1287" y="2373"/>
                      <a:pt x="2585" y="2670"/>
                    </a:cubicBezTo>
                    <a:cubicBezTo>
                      <a:pt x="3655" y="2908"/>
                      <a:pt x="4123" y="3113"/>
                      <a:pt x="4271" y="3113"/>
                    </a:cubicBezTo>
                    <a:cubicBezTo>
                      <a:pt x="4300" y="3113"/>
                      <a:pt x="4317" y="3105"/>
                      <a:pt x="4323" y="3087"/>
                    </a:cubicBezTo>
                    <a:cubicBezTo>
                      <a:pt x="4751" y="1706"/>
                      <a:pt x="3930" y="325"/>
                      <a:pt x="2835" y="63"/>
                    </a:cubicBezTo>
                    <a:cubicBezTo>
                      <a:pt x="2662" y="21"/>
                      <a:pt x="2488" y="0"/>
                      <a:pt x="23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2346;p67">
                <a:extLst>
                  <a:ext uri="{FF2B5EF4-FFF2-40B4-BE49-F238E27FC236}">
                    <a16:creationId xmlns:a16="http://schemas.microsoft.com/office/drawing/2014/main" id="{0542B8A5-954D-5F5E-6F81-07AFB483CBA2}"/>
                  </a:ext>
                </a:extLst>
              </p:cNvPr>
              <p:cNvSpPr/>
              <p:nvPr/>
            </p:nvSpPr>
            <p:spPr>
              <a:xfrm>
                <a:off x="8742913" y="2584438"/>
                <a:ext cx="145401" cy="215049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317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8"/>
                      <a:pt x="15" y="13"/>
                      <a:pt x="23" y="16"/>
                    </a:cubicBezTo>
                    <a:lnTo>
                      <a:pt x="23" y="16"/>
                    </a:lnTo>
                    <a:cubicBezTo>
                      <a:pt x="15" y="11"/>
                      <a:pt x="8" y="5"/>
                      <a:pt x="0" y="0"/>
                    </a:cubicBezTo>
                    <a:close/>
                    <a:moveTo>
                      <a:pt x="23" y="16"/>
                    </a:moveTo>
                    <a:cubicBezTo>
                      <a:pt x="322" y="239"/>
                      <a:pt x="560" y="717"/>
                      <a:pt x="595" y="834"/>
                    </a:cubicBezTo>
                    <a:cubicBezTo>
                      <a:pt x="786" y="1453"/>
                      <a:pt x="667" y="2131"/>
                      <a:pt x="500" y="2739"/>
                    </a:cubicBezTo>
                    <a:cubicBezTo>
                      <a:pt x="1475" y="2975"/>
                      <a:pt x="1644" y="3170"/>
                      <a:pt x="1693" y="3170"/>
                    </a:cubicBezTo>
                    <a:cubicBezTo>
                      <a:pt x="1703" y="3170"/>
                      <a:pt x="1708" y="3162"/>
                      <a:pt x="1715" y="3143"/>
                    </a:cubicBezTo>
                    <a:cubicBezTo>
                      <a:pt x="2143" y="1762"/>
                      <a:pt x="1691" y="381"/>
                      <a:pt x="71" y="24"/>
                    </a:cubicBezTo>
                    <a:cubicBezTo>
                      <a:pt x="55" y="24"/>
                      <a:pt x="39" y="24"/>
                      <a:pt x="23" y="1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2347;p67">
                <a:extLst>
                  <a:ext uri="{FF2B5EF4-FFF2-40B4-BE49-F238E27FC236}">
                    <a16:creationId xmlns:a16="http://schemas.microsoft.com/office/drawing/2014/main" id="{F3B9385F-F35B-8956-E1DD-62CAD3283778}"/>
                  </a:ext>
                </a:extLst>
              </p:cNvPr>
              <p:cNvSpPr/>
              <p:nvPr/>
            </p:nvSpPr>
            <p:spPr>
              <a:xfrm>
                <a:off x="8488532" y="2732211"/>
                <a:ext cx="447392" cy="102608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1513" extrusionOk="0">
                    <a:moveTo>
                      <a:pt x="1487" y="0"/>
                    </a:moveTo>
                    <a:cubicBezTo>
                      <a:pt x="1289" y="0"/>
                      <a:pt x="1112" y="11"/>
                      <a:pt x="965" y="36"/>
                    </a:cubicBezTo>
                    <a:cubicBezTo>
                      <a:pt x="596" y="107"/>
                      <a:pt x="1" y="333"/>
                      <a:pt x="1" y="333"/>
                    </a:cubicBezTo>
                    <a:cubicBezTo>
                      <a:pt x="99" y="305"/>
                      <a:pt x="256" y="294"/>
                      <a:pt x="445" y="294"/>
                    </a:cubicBezTo>
                    <a:cubicBezTo>
                      <a:pt x="1054" y="294"/>
                      <a:pt x="2002" y="413"/>
                      <a:pt x="2465" y="476"/>
                    </a:cubicBezTo>
                    <a:cubicBezTo>
                      <a:pt x="3096" y="536"/>
                      <a:pt x="5608" y="1072"/>
                      <a:pt x="6037" y="1512"/>
                    </a:cubicBezTo>
                    <a:cubicBezTo>
                      <a:pt x="6597" y="1441"/>
                      <a:pt x="6073" y="1036"/>
                      <a:pt x="5585" y="798"/>
                    </a:cubicBezTo>
                    <a:cubicBezTo>
                      <a:pt x="4844" y="448"/>
                      <a:pt x="2743" y="0"/>
                      <a:pt x="14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2348;p67">
                <a:extLst>
                  <a:ext uri="{FF2B5EF4-FFF2-40B4-BE49-F238E27FC236}">
                    <a16:creationId xmlns:a16="http://schemas.microsoft.com/office/drawing/2014/main" id="{70CE0D57-28B8-749F-B5AD-583F52322F3E}"/>
                  </a:ext>
                </a:extLst>
              </p:cNvPr>
              <p:cNvSpPr/>
              <p:nvPr/>
            </p:nvSpPr>
            <p:spPr>
              <a:xfrm>
                <a:off x="8550720" y="2701015"/>
                <a:ext cx="201079" cy="35536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524" extrusionOk="0">
                    <a:moveTo>
                      <a:pt x="2876" y="0"/>
                    </a:moveTo>
                    <a:cubicBezTo>
                      <a:pt x="2377" y="0"/>
                      <a:pt x="119" y="281"/>
                      <a:pt x="119" y="281"/>
                    </a:cubicBezTo>
                    <a:cubicBezTo>
                      <a:pt x="119" y="281"/>
                      <a:pt x="0" y="496"/>
                      <a:pt x="119" y="519"/>
                    </a:cubicBezTo>
                    <a:cubicBezTo>
                      <a:pt x="134" y="522"/>
                      <a:pt x="189" y="524"/>
                      <a:pt x="273" y="524"/>
                    </a:cubicBezTo>
                    <a:cubicBezTo>
                      <a:pt x="861" y="524"/>
                      <a:pt x="2894" y="460"/>
                      <a:pt x="2894" y="460"/>
                    </a:cubicBezTo>
                    <a:cubicBezTo>
                      <a:pt x="2894" y="460"/>
                      <a:pt x="2894" y="341"/>
                      <a:pt x="2965" y="8"/>
                    </a:cubicBezTo>
                    <a:cubicBezTo>
                      <a:pt x="2951" y="3"/>
                      <a:pt x="2921" y="0"/>
                      <a:pt x="2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2349;p67">
                <a:extLst>
                  <a:ext uri="{FF2B5EF4-FFF2-40B4-BE49-F238E27FC236}">
                    <a16:creationId xmlns:a16="http://schemas.microsoft.com/office/drawing/2014/main" id="{CF7B6F4B-2B3A-C7E2-3DA5-FF52C838CD9A}"/>
                  </a:ext>
                </a:extLst>
              </p:cNvPr>
              <p:cNvSpPr/>
              <p:nvPr/>
            </p:nvSpPr>
            <p:spPr>
              <a:xfrm>
                <a:off x="8795335" y="2714443"/>
                <a:ext cx="76023" cy="68767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1014" extrusionOk="0">
                    <a:moveTo>
                      <a:pt x="263" y="0"/>
                    </a:moveTo>
                    <a:cubicBezTo>
                      <a:pt x="263" y="0"/>
                      <a:pt x="1" y="393"/>
                      <a:pt x="72" y="417"/>
                    </a:cubicBezTo>
                    <a:cubicBezTo>
                      <a:pt x="453" y="595"/>
                      <a:pt x="894" y="941"/>
                      <a:pt x="1025" y="1012"/>
                    </a:cubicBezTo>
                    <a:cubicBezTo>
                      <a:pt x="1026" y="1013"/>
                      <a:pt x="1028" y="1013"/>
                      <a:pt x="1029" y="1013"/>
                    </a:cubicBezTo>
                    <a:cubicBezTo>
                      <a:pt x="1075" y="1013"/>
                      <a:pt x="1120" y="655"/>
                      <a:pt x="1120" y="655"/>
                    </a:cubicBez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2350;p67">
                <a:extLst>
                  <a:ext uri="{FF2B5EF4-FFF2-40B4-BE49-F238E27FC236}">
                    <a16:creationId xmlns:a16="http://schemas.microsoft.com/office/drawing/2014/main" id="{6FAF50E8-B6CC-5C21-5531-8CC942847E4B}"/>
                  </a:ext>
                </a:extLst>
              </p:cNvPr>
              <p:cNvSpPr/>
              <p:nvPr/>
            </p:nvSpPr>
            <p:spPr>
              <a:xfrm>
                <a:off x="8732401" y="2690503"/>
                <a:ext cx="96165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999" extrusionOk="0">
                    <a:moveTo>
                      <a:pt x="369" y="1"/>
                    </a:moveTo>
                    <a:cubicBezTo>
                      <a:pt x="233" y="1"/>
                      <a:pt x="104" y="102"/>
                      <a:pt x="84" y="258"/>
                    </a:cubicBezTo>
                    <a:lnTo>
                      <a:pt x="36" y="508"/>
                    </a:lnTo>
                    <a:cubicBezTo>
                      <a:pt x="0" y="674"/>
                      <a:pt x="119" y="841"/>
                      <a:pt x="298" y="865"/>
                    </a:cubicBezTo>
                    <a:lnTo>
                      <a:pt x="1072" y="996"/>
                    </a:lnTo>
                    <a:cubicBezTo>
                      <a:pt x="1083" y="998"/>
                      <a:pt x="1094" y="999"/>
                      <a:pt x="1105" y="999"/>
                    </a:cubicBezTo>
                    <a:cubicBezTo>
                      <a:pt x="1239" y="999"/>
                      <a:pt x="1313" y="865"/>
                      <a:pt x="1346" y="722"/>
                    </a:cubicBezTo>
                    <a:lnTo>
                      <a:pt x="1405" y="520"/>
                    </a:lnTo>
                    <a:cubicBezTo>
                      <a:pt x="1417" y="365"/>
                      <a:pt x="1322" y="210"/>
                      <a:pt x="1179" y="186"/>
                    </a:cubicBezTo>
                    <a:lnTo>
                      <a:pt x="429" y="8"/>
                    </a:lnTo>
                    <a:cubicBezTo>
                      <a:pt x="409" y="3"/>
                      <a:pt x="389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2351;p67">
                <a:extLst>
                  <a:ext uri="{FF2B5EF4-FFF2-40B4-BE49-F238E27FC236}">
                    <a16:creationId xmlns:a16="http://schemas.microsoft.com/office/drawing/2014/main" id="{BD4B761C-B242-0642-5632-001E27741DA1}"/>
                  </a:ext>
                </a:extLst>
              </p:cNvPr>
              <p:cNvSpPr/>
              <p:nvPr/>
            </p:nvSpPr>
            <p:spPr>
              <a:xfrm>
                <a:off x="8746914" y="2701490"/>
                <a:ext cx="72768" cy="43539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642" extrusionOk="0">
                    <a:moveTo>
                      <a:pt x="72" y="1"/>
                    </a:moveTo>
                    <a:cubicBezTo>
                      <a:pt x="72" y="1"/>
                      <a:pt x="1" y="167"/>
                      <a:pt x="1" y="346"/>
                    </a:cubicBezTo>
                    <a:cubicBezTo>
                      <a:pt x="1" y="529"/>
                      <a:pt x="572" y="642"/>
                      <a:pt x="814" y="642"/>
                    </a:cubicBezTo>
                    <a:cubicBezTo>
                      <a:pt x="856" y="642"/>
                      <a:pt x="888" y="639"/>
                      <a:pt x="905" y="632"/>
                    </a:cubicBezTo>
                    <a:cubicBezTo>
                      <a:pt x="1072" y="572"/>
                      <a:pt x="1072" y="215"/>
                      <a:pt x="1072" y="215"/>
                    </a:cubicBez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2352;p67">
                <a:extLst>
                  <a:ext uri="{FF2B5EF4-FFF2-40B4-BE49-F238E27FC236}">
                    <a16:creationId xmlns:a16="http://schemas.microsoft.com/office/drawing/2014/main" id="{AA3BBF99-0E9E-6090-0ECC-63137E4F864D}"/>
                  </a:ext>
                </a:extLst>
              </p:cNvPr>
              <p:cNvSpPr/>
              <p:nvPr/>
            </p:nvSpPr>
            <p:spPr>
              <a:xfrm>
                <a:off x="8755798" y="2711187"/>
                <a:ext cx="55814" cy="28619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22" extrusionOk="0">
                    <a:moveTo>
                      <a:pt x="48" y="0"/>
                    </a:moveTo>
                    <a:cubicBezTo>
                      <a:pt x="48" y="0"/>
                      <a:pt x="1" y="48"/>
                      <a:pt x="12" y="203"/>
                    </a:cubicBezTo>
                    <a:cubicBezTo>
                      <a:pt x="12" y="340"/>
                      <a:pt x="471" y="421"/>
                      <a:pt x="641" y="421"/>
                    </a:cubicBezTo>
                    <a:cubicBezTo>
                      <a:pt x="663" y="421"/>
                      <a:pt x="680" y="420"/>
                      <a:pt x="691" y="417"/>
                    </a:cubicBezTo>
                    <a:cubicBezTo>
                      <a:pt x="810" y="369"/>
                      <a:pt x="822" y="179"/>
                      <a:pt x="822" y="179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2353;p67">
                <a:extLst>
                  <a:ext uri="{FF2B5EF4-FFF2-40B4-BE49-F238E27FC236}">
                    <a16:creationId xmlns:a16="http://schemas.microsoft.com/office/drawing/2014/main" id="{B338114D-B7B5-8D5A-EC57-63142FCCE9E2}"/>
                  </a:ext>
                </a:extLst>
              </p:cNvPr>
              <p:cNvSpPr/>
              <p:nvPr/>
            </p:nvSpPr>
            <p:spPr>
              <a:xfrm>
                <a:off x="8496602" y="3099573"/>
                <a:ext cx="81652" cy="21566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180" extrusionOk="0">
                    <a:moveTo>
                      <a:pt x="894" y="0"/>
                    </a:moveTo>
                    <a:lnTo>
                      <a:pt x="251" y="12"/>
                    </a:lnTo>
                    <a:cubicBezTo>
                      <a:pt x="108" y="24"/>
                      <a:pt x="1" y="131"/>
                      <a:pt x="1" y="286"/>
                    </a:cubicBezTo>
                    <a:lnTo>
                      <a:pt x="48" y="2929"/>
                    </a:lnTo>
                    <a:cubicBezTo>
                      <a:pt x="60" y="3084"/>
                      <a:pt x="167" y="3179"/>
                      <a:pt x="310" y="3179"/>
                    </a:cubicBezTo>
                    <a:lnTo>
                      <a:pt x="953" y="3167"/>
                    </a:lnTo>
                    <a:cubicBezTo>
                      <a:pt x="1096" y="3155"/>
                      <a:pt x="1203" y="3048"/>
                      <a:pt x="1203" y="2905"/>
                    </a:cubicBezTo>
                    <a:lnTo>
                      <a:pt x="1156" y="250"/>
                    </a:lnTo>
                    <a:cubicBezTo>
                      <a:pt x="1144" y="107"/>
                      <a:pt x="1036" y="0"/>
                      <a:pt x="8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2354;p67">
                <a:extLst>
                  <a:ext uri="{FF2B5EF4-FFF2-40B4-BE49-F238E27FC236}">
                    <a16:creationId xmlns:a16="http://schemas.microsoft.com/office/drawing/2014/main" id="{4DEBF66D-14AA-BE77-E867-6AFA74EDAD49}"/>
                  </a:ext>
                </a:extLst>
              </p:cNvPr>
              <p:cNvSpPr/>
              <p:nvPr/>
            </p:nvSpPr>
            <p:spPr>
              <a:xfrm>
                <a:off x="8514370" y="3133481"/>
                <a:ext cx="46930" cy="180937"/>
              </a:xfrm>
              <a:custGeom>
                <a:avLst/>
                <a:gdLst/>
                <a:ahLst/>
                <a:cxnLst/>
                <a:rect l="l" t="t" r="r" b="b"/>
                <a:pathLst>
                  <a:path w="692" h="2668" extrusionOk="0">
                    <a:moveTo>
                      <a:pt x="155" y="0"/>
                    </a:moveTo>
                    <a:cubicBezTo>
                      <a:pt x="60" y="0"/>
                      <a:pt x="1" y="108"/>
                      <a:pt x="1" y="215"/>
                    </a:cubicBezTo>
                    <a:lnTo>
                      <a:pt x="36" y="2477"/>
                    </a:lnTo>
                    <a:cubicBezTo>
                      <a:pt x="36" y="2572"/>
                      <a:pt x="108" y="2667"/>
                      <a:pt x="179" y="2667"/>
                    </a:cubicBezTo>
                    <a:lnTo>
                      <a:pt x="536" y="2667"/>
                    </a:lnTo>
                    <a:cubicBezTo>
                      <a:pt x="632" y="2667"/>
                      <a:pt x="691" y="2560"/>
                      <a:pt x="691" y="2465"/>
                    </a:cubicBezTo>
                    <a:lnTo>
                      <a:pt x="655" y="203"/>
                    </a:lnTo>
                    <a:cubicBezTo>
                      <a:pt x="655" y="96"/>
                      <a:pt x="584" y="0"/>
                      <a:pt x="513" y="0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2355;p67">
                <a:extLst>
                  <a:ext uri="{FF2B5EF4-FFF2-40B4-BE49-F238E27FC236}">
                    <a16:creationId xmlns:a16="http://schemas.microsoft.com/office/drawing/2014/main" id="{6DA52607-568C-E927-9C33-728E35E3474A}"/>
                  </a:ext>
                </a:extLst>
              </p:cNvPr>
              <p:cNvSpPr/>
              <p:nvPr/>
            </p:nvSpPr>
            <p:spPr>
              <a:xfrm>
                <a:off x="8501485" y="3112458"/>
                <a:ext cx="69445" cy="69513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025" extrusionOk="0">
                    <a:moveTo>
                      <a:pt x="512" y="1"/>
                    </a:moveTo>
                    <a:cubicBezTo>
                      <a:pt x="226" y="1"/>
                      <a:pt x="0" y="239"/>
                      <a:pt x="0" y="525"/>
                    </a:cubicBezTo>
                    <a:cubicBezTo>
                      <a:pt x="0" y="810"/>
                      <a:pt x="238" y="1025"/>
                      <a:pt x="524" y="1025"/>
                    </a:cubicBezTo>
                    <a:cubicBezTo>
                      <a:pt x="810" y="1025"/>
                      <a:pt x="1024" y="787"/>
                      <a:pt x="1024" y="513"/>
                    </a:cubicBezTo>
                    <a:cubicBezTo>
                      <a:pt x="1024" y="227"/>
                      <a:pt x="786" y="1"/>
                      <a:pt x="5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2356;p67">
                <a:extLst>
                  <a:ext uri="{FF2B5EF4-FFF2-40B4-BE49-F238E27FC236}">
                    <a16:creationId xmlns:a16="http://schemas.microsoft.com/office/drawing/2014/main" id="{EB6513C9-4574-7EB4-6174-CEF6C21CB0D4}"/>
                  </a:ext>
                </a:extLst>
              </p:cNvPr>
              <p:cNvSpPr/>
              <p:nvPr/>
            </p:nvSpPr>
            <p:spPr>
              <a:xfrm>
                <a:off x="8510369" y="3120528"/>
                <a:ext cx="51677" cy="51813"/>
              </a:xfrm>
              <a:custGeom>
                <a:avLst/>
                <a:gdLst/>
                <a:ahLst/>
                <a:cxnLst/>
                <a:rect l="l" t="t" r="r" b="b"/>
                <a:pathLst>
                  <a:path w="762" h="764" extrusionOk="0">
                    <a:moveTo>
                      <a:pt x="381" y="1"/>
                    </a:moveTo>
                    <a:cubicBezTo>
                      <a:pt x="167" y="1"/>
                      <a:pt x="0" y="179"/>
                      <a:pt x="0" y="394"/>
                    </a:cubicBezTo>
                    <a:cubicBezTo>
                      <a:pt x="0" y="590"/>
                      <a:pt x="167" y="763"/>
                      <a:pt x="373" y="763"/>
                    </a:cubicBezTo>
                    <a:cubicBezTo>
                      <a:pt x="379" y="763"/>
                      <a:pt x="386" y="763"/>
                      <a:pt x="393" y="763"/>
                    </a:cubicBezTo>
                    <a:cubicBezTo>
                      <a:pt x="595" y="763"/>
                      <a:pt x="762" y="584"/>
                      <a:pt x="762" y="370"/>
                    </a:cubicBezTo>
                    <a:cubicBezTo>
                      <a:pt x="762" y="168"/>
                      <a:pt x="583" y="1"/>
                      <a:pt x="3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2357;p67">
                <a:extLst>
                  <a:ext uri="{FF2B5EF4-FFF2-40B4-BE49-F238E27FC236}">
                    <a16:creationId xmlns:a16="http://schemas.microsoft.com/office/drawing/2014/main" id="{66703412-3CD1-2D76-0DB6-DE208DE7A11F}"/>
                  </a:ext>
                </a:extLst>
              </p:cNvPr>
              <p:cNvSpPr/>
              <p:nvPr/>
            </p:nvSpPr>
            <p:spPr>
              <a:xfrm>
                <a:off x="8484531" y="3225508"/>
                <a:ext cx="106609" cy="44488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656" extrusionOk="0">
                    <a:moveTo>
                      <a:pt x="71" y="1"/>
                    </a:moveTo>
                    <a:cubicBezTo>
                      <a:pt x="24" y="1"/>
                      <a:pt x="0" y="36"/>
                      <a:pt x="0" y="96"/>
                    </a:cubicBezTo>
                    <a:lnTo>
                      <a:pt x="0" y="572"/>
                    </a:lnTo>
                    <a:cubicBezTo>
                      <a:pt x="0" y="608"/>
                      <a:pt x="24" y="656"/>
                      <a:pt x="71" y="656"/>
                    </a:cubicBezTo>
                    <a:lnTo>
                      <a:pt x="1500" y="656"/>
                    </a:lnTo>
                    <a:cubicBezTo>
                      <a:pt x="1548" y="656"/>
                      <a:pt x="1572" y="632"/>
                      <a:pt x="1572" y="572"/>
                    </a:cubicBezTo>
                    <a:lnTo>
                      <a:pt x="1572" y="96"/>
                    </a:lnTo>
                    <a:cubicBezTo>
                      <a:pt x="1572" y="48"/>
                      <a:pt x="1548" y="1"/>
                      <a:pt x="1500" y="1"/>
                    </a:cubicBezTo>
                    <a:close/>
                  </a:path>
                </a:pathLst>
              </a:custGeom>
              <a:solidFill>
                <a:srgbClr val="F48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2358;p67">
                <a:extLst>
                  <a:ext uri="{FF2B5EF4-FFF2-40B4-BE49-F238E27FC236}">
                    <a16:creationId xmlns:a16="http://schemas.microsoft.com/office/drawing/2014/main" id="{A3AA7F4B-5C23-B13B-04D9-703F8ABC1A38}"/>
                  </a:ext>
                </a:extLst>
              </p:cNvPr>
              <p:cNvSpPr/>
              <p:nvPr/>
            </p:nvSpPr>
            <p:spPr>
              <a:xfrm>
                <a:off x="8218011" y="4159275"/>
                <a:ext cx="90536" cy="87078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284" extrusionOk="0">
                    <a:moveTo>
                      <a:pt x="753" y="1"/>
                    </a:moveTo>
                    <a:cubicBezTo>
                      <a:pt x="715" y="1"/>
                      <a:pt x="678" y="10"/>
                      <a:pt x="644" y="31"/>
                    </a:cubicBezTo>
                    <a:lnTo>
                      <a:pt x="120" y="352"/>
                    </a:lnTo>
                    <a:cubicBezTo>
                      <a:pt x="13" y="436"/>
                      <a:pt x="1" y="614"/>
                      <a:pt x="84" y="745"/>
                    </a:cubicBezTo>
                    <a:lnTo>
                      <a:pt x="322" y="1114"/>
                    </a:lnTo>
                    <a:cubicBezTo>
                      <a:pt x="388" y="1222"/>
                      <a:pt x="489" y="1283"/>
                      <a:pt x="584" y="1283"/>
                    </a:cubicBezTo>
                    <a:cubicBezTo>
                      <a:pt x="626" y="1283"/>
                      <a:pt x="667" y="1271"/>
                      <a:pt x="703" y="1245"/>
                    </a:cubicBezTo>
                    <a:lnTo>
                      <a:pt x="1215" y="924"/>
                    </a:lnTo>
                    <a:cubicBezTo>
                      <a:pt x="1323" y="853"/>
                      <a:pt x="1334" y="674"/>
                      <a:pt x="1251" y="531"/>
                    </a:cubicBezTo>
                    <a:lnTo>
                      <a:pt x="1013" y="162"/>
                    </a:lnTo>
                    <a:cubicBezTo>
                      <a:pt x="945" y="60"/>
                      <a:pt x="847" y="1"/>
                      <a:pt x="7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2359;p67">
                <a:extLst>
                  <a:ext uri="{FF2B5EF4-FFF2-40B4-BE49-F238E27FC236}">
                    <a16:creationId xmlns:a16="http://schemas.microsoft.com/office/drawing/2014/main" id="{49E689E1-EAD1-F58E-A8D0-D8EA537F2737}"/>
                  </a:ext>
                </a:extLst>
              </p:cNvPr>
              <p:cNvSpPr/>
              <p:nvPr/>
            </p:nvSpPr>
            <p:spPr>
              <a:xfrm>
                <a:off x="8218011" y="4160089"/>
                <a:ext cx="80025" cy="69174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020" extrusionOk="0">
                    <a:moveTo>
                      <a:pt x="743" y="1"/>
                    </a:moveTo>
                    <a:cubicBezTo>
                      <a:pt x="706" y="1"/>
                      <a:pt x="671" y="10"/>
                      <a:pt x="644" y="31"/>
                    </a:cubicBezTo>
                    <a:lnTo>
                      <a:pt x="120" y="364"/>
                    </a:lnTo>
                    <a:cubicBezTo>
                      <a:pt x="13" y="424"/>
                      <a:pt x="1" y="602"/>
                      <a:pt x="84" y="757"/>
                    </a:cubicBezTo>
                    <a:lnTo>
                      <a:pt x="251" y="1019"/>
                    </a:lnTo>
                    <a:lnTo>
                      <a:pt x="1180" y="424"/>
                    </a:lnTo>
                    <a:lnTo>
                      <a:pt x="1013" y="162"/>
                    </a:lnTo>
                    <a:cubicBezTo>
                      <a:pt x="945" y="60"/>
                      <a:pt x="835" y="1"/>
                      <a:pt x="7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2360;p67">
                <a:extLst>
                  <a:ext uri="{FF2B5EF4-FFF2-40B4-BE49-F238E27FC236}">
                    <a16:creationId xmlns:a16="http://schemas.microsoft.com/office/drawing/2014/main" id="{B2008260-D549-3C30-CF0D-DF36DA056298}"/>
                  </a:ext>
                </a:extLst>
              </p:cNvPr>
              <p:cNvSpPr/>
              <p:nvPr/>
            </p:nvSpPr>
            <p:spPr>
              <a:xfrm>
                <a:off x="8158264" y="3816462"/>
                <a:ext cx="218915" cy="146554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2161" extrusionOk="0">
                    <a:moveTo>
                      <a:pt x="1260" y="1"/>
                    </a:moveTo>
                    <a:cubicBezTo>
                      <a:pt x="1216" y="1"/>
                      <a:pt x="1177" y="5"/>
                      <a:pt x="1144" y="14"/>
                    </a:cubicBezTo>
                    <a:cubicBezTo>
                      <a:pt x="751" y="109"/>
                      <a:pt x="1" y="883"/>
                      <a:pt x="191" y="1800"/>
                    </a:cubicBezTo>
                    <a:cubicBezTo>
                      <a:pt x="251" y="2066"/>
                      <a:pt x="293" y="2160"/>
                      <a:pt x="323" y="2160"/>
                    </a:cubicBezTo>
                    <a:cubicBezTo>
                      <a:pt x="394" y="2160"/>
                      <a:pt x="394" y="1621"/>
                      <a:pt x="394" y="1621"/>
                    </a:cubicBezTo>
                    <a:cubicBezTo>
                      <a:pt x="394" y="1621"/>
                      <a:pt x="763" y="431"/>
                      <a:pt x="1180" y="335"/>
                    </a:cubicBezTo>
                    <a:cubicBezTo>
                      <a:pt x="1213" y="329"/>
                      <a:pt x="1251" y="327"/>
                      <a:pt x="1293" y="327"/>
                    </a:cubicBezTo>
                    <a:cubicBezTo>
                      <a:pt x="1750" y="327"/>
                      <a:pt x="2630" y="670"/>
                      <a:pt x="2739" y="943"/>
                    </a:cubicBezTo>
                    <a:cubicBezTo>
                      <a:pt x="2858" y="1240"/>
                      <a:pt x="2989" y="1919"/>
                      <a:pt x="2989" y="1919"/>
                    </a:cubicBezTo>
                    <a:lnTo>
                      <a:pt x="3204" y="1990"/>
                    </a:lnTo>
                    <a:cubicBezTo>
                      <a:pt x="3227" y="1705"/>
                      <a:pt x="3108" y="1026"/>
                      <a:pt x="2954" y="764"/>
                    </a:cubicBezTo>
                    <a:cubicBezTo>
                      <a:pt x="2790" y="513"/>
                      <a:pt x="1744" y="1"/>
                      <a:pt x="12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2361;p67">
                <a:extLst>
                  <a:ext uri="{FF2B5EF4-FFF2-40B4-BE49-F238E27FC236}">
                    <a16:creationId xmlns:a16="http://schemas.microsoft.com/office/drawing/2014/main" id="{63913D45-C0DC-9B78-E150-2866BE0A3C20}"/>
                  </a:ext>
                </a:extLst>
              </p:cNvPr>
              <p:cNvSpPr/>
              <p:nvPr/>
            </p:nvSpPr>
            <p:spPr>
              <a:xfrm>
                <a:off x="8129239" y="3776789"/>
                <a:ext cx="186566" cy="17408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2567" extrusionOk="0">
                    <a:moveTo>
                      <a:pt x="863" y="0"/>
                    </a:moveTo>
                    <a:cubicBezTo>
                      <a:pt x="811" y="0"/>
                      <a:pt x="765" y="5"/>
                      <a:pt x="727" y="16"/>
                    </a:cubicBezTo>
                    <a:cubicBezTo>
                      <a:pt x="322" y="123"/>
                      <a:pt x="0" y="1289"/>
                      <a:pt x="191" y="2206"/>
                    </a:cubicBezTo>
                    <a:cubicBezTo>
                      <a:pt x="247" y="2473"/>
                      <a:pt x="286" y="2567"/>
                      <a:pt x="314" y="2567"/>
                    </a:cubicBezTo>
                    <a:cubicBezTo>
                      <a:pt x="381" y="2567"/>
                      <a:pt x="381" y="2028"/>
                      <a:pt x="381" y="2028"/>
                    </a:cubicBezTo>
                    <a:cubicBezTo>
                      <a:pt x="381" y="2028"/>
                      <a:pt x="560" y="539"/>
                      <a:pt x="965" y="456"/>
                    </a:cubicBezTo>
                    <a:cubicBezTo>
                      <a:pt x="1018" y="447"/>
                      <a:pt x="1077" y="442"/>
                      <a:pt x="1141" y="442"/>
                    </a:cubicBezTo>
                    <a:cubicBezTo>
                      <a:pt x="1561" y="442"/>
                      <a:pt x="2159" y="638"/>
                      <a:pt x="2262" y="897"/>
                    </a:cubicBezTo>
                    <a:cubicBezTo>
                      <a:pt x="2382" y="1194"/>
                      <a:pt x="2512" y="1861"/>
                      <a:pt x="2512" y="1861"/>
                    </a:cubicBezTo>
                    <a:lnTo>
                      <a:pt x="2727" y="1909"/>
                    </a:lnTo>
                    <a:cubicBezTo>
                      <a:pt x="2751" y="1623"/>
                      <a:pt x="2632" y="932"/>
                      <a:pt x="2465" y="682"/>
                    </a:cubicBezTo>
                    <a:cubicBezTo>
                      <a:pt x="2303" y="424"/>
                      <a:pt x="1345" y="0"/>
                      <a:pt x="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2362;p67">
                <a:extLst>
                  <a:ext uri="{FF2B5EF4-FFF2-40B4-BE49-F238E27FC236}">
                    <a16:creationId xmlns:a16="http://schemas.microsoft.com/office/drawing/2014/main" id="{75D6DEB8-1C95-F98E-D131-1C46834EBE64}"/>
                  </a:ext>
                </a:extLst>
              </p:cNvPr>
              <p:cNvSpPr/>
              <p:nvPr/>
            </p:nvSpPr>
            <p:spPr>
              <a:xfrm>
                <a:off x="8284811" y="3882380"/>
                <a:ext cx="39877" cy="3031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7" extrusionOk="0">
                    <a:moveTo>
                      <a:pt x="237" y="1"/>
                    </a:moveTo>
                    <a:cubicBezTo>
                      <a:pt x="89" y="1"/>
                      <a:pt x="0" y="116"/>
                      <a:pt x="28" y="209"/>
                    </a:cubicBezTo>
                    <a:cubicBezTo>
                      <a:pt x="40" y="328"/>
                      <a:pt x="457" y="447"/>
                      <a:pt x="457" y="447"/>
                    </a:cubicBezTo>
                    <a:cubicBezTo>
                      <a:pt x="516" y="364"/>
                      <a:pt x="588" y="137"/>
                      <a:pt x="373" y="30"/>
                    </a:cubicBezTo>
                    <a:cubicBezTo>
                      <a:pt x="324" y="9"/>
                      <a:pt x="278" y="1"/>
                      <a:pt x="2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2363;p67">
                <a:extLst>
                  <a:ext uri="{FF2B5EF4-FFF2-40B4-BE49-F238E27FC236}">
                    <a16:creationId xmlns:a16="http://schemas.microsoft.com/office/drawing/2014/main" id="{AA4080EA-3F5B-9055-B04B-FAA1BDF177C0}"/>
                  </a:ext>
                </a:extLst>
              </p:cNvPr>
              <p:cNvSpPr/>
              <p:nvPr/>
            </p:nvSpPr>
            <p:spPr>
              <a:xfrm>
                <a:off x="8348016" y="3937176"/>
                <a:ext cx="35604" cy="31264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61" extrusionOk="0">
                    <a:moveTo>
                      <a:pt x="283" y="1"/>
                    </a:moveTo>
                    <a:cubicBezTo>
                      <a:pt x="277" y="1"/>
                      <a:pt x="265" y="7"/>
                      <a:pt x="239" y="20"/>
                    </a:cubicBezTo>
                    <a:cubicBezTo>
                      <a:pt x="144" y="56"/>
                      <a:pt x="1" y="222"/>
                      <a:pt x="1" y="222"/>
                    </a:cubicBezTo>
                    <a:lnTo>
                      <a:pt x="251" y="460"/>
                    </a:lnTo>
                    <a:cubicBezTo>
                      <a:pt x="334" y="377"/>
                      <a:pt x="525" y="210"/>
                      <a:pt x="394" y="103"/>
                    </a:cubicBezTo>
                    <a:cubicBezTo>
                      <a:pt x="281" y="43"/>
                      <a:pt x="301" y="1"/>
                      <a:pt x="2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2364;p67">
                <a:extLst>
                  <a:ext uri="{FF2B5EF4-FFF2-40B4-BE49-F238E27FC236}">
                    <a16:creationId xmlns:a16="http://schemas.microsoft.com/office/drawing/2014/main" id="{80FDD780-A2EA-10A3-2015-A8EE478808E1}"/>
                  </a:ext>
                </a:extLst>
              </p:cNvPr>
              <p:cNvSpPr/>
              <p:nvPr/>
            </p:nvSpPr>
            <p:spPr>
              <a:xfrm>
                <a:off x="8092075" y="3904013"/>
                <a:ext cx="309316" cy="265506"/>
              </a:xfrm>
              <a:custGeom>
                <a:avLst/>
                <a:gdLst/>
                <a:ahLst/>
                <a:cxnLst/>
                <a:rect l="l" t="t" r="r" b="b"/>
                <a:pathLst>
                  <a:path w="4561" h="3915" extrusionOk="0">
                    <a:moveTo>
                      <a:pt x="2829" y="0"/>
                    </a:moveTo>
                    <a:cubicBezTo>
                      <a:pt x="2785" y="0"/>
                      <a:pt x="2743" y="10"/>
                      <a:pt x="2703" y="33"/>
                    </a:cubicBezTo>
                    <a:cubicBezTo>
                      <a:pt x="2227" y="283"/>
                      <a:pt x="513" y="985"/>
                      <a:pt x="370" y="1247"/>
                    </a:cubicBezTo>
                    <a:cubicBezTo>
                      <a:pt x="203" y="1521"/>
                      <a:pt x="1" y="1616"/>
                      <a:pt x="358" y="1914"/>
                    </a:cubicBezTo>
                    <a:lnTo>
                      <a:pt x="2382" y="3914"/>
                    </a:lnTo>
                    <a:lnTo>
                      <a:pt x="4299" y="3485"/>
                    </a:lnTo>
                    <a:cubicBezTo>
                      <a:pt x="4299" y="3485"/>
                      <a:pt x="4561" y="2080"/>
                      <a:pt x="4287" y="1616"/>
                    </a:cubicBezTo>
                    <a:cubicBezTo>
                      <a:pt x="4025" y="1202"/>
                      <a:pt x="3305" y="0"/>
                      <a:pt x="28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2365;p67">
                <a:extLst>
                  <a:ext uri="{FF2B5EF4-FFF2-40B4-BE49-F238E27FC236}">
                    <a16:creationId xmlns:a16="http://schemas.microsoft.com/office/drawing/2014/main" id="{071366BE-1C64-8346-B795-CA8E07AC1D9B}"/>
                  </a:ext>
                </a:extLst>
              </p:cNvPr>
              <p:cNvSpPr/>
              <p:nvPr/>
            </p:nvSpPr>
            <p:spPr>
              <a:xfrm>
                <a:off x="8102587" y="3873835"/>
                <a:ext cx="183379" cy="105117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1550" extrusionOk="0">
                    <a:moveTo>
                      <a:pt x="2032" y="1"/>
                    </a:moveTo>
                    <a:cubicBezTo>
                      <a:pt x="1729" y="1"/>
                      <a:pt x="494" y="627"/>
                      <a:pt x="119" y="978"/>
                    </a:cubicBezTo>
                    <a:cubicBezTo>
                      <a:pt x="0" y="1073"/>
                      <a:pt x="143" y="1466"/>
                      <a:pt x="36" y="1549"/>
                    </a:cubicBezTo>
                    <a:cubicBezTo>
                      <a:pt x="36" y="1549"/>
                      <a:pt x="381" y="1513"/>
                      <a:pt x="1000" y="1347"/>
                    </a:cubicBezTo>
                    <a:cubicBezTo>
                      <a:pt x="1608" y="1168"/>
                      <a:pt x="2703" y="359"/>
                      <a:pt x="2703" y="359"/>
                    </a:cubicBezTo>
                    <a:cubicBezTo>
                      <a:pt x="2703" y="359"/>
                      <a:pt x="2322" y="13"/>
                      <a:pt x="2048" y="1"/>
                    </a:cubicBezTo>
                    <a:cubicBezTo>
                      <a:pt x="2043" y="1"/>
                      <a:pt x="2038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2366;p67">
                <a:extLst>
                  <a:ext uri="{FF2B5EF4-FFF2-40B4-BE49-F238E27FC236}">
                    <a16:creationId xmlns:a16="http://schemas.microsoft.com/office/drawing/2014/main" id="{7B8C928E-0D60-9B95-5E9C-8EC61A83C03B}"/>
                  </a:ext>
                </a:extLst>
              </p:cNvPr>
              <p:cNvSpPr/>
              <p:nvPr/>
            </p:nvSpPr>
            <p:spPr>
              <a:xfrm>
                <a:off x="8251987" y="4129503"/>
                <a:ext cx="133261" cy="8599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268" extrusionOk="0">
                    <a:moveTo>
                      <a:pt x="1762" y="0"/>
                    </a:moveTo>
                    <a:cubicBezTo>
                      <a:pt x="1576" y="0"/>
                      <a:pt x="1275" y="48"/>
                      <a:pt x="941" y="137"/>
                    </a:cubicBezTo>
                    <a:cubicBezTo>
                      <a:pt x="405" y="291"/>
                      <a:pt x="0" y="482"/>
                      <a:pt x="36" y="589"/>
                    </a:cubicBezTo>
                    <a:lnTo>
                      <a:pt x="405" y="1268"/>
                    </a:lnTo>
                    <a:lnTo>
                      <a:pt x="1965" y="827"/>
                    </a:lnTo>
                    <a:lnTo>
                      <a:pt x="1953" y="53"/>
                    </a:lnTo>
                    <a:cubicBezTo>
                      <a:pt x="1944" y="17"/>
                      <a:pt x="1874" y="0"/>
                      <a:pt x="17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2367;p67">
                <a:extLst>
                  <a:ext uri="{FF2B5EF4-FFF2-40B4-BE49-F238E27FC236}">
                    <a16:creationId xmlns:a16="http://schemas.microsoft.com/office/drawing/2014/main" id="{C8573FED-58F2-069C-7B6F-F624C9FE0008}"/>
                  </a:ext>
                </a:extLst>
              </p:cNvPr>
              <p:cNvSpPr/>
              <p:nvPr/>
            </p:nvSpPr>
            <p:spPr>
              <a:xfrm>
                <a:off x="8260057" y="4146390"/>
                <a:ext cx="124377" cy="43268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638" extrusionOk="0">
                    <a:moveTo>
                      <a:pt x="1649" y="0"/>
                    </a:moveTo>
                    <a:cubicBezTo>
                      <a:pt x="1476" y="0"/>
                      <a:pt x="1197" y="45"/>
                      <a:pt x="881" y="126"/>
                    </a:cubicBezTo>
                    <a:cubicBezTo>
                      <a:pt x="381" y="257"/>
                      <a:pt x="0" y="459"/>
                      <a:pt x="36" y="554"/>
                    </a:cubicBezTo>
                    <a:lnTo>
                      <a:pt x="83" y="638"/>
                    </a:lnTo>
                    <a:cubicBezTo>
                      <a:pt x="143" y="531"/>
                      <a:pt x="500" y="364"/>
                      <a:pt x="929" y="245"/>
                    </a:cubicBezTo>
                    <a:cubicBezTo>
                      <a:pt x="1213" y="164"/>
                      <a:pt x="1480" y="121"/>
                      <a:pt x="1655" y="121"/>
                    </a:cubicBezTo>
                    <a:cubicBezTo>
                      <a:pt x="1737" y="121"/>
                      <a:pt x="1799" y="131"/>
                      <a:pt x="1834" y="150"/>
                    </a:cubicBezTo>
                    <a:lnTo>
                      <a:pt x="1834" y="54"/>
                    </a:lnTo>
                    <a:cubicBezTo>
                      <a:pt x="1824" y="18"/>
                      <a:pt x="1758" y="0"/>
                      <a:pt x="1649" y="0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2368;p67">
                <a:extLst>
                  <a:ext uri="{FF2B5EF4-FFF2-40B4-BE49-F238E27FC236}">
                    <a16:creationId xmlns:a16="http://schemas.microsoft.com/office/drawing/2014/main" id="{A142E13A-2B3C-B979-6D07-0386AF8CDCE0}"/>
                  </a:ext>
                </a:extLst>
              </p:cNvPr>
              <p:cNvSpPr/>
              <p:nvPr/>
            </p:nvSpPr>
            <p:spPr>
              <a:xfrm>
                <a:off x="8268128" y="4164971"/>
                <a:ext cx="116307" cy="40826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602" extrusionOk="0">
                    <a:moveTo>
                      <a:pt x="1540" y="0"/>
                    </a:moveTo>
                    <a:cubicBezTo>
                      <a:pt x="1377" y="0"/>
                      <a:pt x="1115" y="45"/>
                      <a:pt x="822" y="126"/>
                    </a:cubicBezTo>
                    <a:cubicBezTo>
                      <a:pt x="357" y="257"/>
                      <a:pt x="0" y="435"/>
                      <a:pt x="24" y="530"/>
                    </a:cubicBezTo>
                    <a:lnTo>
                      <a:pt x="60" y="602"/>
                    </a:lnTo>
                    <a:cubicBezTo>
                      <a:pt x="119" y="507"/>
                      <a:pt x="453" y="352"/>
                      <a:pt x="857" y="245"/>
                    </a:cubicBezTo>
                    <a:cubicBezTo>
                      <a:pt x="1157" y="150"/>
                      <a:pt x="1427" y="105"/>
                      <a:pt x="1585" y="105"/>
                    </a:cubicBezTo>
                    <a:cubicBezTo>
                      <a:pt x="1646" y="105"/>
                      <a:pt x="1691" y="112"/>
                      <a:pt x="1715" y="126"/>
                    </a:cubicBezTo>
                    <a:lnTo>
                      <a:pt x="1715" y="54"/>
                    </a:lnTo>
                    <a:cubicBezTo>
                      <a:pt x="1705" y="18"/>
                      <a:pt x="1642" y="0"/>
                      <a:pt x="1540" y="0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2369;p67">
                <a:extLst>
                  <a:ext uri="{FF2B5EF4-FFF2-40B4-BE49-F238E27FC236}">
                    <a16:creationId xmlns:a16="http://schemas.microsoft.com/office/drawing/2014/main" id="{AA843E4D-061E-1C20-BD2C-E9EFECFA12F8}"/>
                  </a:ext>
                </a:extLst>
              </p:cNvPr>
              <p:cNvSpPr/>
              <p:nvPr/>
            </p:nvSpPr>
            <p:spPr>
              <a:xfrm>
                <a:off x="8277012" y="4181926"/>
                <a:ext cx="109864" cy="37232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549" extrusionOk="0">
                    <a:moveTo>
                      <a:pt x="1431" y="0"/>
                    </a:moveTo>
                    <a:cubicBezTo>
                      <a:pt x="1278" y="0"/>
                      <a:pt x="1034" y="45"/>
                      <a:pt x="762" y="126"/>
                    </a:cubicBezTo>
                    <a:cubicBezTo>
                      <a:pt x="333" y="245"/>
                      <a:pt x="0" y="411"/>
                      <a:pt x="24" y="495"/>
                    </a:cubicBezTo>
                    <a:cubicBezTo>
                      <a:pt x="33" y="531"/>
                      <a:pt x="95" y="549"/>
                      <a:pt x="192" y="549"/>
                    </a:cubicBezTo>
                    <a:cubicBezTo>
                      <a:pt x="347" y="549"/>
                      <a:pt x="593" y="504"/>
                      <a:pt x="857" y="423"/>
                    </a:cubicBezTo>
                    <a:cubicBezTo>
                      <a:pt x="1286" y="304"/>
                      <a:pt x="1619" y="138"/>
                      <a:pt x="1596" y="54"/>
                    </a:cubicBezTo>
                    <a:cubicBezTo>
                      <a:pt x="1586" y="18"/>
                      <a:pt x="1526" y="0"/>
                      <a:pt x="1431" y="0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2370;p67">
                <a:extLst>
                  <a:ext uri="{FF2B5EF4-FFF2-40B4-BE49-F238E27FC236}">
                    <a16:creationId xmlns:a16="http://schemas.microsoft.com/office/drawing/2014/main" id="{6AFEE735-C8E3-B07F-A781-B229CD79FF28}"/>
                  </a:ext>
                </a:extLst>
              </p:cNvPr>
              <p:cNvSpPr/>
              <p:nvPr/>
            </p:nvSpPr>
            <p:spPr>
              <a:xfrm>
                <a:off x="8080750" y="3893773"/>
                <a:ext cx="330339" cy="248280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3661" extrusionOk="0">
                    <a:moveTo>
                      <a:pt x="2984" y="0"/>
                    </a:moveTo>
                    <a:cubicBezTo>
                      <a:pt x="2897" y="0"/>
                      <a:pt x="2811" y="24"/>
                      <a:pt x="2727" y="76"/>
                    </a:cubicBezTo>
                    <a:cubicBezTo>
                      <a:pt x="1394" y="922"/>
                      <a:pt x="1061" y="922"/>
                      <a:pt x="370" y="1231"/>
                    </a:cubicBezTo>
                    <a:cubicBezTo>
                      <a:pt x="1" y="1684"/>
                      <a:pt x="560" y="2208"/>
                      <a:pt x="799" y="2386"/>
                    </a:cubicBezTo>
                    <a:cubicBezTo>
                      <a:pt x="799" y="2386"/>
                      <a:pt x="239" y="1743"/>
                      <a:pt x="596" y="1517"/>
                    </a:cubicBezTo>
                    <a:cubicBezTo>
                      <a:pt x="834" y="1374"/>
                      <a:pt x="1322" y="1529"/>
                      <a:pt x="2823" y="362"/>
                    </a:cubicBezTo>
                    <a:cubicBezTo>
                      <a:pt x="2851" y="358"/>
                      <a:pt x="2880" y="355"/>
                      <a:pt x="2908" y="355"/>
                    </a:cubicBezTo>
                    <a:cubicBezTo>
                      <a:pt x="3174" y="355"/>
                      <a:pt x="3427" y="556"/>
                      <a:pt x="3739" y="922"/>
                    </a:cubicBezTo>
                    <a:cubicBezTo>
                      <a:pt x="4073" y="1327"/>
                      <a:pt x="4418" y="1850"/>
                      <a:pt x="4466" y="2160"/>
                    </a:cubicBezTo>
                    <a:cubicBezTo>
                      <a:pt x="4549" y="2803"/>
                      <a:pt x="4275" y="3660"/>
                      <a:pt x="4275" y="3660"/>
                    </a:cubicBezTo>
                    <a:lnTo>
                      <a:pt x="4466" y="3636"/>
                    </a:lnTo>
                    <a:cubicBezTo>
                      <a:pt x="4609" y="3291"/>
                      <a:pt x="4871" y="2172"/>
                      <a:pt x="4573" y="1648"/>
                    </a:cubicBezTo>
                    <a:cubicBezTo>
                      <a:pt x="4312" y="1209"/>
                      <a:pt x="3610" y="0"/>
                      <a:pt x="29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2371;p67">
                <a:extLst>
                  <a:ext uri="{FF2B5EF4-FFF2-40B4-BE49-F238E27FC236}">
                    <a16:creationId xmlns:a16="http://schemas.microsoft.com/office/drawing/2014/main" id="{0BAB66FE-3B45-4EE1-9C31-FDE7834F1B4A}"/>
                  </a:ext>
                </a:extLst>
              </p:cNvPr>
              <p:cNvSpPr/>
              <p:nvPr/>
            </p:nvSpPr>
            <p:spPr>
              <a:xfrm>
                <a:off x="8247104" y="3936904"/>
                <a:ext cx="84840" cy="193009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2846" extrusionOk="0">
                    <a:moveTo>
                      <a:pt x="405" y="0"/>
                    </a:moveTo>
                    <a:cubicBezTo>
                      <a:pt x="405" y="0"/>
                      <a:pt x="120" y="298"/>
                      <a:pt x="1" y="345"/>
                    </a:cubicBezTo>
                    <a:cubicBezTo>
                      <a:pt x="727" y="1965"/>
                      <a:pt x="1132" y="2798"/>
                      <a:pt x="1132" y="2798"/>
                    </a:cubicBezTo>
                    <a:lnTo>
                      <a:pt x="1251" y="2846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2372;p67">
                <a:extLst>
                  <a:ext uri="{FF2B5EF4-FFF2-40B4-BE49-F238E27FC236}">
                    <a16:creationId xmlns:a16="http://schemas.microsoft.com/office/drawing/2014/main" id="{DDF3EDE0-2456-B0D2-5932-39513257C321}"/>
                  </a:ext>
                </a:extLst>
              </p:cNvPr>
              <p:cNvSpPr/>
              <p:nvPr/>
            </p:nvSpPr>
            <p:spPr>
              <a:xfrm>
                <a:off x="8292338" y="3942533"/>
                <a:ext cx="39605" cy="18738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2763" extrusionOk="0">
                    <a:moveTo>
                      <a:pt x="0" y="0"/>
                    </a:moveTo>
                    <a:lnTo>
                      <a:pt x="584" y="2763"/>
                    </a:lnTo>
                    <a:cubicBezTo>
                      <a:pt x="584" y="2763"/>
                      <a:pt x="572" y="453"/>
                      <a:pt x="453" y="298"/>
                    </a:cubicBezTo>
                    <a:cubicBezTo>
                      <a:pt x="358" y="11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2373;p67">
                <a:extLst>
                  <a:ext uri="{FF2B5EF4-FFF2-40B4-BE49-F238E27FC236}">
                    <a16:creationId xmlns:a16="http://schemas.microsoft.com/office/drawing/2014/main" id="{19AB99E8-511A-8266-F578-E2F852ED1CB8}"/>
                  </a:ext>
                </a:extLst>
              </p:cNvPr>
              <p:cNvSpPr/>
              <p:nvPr/>
            </p:nvSpPr>
            <p:spPr>
              <a:xfrm>
                <a:off x="8331875" y="4030559"/>
                <a:ext cx="48557" cy="66258"/>
              </a:xfrm>
              <a:custGeom>
                <a:avLst/>
                <a:gdLst/>
                <a:ahLst/>
                <a:cxnLst/>
                <a:rect l="l" t="t" r="r" b="b"/>
                <a:pathLst>
                  <a:path w="716" h="977" extrusionOk="0">
                    <a:moveTo>
                      <a:pt x="310" y="0"/>
                    </a:moveTo>
                    <a:cubicBezTo>
                      <a:pt x="132" y="24"/>
                      <a:pt x="1" y="238"/>
                      <a:pt x="13" y="512"/>
                    </a:cubicBezTo>
                    <a:cubicBezTo>
                      <a:pt x="36" y="762"/>
                      <a:pt x="179" y="953"/>
                      <a:pt x="358" y="976"/>
                    </a:cubicBezTo>
                    <a:lnTo>
                      <a:pt x="584" y="976"/>
                    </a:lnTo>
                    <a:lnTo>
                      <a:pt x="584" y="869"/>
                    </a:lnTo>
                    <a:cubicBezTo>
                      <a:pt x="667" y="786"/>
                      <a:pt x="715" y="631"/>
                      <a:pt x="703" y="465"/>
                    </a:cubicBezTo>
                    <a:cubicBezTo>
                      <a:pt x="691" y="334"/>
                      <a:pt x="644" y="214"/>
                      <a:pt x="560" y="131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2374;p67">
                <a:extLst>
                  <a:ext uri="{FF2B5EF4-FFF2-40B4-BE49-F238E27FC236}">
                    <a16:creationId xmlns:a16="http://schemas.microsoft.com/office/drawing/2014/main" id="{2D9B4E1B-E94E-8C05-16CE-2A842573BE37}"/>
                  </a:ext>
                </a:extLst>
              </p:cNvPr>
              <p:cNvSpPr/>
              <p:nvPr/>
            </p:nvSpPr>
            <p:spPr>
              <a:xfrm>
                <a:off x="8344828" y="4030491"/>
                <a:ext cx="48490" cy="6632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978" extrusionOk="0">
                    <a:moveTo>
                      <a:pt x="348" y="1"/>
                    </a:moveTo>
                    <a:cubicBezTo>
                      <a:pt x="343" y="1"/>
                      <a:pt x="338" y="1"/>
                      <a:pt x="334" y="1"/>
                    </a:cubicBezTo>
                    <a:cubicBezTo>
                      <a:pt x="143" y="25"/>
                      <a:pt x="0" y="251"/>
                      <a:pt x="24" y="513"/>
                    </a:cubicBezTo>
                    <a:cubicBezTo>
                      <a:pt x="36" y="768"/>
                      <a:pt x="205" y="978"/>
                      <a:pt x="379" y="978"/>
                    </a:cubicBezTo>
                    <a:cubicBezTo>
                      <a:pt x="384" y="978"/>
                      <a:pt x="388" y="978"/>
                      <a:pt x="393" y="977"/>
                    </a:cubicBezTo>
                    <a:cubicBezTo>
                      <a:pt x="584" y="977"/>
                      <a:pt x="715" y="739"/>
                      <a:pt x="703" y="466"/>
                    </a:cubicBezTo>
                    <a:cubicBezTo>
                      <a:pt x="691" y="211"/>
                      <a:pt x="522" y="1"/>
                      <a:pt x="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2375;p67">
                <a:extLst>
                  <a:ext uri="{FF2B5EF4-FFF2-40B4-BE49-F238E27FC236}">
                    <a16:creationId xmlns:a16="http://schemas.microsoft.com/office/drawing/2014/main" id="{4B5B717C-14F6-543D-8771-3C4AE9562051}"/>
                  </a:ext>
                </a:extLst>
              </p:cNvPr>
              <p:cNvSpPr/>
              <p:nvPr/>
            </p:nvSpPr>
            <p:spPr>
              <a:xfrm>
                <a:off x="8128425" y="3608265"/>
                <a:ext cx="178496" cy="263268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3882" extrusionOk="0">
                    <a:moveTo>
                      <a:pt x="810" y="0"/>
                    </a:moveTo>
                    <a:cubicBezTo>
                      <a:pt x="691" y="619"/>
                      <a:pt x="774" y="1012"/>
                      <a:pt x="512" y="1334"/>
                    </a:cubicBezTo>
                    <a:cubicBezTo>
                      <a:pt x="262" y="1667"/>
                      <a:pt x="0" y="2334"/>
                      <a:pt x="119" y="2751"/>
                    </a:cubicBezTo>
                    <a:cubicBezTo>
                      <a:pt x="179" y="2953"/>
                      <a:pt x="500" y="3513"/>
                      <a:pt x="798" y="3751"/>
                    </a:cubicBezTo>
                    <a:cubicBezTo>
                      <a:pt x="918" y="3845"/>
                      <a:pt x="1047" y="3881"/>
                      <a:pt x="1173" y="3881"/>
                    </a:cubicBezTo>
                    <a:cubicBezTo>
                      <a:pt x="1560" y="3881"/>
                      <a:pt x="1920" y="3537"/>
                      <a:pt x="1929" y="3429"/>
                    </a:cubicBezTo>
                    <a:cubicBezTo>
                      <a:pt x="1965" y="3179"/>
                      <a:pt x="1643" y="3286"/>
                      <a:pt x="1512" y="3179"/>
                    </a:cubicBezTo>
                    <a:cubicBezTo>
                      <a:pt x="1322" y="3036"/>
                      <a:pt x="1203" y="2608"/>
                      <a:pt x="1405" y="2441"/>
                    </a:cubicBezTo>
                    <a:cubicBezTo>
                      <a:pt x="1419" y="2430"/>
                      <a:pt x="1433" y="2425"/>
                      <a:pt x="1447" y="2425"/>
                    </a:cubicBezTo>
                    <a:cubicBezTo>
                      <a:pt x="1614" y="2425"/>
                      <a:pt x="1753" y="3183"/>
                      <a:pt x="2095" y="3183"/>
                    </a:cubicBezTo>
                    <a:cubicBezTo>
                      <a:pt x="2150" y="3183"/>
                      <a:pt x="2209" y="3164"/>
                      <a:pt x="2274" y="3120"/>
                    </a:cubicBezTo>
                    <a:cubicBezTo>
                      <a:pt x="2453" y="3001"/>
                      <a:pt x="1977" y="2024"/>
                      <a:pt x="2203" y="1750"/>
                    </a:cubicBezTo>
                    <a:cubicBezTo>
                      <a:pt x="2417" y="1488"/>
                      <a:pt x="2632" y="953"/>
                      <a:pt x="2513" y="738"/>
                    </a:cubicBezTo>
                    <a:cubicBezTo>
                      <a:pt x="2394" y="524"/>
                      <a:pt x="810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2376;p67">
                <a:extLst>
                  <a:ext uri="{FF2B5EF4-FFF2-40B4-BE49-F238E27FC236}">
                    <a16:creationId xmlns:a16="http://schemas.microsoft.com/office/drawing/2014/main" id="{45A9E143-40D0-7CB6-D343-1F7391B8CA02}"/>
                  </a:ext>
                </a:extLst>
              </p:cNvPr>
              <p:cNvSpPr/>
              <p:nvPr/>
            </p:nvSpPr>
            <p:spPr>
              <a:xfrm>
                <a:off x="8222080" y="3785063"/>
                <a:ext cx="80025" cy="60832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897" extrusionOk="0">
                    <a:moveTo>
                      <a:pt x="84" y="1"/>
                    </a:moveTo>
                    <a:cubicBezTo>
                      <a:pt x="0" y="191"/>
                      <a:pt x="12" y="310"/>
                      <a:pt x="12" y="310"/>
                    </a:cubicBezTo>
                    <a:cubicBezTo>
                      <a:pt x="108" y="334"/>
                      <a:pt x="798" y="477"/>
                      <a:pt x="917" y="786"/>
                    </a:cubicBezTo>
                    <a:cubicBezTo>
                      <a:pt x="945" y="867"/>
                      <a:pt x="976" y="897"/>
                      <a:pt x="1007" y="897"/>
                    </a:cubicBezTo>
                    <a:cubicBezTo>
                      <a:pt x="1094" y="897"/>
                      <a:pt x="1179" y="656"/>
                      <a:pt x="1179" y="656"/>
                    </a:cubicBezTo>
                    <a:cubicBezTo>
                      <a:pt x="1179" y="656"/>
                      <a:pt x="1001" y="155"/>
                      <a:pt x="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2377;p67">
                <a:extLst>
                  <a:ext uri="{FF2B5EF4-FFF2-40B4-BE49-F238E27FC236}">
                    <a16:creationId xmlns:a16="http://schemas.microsoft.com/office/drawing/2014/main" id="{C12AB46B-2A28-118C-C33C-2A974E8D97EA}"/>
                  </a:ext>
                </a:extLst>
              </p:cNvPr>
              <p:cNvSpPr/>
              <p:nvPr/>
            </p:nvSpPr>
            <p:spPr>
              <a:xfrm>
                <a:off x="8409390" y="4196845"/>
                <a:ext cx="237497" cy="290055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4277" extrusionOk="0">
                    <a:moveTo>
                      <a:pt x="441" y="1"/>
                    </a:moveTo>
                    <a:cubicBezTo>
                      <a:pt x="441" y="1"/>
                      <a:pt x="1" y="3370"/>
                      <a:pt x="1" y="3847"/>
                    </a:cubicBezTo>
                    <a:cubicBezTo>
                      <a:pt x="1" y="4243"/>
                      <a:pt x="1836" y="4277"/>
                      <a:pt x="2634" y="4277"/>
                    </a:cubicBezTo>
                    <a:cubicBezTo>
                      <a:pt x="2794" y="4277"/>
                      <a:pt x="2912" y="4275"/>
                      <a:pt x="2965" y="4275"/>
                    </a:cubicBezTo>
                    <a:cubicBezTo>
                      <a:pt x="3299" y="4275"/>
                      <a:pt x="3454" y="1418"/>
                      <a:pt x="3501" y="275"/>
                    </a:cubicBezTo>
                    <a:lnTo>
                      <a:pt x="3501" y="275"/>
                    </a:lnTo>
                    <a:cubicBezTo>
                      <a:pt x="3450" y="283"/>
                      <a:pt x="3341" y="288"/>
                      <a:pt x="3192" y="288"/>
                    </a:cubicBezTo>
                    <a:cubicBezTo>
                      <a:pt x="2507" y="288"/>
                      <a:pt x="989" y="196"/>
                      <a:pt x="4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2378;p67">
                <a:extLst>
                  <a:ext uri="{FF2B5EF4-FFF2-40B4-BE49-F238E27FC236}">
                    <a16:creationId xmlns:a16="http://schemas.microsoft.com/office/drawing/2014/main" id="{7C8730FE-F744-D26F-A4BC-602AF3FD25EB}"/>
                  </a:ext>
                </a:extLst>
              </p:cNvPr>
              <p:cNvSpPr/>
              <p:nvPr/>
            </p:nvSpPr>
            <p:spPr>
              <a:xfrm>
                <a:off x="8709750" y="4195285"/>
                <a:ext cx="262522" cy="294124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37" extrusionOk="0">
                    <a:moveTo>
                      <a:pt x="3311" y="0"/>
                    </a:moveTo>
                    <a:cubicBezTo>
                      <a:pt x="3013" y="155"/>
                      <a:pt x="382" y="441"/>
                      <a:pt x="1" y="441"/>
                    </a:cubicBezTo>
                    <a:cubicBezTo>
                      <a:pt x="1" y="441"/>
                      <a:pt x="203" y="3977"/>
                      <a:pt x="394" y="4251"/>
                    </a:cubicBezTo>
                    <a:cubicBezTo>
                      <a:pt x="435" y="4311"/>
                      <a:pt x="594" y="4336"/>
                      <a:pt x="823" y="4336"/>
                    </a:cubicBezTo>
                    <a:cubicBezTo>
                      <a:pt x="1721" y="4336"/>
                      <a:pt x="3687" y="3950"/>
                      <a:pt x="3763" y="3798"/>
                    </a:cubicBezTo>
                    <a:cubicBezTo>
                      <a:pt x="3870" y="3608"/>
                      <a:pt x="3549" y="1345"/>
                      <a:pt x="3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2379;p67">
                <a:extLst>
                  <a:ext uri="{FF2B5EF4-FFF2-40B4-BE49-F238E27FC236}">
                    <a16:creationId xmlns:a16="http://schemas.microsoft.com/office/drawing/2014/main" id="{1142165A-CB79-439B-92CE-050705D7ACB2}"/>
                  </a:ext>
                </a:extLst>
              </p:cNvPr>
              <p:cNvSpPr/>
              <p:nvPr/>
            </p:nvSpPr>
            <p:spPr>
              <a:xfrm>
                <a:off x="8162333" y="3560590"/>
                <a:ext cx="185752" cy="144587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132" extrusionOk="0">
                    <a:moveTo>
                      <a:pt x="274" y="1"/>
                    </a:moveTo>
                    <a:cubicBezTo>
                      <a:pt x="191" y="1"/>
                      <a:pt x="119" y="429"/>
                      <a:pt x="0" y="1060"/>
                    </a:cubicBezTo>
                    <a:cubicBezTo>
                      <a:pt x="47" y="1055"/>
                      <a:pt x="95" y="1052"/>
                      <a:pt x="144" y="1052"/>
                    </a:cubicBezTo>
                    <a:cubicBezTo>
                      <a:pt x="1118" y="1052"/>
                      <a:pt x="2382" y="2132"/>
                      <a:pt x="2382" y="2132"/>
                    </a:cubicBezTo>
                    <a:cubicBezTo>
                      <a:pt x="2382" y="2132"/>
                      <a:pt x="2548" y="1668"/>
                      <a:pt x="2739" y="1287"/>
                    </a:cubicBezTo>
                    <a:cubicBezTo>
                      <a:pt x="2096" y="489"/>
                      <a:pt x="310" y="1"/>
                      <a:pt x="2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2380;p67">
                <a:extLst>
                  <a:ext uri="{FF2B5EF4-FFF2-40B4-BE49-F238E27FC236}">
                    <a16:creationId xmlns:a16="http://schemas.microsoft.com/office/drawing/2014/main" id="{15F427DA-AA4F-D5D3-41C5-9865964B5D20}"/>
                  </a:ext>
                </a:extLst>
              </p:cNvPr>
              <p:cNvSpPr/>
              <p:nvPr/>
            </p:nvSpPr>
            <p:spPr>
              <a:xfrm>
                <a:off x="8166335" y="3580799"/>
                <a:ext cx="173681" cy="108237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1596" extrusionOk="0">
                    <a:moveTo>
                      <a:pt x="111" y="0"/>
                    </a:moveTo>
                    <a:cubicBezTo>
                      <a:pt x="110" y="0"/>
                      <a:pt x="109" y="0"/>
                      <a:pt x="108" y="0"/>
                    </a:cubicBezTo>
                    <a:cubicBezTo>
                      <a:pt x="72" y="12"/>
                      <a:pt x="37" y="239"/>
                      <a:pt x="1" y="453"/>
                    </a:cubicBezTo>
                    <a:cubicBezTo>
                      <a:pt x="44" y="448"/>
                      <a:pt x="89" y="446"/>
                      <a:pt x="133" y="446"/>
                    </a:cubicBezTo>
                    <a:cubicBezTo>
                      <a:pt x="1170" y="446"/>
                      <a:pt x="2418" y="1596"/>
                      <a:pt x="2418" y="1596"/>
                    </a:cubicBezTo>
                    <a:cubicBezTo>
                      <a:pt x="2418" y="1596"/>
                      <a:pt x="2537" y="1346"/>
                      <a:pt x="2561" y="1227"/>
                    </a:cubicBezTo>
                    <a:cubicBezTo>
                      <a:pt x="1927" y="428"/>
                      <a:pt x="203" y="0"/>
                      <a:pt x="1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2381;p67">
                <a:extLst>
                  <a:ext uri="{FF2B5EF4-FFF2-40B4-BE49-F238E27FC236}">
                    <a16:creationId xmlns:a16="http://schemas.microsoft.com/office/drawing/2014/main" id="{E60EF120-AFC2-4B1D-980C-11173BB9CC57}"/>
                  </a:ext>
                </a:extLst>
              </p:cNvPr>
              <p:cNvSpPr/>
              <p:nvPr/>
            </p:nvSpPr>
            <p:spPr>
              <a:xfrm>
                <a:off x="8263245" y="3254602"/>
                <a:ext cx="172867" cy="191449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2823" extrusionOk="0">
                    <a:moveTo>
                      <a:pt x="429" y="0"/>
                    </a:moveTo>
                    <a:cubicBezTo>
                      <a:pt x="96" y="762"/>
                      <a:pt x="1" y="1227"/>
                      <a:pt x="1" y="1227"/>
                    </a:cubicBezTo>
                    <a:cubicBezTo>
                      <a:pt x="310" y="1453"/>
                      <a:pt x="1596" y="1834"/>
                      <a:pt x="2239" y="2822"/>
                    </a:cubicBezTo>
                    <a:cubicBezTo>
                      <a:pt x="2513" y="2143"/>
                      <a:pt x="2549" y="1810"/>
                      <a:pt x="2549" y="1810"/>
                    </a:cubicBezTo>
                    <a:cubicBezTo>
                      <a:pt x="2549" y="1810"/>
                      <a:pt x="1882" y="560"/>
                      <a:pt x="4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2382;p67">
                <a:extLst>
                  <a:ext uri="{FF2B5EF4-FFF2-40B4-BE49-F238E27FC236}">
                    <a16:creationId xmlns:a16="http://schemas.microsoft.com/office/drawing/2014/main" id="{E3CC2921-1F9E-4F16-2FC8-85B797EA8081}"/>
                  </a:ext>
                </a:extLst>
              </p:cNvPr>
              <p:cNvSpPr/>
              <p:nvPr/>
            </p:nvSpPr>
            <p:spPr>
              <a:xfrm>
                <a:off x="8269687" y="3280440"/>
                <a:ext cx="162423" cy="143773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2120" extrusionOk="0">
                    <a:moveTo>
                      <a:pt x="180" y="0"/>
                    </a:moveTo>
                    <a:cubicBezTo>
                      <a:pt x="72" y="238"/>
                      <a:pt x="1" y="500"/>
                      <a:pt x="1" y="500"/>
                    </a:cubicBezTo>
                    <a:cubicBezTo>
                      <a:pt x="858" y="679"/>
                      <a:pt x="1989" y="1465"/>
                      <a:pt x="2263" y="2120"/>
                    </a:cubicBezTo>
                    <a:cubicBezTo>
                      <a:pt x="2346" y="1858"/>
                      <a:pt x="2394" y="1703"/>
                      <a:pt x="2394" y="1703"/>
                    </a:cubicBezTo>
                    <a:cubicBezTo>
                      <a:pt x="2394" y="1703"/>
                      <a:pt x="1751" y="560"/>
                      <a:pt x="1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2383;p67">
                <a:extLst>
                  <a:ext uri="{FF2B5EF4-FFF2-40B4-BE49-F238E27FC236}">
                    <a16:creationId xmlns:a16="http://schemas.microsoft.com/office/drawing/2014/main" id="{47AFCC08-F74E-91C2-49E1-4D19EFA130A9}"/>
                  </a:ext>
                </a:extLst>
              </p:cNvPr>
              <p:cNvSpPr/>
              <p:nvPr/>
            </p:nvSpPr>
            <p:spPr>
              <a:xfrm>
                <a:off x="8428785" y="3338830"/>
                <a:ext cx="493440" cy="99081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1461" extrusionOk="0">
                    <a:moveTo>
                      <a:pt x="4244" y="1"/>
                    </a:moveTo>
                    <a:cubicBezTo>
                      <a:pt x="3040" y="1"/>
                      <a:pt x="1576" y="107"/>
                      <a:pt x="48" y="461"/>
                    </a:cubicBezTo>
                    <a:cubicBezTo>
                      <a:pt x="0" y="1294"/>
                      <a:pt x="12" y="1461"/>
                      <a:pt x="12" y="1461"/>
                    </a:cubicBezTo>
                    <a:cubicBezTo>
                      <a:pt x="264" y="1343"/>
                      <a:pt x="2670" y="930"/>
                      <a:pt x="4844" y="930"/>
                    </a:cubicBezTo>
                    <a:cubicBezTo>
                      <a:pt x="5753" y="930"/>
                      <a:pt x="6622" y="1002"/>
                      <a:pt x="7275" y="1199"/>
                    </a:cubicBezTo>
                    <a:cubicBezTo>
                      <a:pt x="7275" y="580"/>
                      <a:pt x="7251" y="235"/>
                      <a:pt x="7251" y="235"/>
                    </a:cubicBezTo>
                    <a:cubicBezTo>
                      <a:pt x="7251" y="235"/>
                      <a:pt x="6034" y="1"/>
                      <a:pt x="42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2384;p67">
                <a:extLst>
                  <a:ext uri="{FF2B5EF4-FFF2-40B4-BE49-F238E27FC236}">
                    <a16:creationId xmlns:a16="http://schemas.microsoft.com/office/drawing/2014/main" id="{8FD4D0DE-BC8B-79FC-E57D-6850F2DD44FD}"/>
                  </a:ext>
                </a:extLst>
              </p:cNvPr>
              <p:cNvSpPr/>
              <p:nvPr/>
            </p:nvSpPr>
            <p:spPr>
              <a:xfrm>
                <a:off x="8428582" y="3359650"/>
                <a:ext cx="492830" cy="65715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969" extrusionOk="0">
                    <a:moveTo>
                      <a:pt x="4398" y="0"/>
                    </a:moveTo>
                    <a:cubicBezTo>
                      <a:pt x="3164" y="0"/>
                      <a:pt x="1641" y="105"/>
                      <a:pt x="51" y="463"/>
                    </a:cubicBezTo>
                    <a:cubicBezTo>
                      <a:pt x="38" y="650"/>
                      <a:pt x="28" y="772"/>
                      <a:pt x="21" y="849"/>
                    </a:cubicBezTo>
                    <a:lnTo>
                      <a:pt x="21" y="849"/>
                    </a:lnTo>
                    <a:cubicBezTo>
                      <a:pt x="349" y="723"/>
                      <a:pt x="2704" y="325"/>
                      <a:pt x="4835" y="325"/>
                    </a:cubicBezTo>
                    <a:cubicBezTo>
                      <a:pt x="5744" y="325"/>
                      <a:pt x="6613" y="398"/>
                      <a:pt x="7266" y="594"/>
                    </a:cubicBezTo>
                    <a:cubicBezTo>
                      <a:pt x="7254" y="356"/>
                      <a:pt x="7266" y="202"/>
                      <a:pt x="7266" y="202"/>
                    </a:cubicBezTo>
                    <a:cubicBezTo>
                      <a:pt x="7266" y="202"/>
                      <a:pt x="6111" y="0"/>
                      <a:pt x="4398" y="0"/>
                    </a:cubicBezTo>
                    <a:close/>
                    <a:moveTo>
                      <a:pt x="21" y="849"/>
                    </a:moveTo>
                    <a:cubicBezTo>
                      <a:pt x="14" y="852"/>
                      <a:pt x="8" y="854"/>
                      <a:pt x="3" y="856"/>
                    </a:cubicBezTo>
                    <a:cubicBezTo>
                      <a:pt x="3" y="856"/>
                      <a:pt x="0" y="968"/>
                      <a:pt x="5" y="968"/>
                    </a:cubicBezTo>
                    <a:cubicBezTo>
                      <a:pt x="8" y="968"/>
                      <a:pt x="12" y="939"/>
                      <a:pt x="21" y="8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2385;p67">
                <a:extLst>
                  <a:ext uri="{FF2B5EF4-FFF2-40B4-BE49-F238E27FC236}">
                    <a16:creationId xmlns:a16="http://schemas.microsoft.com/office/drawing/2014/main" id="{4EF47ED9-67DE-58FF-4063-17F5076259C1}"/>
                  </a:ext>
                </a:extLst>
              </p:cNvPr>
              <p:cNvSpPr/>
              <p:nvPr/>
            </p:nvSpPr>
            <p:spPr>
              <a:xfrm>
                <a:off x="8759053" y="3248769"/>
                <a:ext cx="118748" cy="193416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852" extrusionOk="0">
                    <a:moveTo>
                      <a:pt x="1268" y="0"/>
                    </a:moveTo>
                    <a:cubicBezTo>
                      <a:pt x="833" y="0"/>
                      <a:pt x="48" y="122"/>
                      <a:pt x="48" y="122"/>
                    </a:cubicBezTo>
                    <a:cubicBezTo>
                      <a:pt x="131" y="443"/>
                      <a:pt x="0" y="2694"/>
                      <a:pt x="322" y="2801"/>
                    </a:cubicBezTo>
                    <a:cubicBezTo>
                      <a:pt x="446" y="2832"/>
                      <a:pt x="670" y="2851"/>
                      <a:pt x="903" y="2851"/>
                    </a:cubicBezTo>
                    <a:cubicBezTo>
                      <a:pt x="1296" y="2851"/>
                      <a:pt x="1715" y="2796"/>
                      <a:pt x="1715" y="2646"/>
                    </a:cubicBezTo>
                    <a:cubicBezTo>
                      <a:pt x="1715" y="2408"/>
                      <a:pt x="1750" y="122"/>
                      <a:pt x="1512" y="27"/>
                    </a:cubicBezTo>
                    <a:cubicBezTo>
                      <a:pt x="1465" y="8"/>
                      <a:pt x="1377" y="0"/>
                      <a:pt x="12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2386;p67">
                <a:extLst>
                  <a:ext uri="{FF2B5EF4-FFF2-40B4-BE49-F238E27FC236}">
                    <a16:creationId xmlns:a16="http://schemas.microsoft.com/office/drawing/2014/main" id="{F814ADF9-2C8D-3961-A2CC-89460F1C59B3}"/>
                  </a:ext>
                </a:extLst>
              </p:cNvPr>
              <p:cNvSpPr/>
              <p:nvPr/>
            </p:nvSpPr>
            <p:spPr>
              <a:xfrm>
                <a:off x="8740471" y="3226254"/>
                <a:ext cx="153471" cy="85043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254" extrusionOk="0">
                    <a:moveTo>
                      <a:pt x="1667" y="0"/>
                    </a:moveTo>
                    <a:cubicBezTo>
                      <a:pt x="1105" y="0"/>
                      <a:pt x="110" y="97"/>
                      <a:pt x="0" y="97"/>
                    </a:cubicBezTo>
                    <a:cubicBezTo>
                      <a:pt x="0" y="97"/>
                      <a:pt x="119" y="740"/>
                      <a:pt x="119" y="1073"/>
                    </a:cubicBezTo>
                    <a:cubicBezTo>
                      <a:pt x="119" y="1209"/>
                      <a:pt x="395" y="1254"/>
                      <a:pt x="739" y="1254"/>
                    </a:cubicBezTo>
                    <a:cubicBezTo>
                      <a:pt x="1239" y="1254"/>
                      <a:pt x="1883" y="1158"/>
                      <a:pt x="2024" y="1109"/>
                    </a:cubicBezTo>
                    <a:cubicBezTo>
                      <a:pt x="2262" y="1014"/>
                      <a:pt x="2024" y="228"/>
                      <a:pt x="2048" y="61"/>
                    </a:cubicBezTo>
                    <a:cubicBezTo>
                      <a:pt x="2052" y="16"/>
                      <a:pt x="1895" y="0"/>
                      <a:pt x="16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2387;p67">
                <a:extLst>
                  <a:ext uri="{FF2B5EF4-FFF2-40B4-BE49-F238E27FC236}">
                    <a16:creationId xmlns:a16="http://schemas.microsoft.com/office/drawing/2014/main" id="{970D1594-BE1A-F6FA-ADF2-75FA1FAF6754}"/>
                  </a:ext>
                </a:extLst>
              </p:cNvPr>
              <p:cNvSpPr/>
              <p:nvPr/>
            </p:nvSpPr>
            <p:spPr>
              <a:xfrm>
                <a:off x="8763054" y="3336931"/>
                <a:ext cx="114747" cy="69513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025" extrusionOk="0">
                    <a:moveTo>
                      <a:pt x="758" y="0"/>
                    </a:moveTo>
                    <a:cubicBezTo>
                      <a:pt x="562" y="0"/>
                      <a:pt x="328" y="11"/>
                      <a:pt x="48" y="36"/>
                    </a:cubicBezTo>
                    <a:cubicBezTo>
                      <a:pt x="1" y="382"/>
                      <a:pt x="72" y="965"/>
                      <a:pt x="72" y="965"/>
                    </a:cubicBezTo>
                    <a:cubicBezTo>
                      <a:pt x="114" y="939"/>
                      <a:pt x="388" y="922"/>
                      <a:pt x="698" y="922"/>
                    </a:cubicBezTo>
                    <a:cubicBezTo>
                      <a:pt x="1102" y="922"/>
                      <a:pt x="1567" y="951"/>
                      <a:pt x="1668" y="1025"/>
                    </a:cubicBezTo>
                    <a:cubicBezTo>
                      <a:pt x="1691" y="667"/>
                      <a:pt x="1668" y="132"/>
                      <a:pt x="1668" y="132"/>
                    </a:cubicBezTo>
                    <a:cubicBezTo>
                      <a:pt x="1668" y="132"/>
                      <a:pt x="1463" y="0"/>
                      <a:pt x="7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2388;p67">
                <a:extLst>
                  <a:ext uri="{FF2B5EF4-FFF2-40B4-BE49-F238E27FC236}">
                    <a16:creationId xmlns:a16="http://schemas.microsoft.com/office/drawing/2014/main" id="{701049B6-FB4B-9C01-A2B0-B9DC8907A7B3}"/>
                  </a:ext>
                </a:extLst>
              </p:cNvPr>
              <p:cNvSpPr/>
              <p:nvPr/>
            </p:nvSpPr>
            <p:spPr>
              <a:xfrm>
                <a:off x="8764682" y="3353478"/>
                <a:ext cx="112306" cy="36011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531" extrusionOk="0">
                    <a:moveTo>
                      <a:pt x="830" y="1"/>
                    </a:moveTo>
                    <a:cubicBezTo>
                      <a:pt x="597" y="1"/>
                      <a:pt x="318" y="30"/>
                      <a:pt x="0" y="114"/>
                    </a:cubicBezTo>
                    <a:cubicBezTo>
                      <a:pt x="0" y="257"/>
                      <a:pt x="24" y="447"/>
                      <a:pt x="24" y="447"/>
                    </a:cubicBezTo>
                    <a:cubicBezTo>
                      <a:pt x="37" y="435"/>
                      <a:pt x="415" y="399"/>
                      <a:pt x="809" y="399"/>
                    </a:cubicBezTo>
                    <a:cubicBezTo>
                      <a:pt x="1167" y="399"/>
                      <a:pt x="1536" y="429"/>
                      <a:pt x="1655" y="531"/>
                    </a:cubicBezTo>
                    <a:lnTo>
                      <a:pt x="1655" y="150"/>
                    </a:lnTo>
                    <a:cubicBezTo>
                      <a:pt x="1655" y="150"/>
                      <a:pt x="1358" y="1"/>
                      <a:pt x="8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2389;p67">
                <a:extLst>
                  <a:ext uri="{FF2B5EF4-FFF2-40B4-BE49-F238E27FC236}">
                    <a16:creationId xmlns:a16="http://schemas.microsoft.com/office/drawing/2014/main" id="{C6188E7A-99BF-6A4E-E85B-B185B6693108}"/>
                  </a:ext>
                </a:extLst>
              </p:cNvPr>
              <p:cNvSpPr/>
              <p:nvPr/>
            </p:nvSpPr>
            <p:spPr>
              <a:xfrm>
                <a:off x="8844638" y="3100387"/>
                <a:ext cx="268896" cy="317522"/>
              </a:xfrm>
              <a:custGeom>
                <a:avLst/>
                <a:gdLst/>
                <a:ahLst/>
                <a:cxnLst/>
                <a:rect l="l" t="t" r="r" b="b"/>
                <a:pathLst>
                  <a:path w="3965" h="4682" extrusionOk="0">
                    <a:moveTo>
                      <a:pt x="1619" y="0"/>
                    </a:moveTo>
                    <a:cubicBezTo>
                      <a:pt x="1536" y="405"/>
                      <a:pt x="238" y="1619"/>
                      <a:pt x="0" y="1667"/>
                    </a:cubicBezTo>
                    <a:cubicBezTo>
                      <a:pt x="562" y="2369"/>
                      <a:pt x="1170" y="4681"/>
                      <a:pt x="2502" y="4681"/>
                    </a:cubicBezTo>
                    <a:cubicBezTo>
                      <a:pt x="2525" y="4681"/>
                      <a:pt x="2548" y="4681"/>
                      <a:pt x="2572" y="4679"/>
                    </a:cubicBezTo>
                    <a:cubicBezTo>
                      <a:pt x="3965" y="4584"/>
                      <a:pt x="3501" y="4036"/>
                      <a:pt x="3584" y="3905"/>
                    </a:cubicBezTo>
                    <a:cubicBezTo>
                      <a:pt x="3679" y="3751"/>
                      <a:pt x="3620" y="2096"/>
                      <a:pt x="2953" y="1250"/>
                    </a:cubicBezTo>
                    <a:cubicBezTo>
                      <a:pt x="2298" y="393"/>
                      <a:pt x="1619" y="0"/>
                      <a:pt x="16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2390;p67">
                <a:extLst>
                  <a:ext uri="{FF2B5EF4-FFF2-40B4-BE49-F238E27FC236}">
                    <a16:creationId xmlns:a16="http://schemas.microsoft.com/office/drawing/2014/main" id="{C8FCF442-71D0-7988-0799-B96A5A57D801}"/>
                  </a:ext>
                </a:extLst>
              </p:cNvPr>
              <p:cNvSpPr/>
              <p:nvPr/>
            </p:nvSpPr>
            <p:spPr>
              <a:xfrm>
                <a:off x="8869662" y="3141551"/>
                <a:ext cx="181751" cy="171239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525" extrusionOk="0">
                    <a:moveTo>
                      <a:pt x="2024" y="0"/>
                    </a:moveTo>
                    <a:cubicBezTo>
                      <a:pt x="1584" y="1096"/>
                      <a:pt x="0" y="1727"/>
                      <a:pt x="0" y="1727"/>
                    </a:cubicBezTo>
                    <a:cubicBezTo>
                      <a:pt x="0" y="1727"/>
                      <a:pt x="227" y="2132"/>
                      <a:pt x="417" y="2525"/>
                    </a:cubicBezTo>
                    <a:cubicBezTo>
                      <a:pt x="1310" y="2405"/>
                      <a:pt x="2655" y="1227"/>
                      <a:pt x="2679" y="798"/>
                    </a:cubicBezTo>
                    <a:cubicBezTo>
                      <a:pt x="2667" y="739"/>
                      <a:pt x="2465" y="500"/>
                      <a:pt x="20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2391;p67">
                <a:extLst>
                  <a:ext uri="{FF2B5EF4-FFF2-40B4-BE49-F238E27FC236}">
                    <a16:creationId xmlns:a16="http://schemas.microsoft.com/office/drawing/2014/main" id="{933AB794-1174-3261-30F3-B42EA53BEC84}"/>
                  </a:ext>
                </a:extLst>
              </p:cNvPr>
              <p:cNvSpPr/>
              <p:nvPr/>
            </p:nvSpPr>
            <p:spPr>
              <a:xfrm>
                <a:off x="8877732" y="3157692"/>
                <a:ext cx="163983" cy="138958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049" extrusionOk="0">
                    <a:moveTo>
                      <a:pt x="2108" y="1"/>
                    </a:moveTo>
                    <a:cubicBezTo>
                      <a:pt x="1632" y="1155"/>
                      <a:pt x="0" y="1703"/>
                      <a:pt x="0" y="1703"/>
                    </a:cubicBezTo>
                    <a:cubicBezTo>
                      <a:pt x="0" y="1703"/>
                      <a:pt x="108" y="1941"/>
                      <a:pt x="179" y="2048"/>
                    </a:cubicBezTo>
                    <a:cubicBezTo>
                      <a:pt x="1096" y="1929"/>
                      <a:pt x="2382" y="560"/>
                      <a:pt x="2417" y="346"/>
                    </a:cubicBezTo>
                    <a:cubicBezTo>
                      <a:pt x="2417" y="322"/>
                      <a:pt x="2263" y="155"/>
                      <a:pt x="21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2392;p67">
                <a:extLst>
                  <a:ext uri="{FF2B5EF4-FFF2-40B4-BE49-F238E27FC236}">
                    <a16:creationId xmlns:a16="http://schemas.microsoft.com/office/drawing/2014/main" id="{F97B5683-62EC-8A2B-F95D-3FC0B4124D9A}"/>
                  </a:ext>
                </a:extLst>
              </p:cNvPr>
              <p:cNvSpPr/>
              <p:nvPr/>
            </p:nvSpPr>
            <p:spPr>
              <a:xfrm>
                <a:off x="8696051" y="2914230"/>
                <a:ext cx="228545" cy="262522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871" extrusionOk="0">
                    <a:moveTo>
                      <a:pt x="2159" y="1"/>
                    </a:moveTo>
                    <a:cubicBezTo>
                      <a:pt x="2038" y="1"/>
                      <a:pt x="1921" y="61"/>
                      <a:pt x="1846" y="173"/>
                    </a:cubicBezTo>
                    <a:lnTo>
                      <a:pt x="120" y="2852"/>
                    </a:lnTo>
                    <a:cubicBezTo>
                      <a:pt x="0" y="3031"/>
                      <a:pt x="48" y="3257"/>
                      <a:pt x="227" y="3376"/>
                    </a:cubicBezTo>
                    <a:lnTo>
                      <a:pt x="1001" y="3805"/>
                    </a:lnTo>
                    <a:cubicBezTo>
                      <a:pt x="1067" y="3849"/>
                      <a:pt x="1140" y="3870"/>
                      <a:pt x="1212" y="3870"/>
                    </a:cubicBezTo>
                    <a:cubicBezTo>
                      <a:pt x="1333" y="3870"/>
                      <a:pt x="1450" y="3810"/>
                      <a:pt x="1524" y="3698"/>
                    </a:cubicBezTo>
                    <a:lnTo>
                      <a:pt x="3251" y="1019"/>
                    </a:lnTo>
                    <a:cubicBezTo>
                      <a:pt x="3370" y="840"/>
                      <a:pt x="3322" y="614"/>
                      <a:pt x="3144" y="495"/>
                    </a:cubicBezTo>
                    <a:lnTo>
                      <a:pt x="2370" y="66"/>
                    </a:lnTo>
                    <a:cubicBezTo>
                      <a:pt x="2303" y="22"/>
                      <a:pt x="2230" y="1"/>
                      <a:pt x="2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2393;p67">
                <a:extLst>
                  <a:ext uri="{FF2B5EF4-FFF2-40B4-BE49-F238E27FC236}">
                    <a16:creationId xmlns:a16="http://schemas.microsoft.com/office/drawing/2014/main" id="{937F1D75-1DF0-9844-EF25-CE13AB1AB89B}"/>
                  </a:ext>
                </a:extLst>
              </p:cNvPr>
              <p:cNvSpPr/>
              <p:nvPr/>
            </p:nvSpPr>
            <p:spPr>
              <a:xfrm>
                <a:off x="8725891" y="2941967"/>
                <a:ext cx="176936" cy="211116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3113" extrusionOk="0">
                    <a:moveTo>
                      <a:pt x="1806" y="0"/>
                    </a:moveTo>
                    <a:cubicBezTo>
                      <a:pt x="1706" y="0"/>
                      <a:pt x="1614" y="50"/>
                      <a:pt x="1561" y="134"/>
                    </a:cubicBezTo>
                    <a:lnTo>
                      <a:pt x="84" y="2396"/>
                    </a:lnTo>
                    <a:cubicBezTo>
                      <a:pt x="1" y="2551"/>
                      <a:pt x="37" y="2729"/>
                      <a:pt x="180" y="2812"/>
                    </a:cubicBezTo>
                    <a:lnTo>
                      <a:pt x="632" y="3062"/>
                    </a:lnTo>
                    <a:cubicBezTo>
                      <a:pt x="688" y="3097"/>
                      <a:pt x="747" y="3113"/>
                      <a:pt x="803" y="3113"/>
                    </a:cubicBezTo>
                    <a:cubicBezTo>
                      <a:pt x="903" y="3113"/>
                      <a:pt x="995" y="3063"/>
                      <a:pt x="1049" y="2979"/>
                    </a:cubicBezTo>
                    <a:lnTo>
                      <a:pt x="2525" y="717"/>
                    </a:lnTo>
                    <a:cubicBezTo>
                      <a:pt x="2608" y="562"/>
                      <a:pt x="2573" y="384"/>
                      <a:pt x="2442" y="300"/>
                    </a:cubicBezTo>
                    <a:lnTo>
                      <a:pt x="1977" y="50"/>
                    </a:lnTo>
                    <a:cubicBezTo>
                      <a:pt x="1922" y="16"/>
                      <a:pt x="1863" y="0"/>
                      <a:pt x="18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2394;p67">
                <a:extLst>
                  <a:ext uri="{FF2B5EF4-FFF2-40B4-BE49-F238E27FC236}">
                    <a16:creationId xmlns:a16="http://schemas.microsoft.com/office/drawing/2014/main" id="{9EBC9E77-28A8-5FDB-B43F-2384AA542663}"/>
                  </a:ext>
                </a:extLst>
              </p:cNvPr>
              <p:cNvSpPr/>
              <p:nvPr/>
            </p:nvSpPr>
            <p:spPr>
              <a:xfrm>
                <a:off x="8877732" y="2813794"/>
                <a:ext cx="108847" cy="149402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2203" extrusionOk="0">
                    <a:moveTo>
                      <a:pt x="1523" y="0"/>
                    </a:moveTo>
                    <a:cubicBezTo>
                      <a:pt x="1499" y="0"/>
                      <a:pt x="1474" y="10"/>
                      <a:pt x="1465" y="23"/>
                    </a:cubicBezTo>
                    <a:lnTo>
                      <a:pt x="36" y="1904"/>
                    </a:lnTo>
                    <a:cubicBezTo>
                      <a:pt x="0" y="1952"/>
                      <a:pt x="155" y="2024"/>
                      <a:pt x="203" y="2059"/>
                    </a:cubicBezTo>
                    <a:cubicBezTo>
                      <a:pt x="262" y="2095"/>
                      <a:pt x="322" y="2083"/>
                      <a:pt x="393" y="2202"/>
                    </a:cubicBezTo>
                    <a:lnTo>
                      <a:pt x="1560" y="119"/>
                    </a:lnTo>
                    <a:cubicBezTo>
                      <a:pt x="1605" y="29"/>
                      <a:pt x="1565" y="0"/>
                      <a:pt x="15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2395;p67">
                <a:extLst>
                  <a:ext uri="{FF2B5EF4-FFF2-40B4-BE49-F238E27FC236}">
                    <a16:creationId xmlns:a16="http://schemas.microsoft.com/office/drawing/2014/main" id="{AC5286EB-24A6-D268-B94C-1F40D5479E91}"/>
                  </a:ext>
                </a:extLst>
              </p:cNvPr>
              <p:cNvSpPr/>
              <p:nvPr/>
            </p:nvSpPr>
            <p:spPr>
              <a:xfrm>
                <a:off x="8724331" y="2965771"/>
                <a:ext cx="233428" cy="25092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3700" extrusionOk="0">
                    <a:moveTo>
                      <a:pt x="703" y="1"/>
                    </a:moveTo>
                    <a:cubicBezTo>
                      <a:pt x="664" y="1"/>
                      <a:pt x="628" y="4"/>
                      <a:pt x="595" y="9"/>
                    </a:cubicBezTo>
                    <a:cubicBezTo>
                      <a:pt x="381" y="33"/>
                      <a:pt x="417" y="116"/>
                      <a:pt x="643" y="211"/>
                    </a:cubicBezTo>
                    <a:cubicBezTo>
                      <a:pt x="869" y="318"/>
                      <a:pt x="1155" y="545"/>
                      <a:pt x="1155" y="545"/>
                    </a:cubicBezTo>
                    <a:cubicBezTo>
                      <a:pt x="1155" y="545"/>
                      <a:pt x="685" y="212"/>
                      <a:pt x="376" y="212"/>
                    </a:cubicBezTo>
                    <a:cubicBezTo>
                      <a:pt x="344" y="212"/>
                      <a:pt x="314" y="215"/>
                      <a:pt x="286" y="223"/>
                    </a:cubicBezTo>
                    <a:cubicBezTo>
                      <a:pt x="0" y="318"/>
                      <a:pt x="238" y="509"/>
                      <a:pt x="976" y="902"/>
                    </a:cubicBezTo>
                    <a:cubicBezTo>
                      <a:pt x="974" y="902"/>
                      <a:pt x="972" y="902"/>
                      <a:pt x="969" y="902"/>
                    </a:cubicBezTo>
                    <a:cubicBezTo>
                      <a:pt x="869" y="902"/>
                      <a:pt x="393" y="573"/>
                      <a:pt x="225" y="573"/>
                    </a:cubicBezTo>
                    <a:cubicBezTo>
                      <a:pt x="173" y="573"/>
                      <a:pt x="151" y="605"/>
                      <a:pt x="179" y="687"/>
                    </a:cubicBezTo>
                    <a:cubicBezTo>
                      <a:pt x="240" y="836"/>
                      <a:pt x="377" y="991"/>
                      <a:pt x="512" y="1120"/>
                    </a:cubicBezTo>
                    <a:lnTo>
                      <a:pt x="512" y="1120"/>
                    </a:lnTo>
                    <a:cubicBezTo>
                      <a:pt x="427" y="1061"/>
                      <a:pt x="346" y="1017"/>
                      <a:pt x="295" y="1017"/>
                    </a:cubicBezTo>
                    <a:cubicBezTo>
                      <a:pt x="256" y="1017"/>
                      <a:pt x="234" y="1042"/>
                      <a:pt x="238" y="1104"/>
                    </a:cubicBezTo>
                    <a:cubicBezTo>
                      <a:pt x="262" y="1414"/>
                      <a:pt x="834" y="2188"/>
                      <a:pt x="1334" y="2485"/>
                    </a:cubicBezTo>
                    <a:cubicBezTo>
                      <a:pt x="1822" y="2783"/>
                      <a:pt x="1846" y="2819"/>
                      <a:pt x="1989" y="3069"/>
                    </a:cubicBezTo>
                    <a:cubicBezTo>
                      <a:pt x="2119" y="3319"/>
                      <a:pt x="2227" y="3700"/>
                      <a:pt x="2227" y="3700"/>
                    </a:cubicBezTo>
                    <a:cubicBezTo>
                      <a:pt x="2227" y="3700"/>
                      <a:pt x="3441" y="2783"/>
                      <a:pt x="3417" y="2450"/>
                    </a:cubicBezTo>
                    <a:cubicBezTo>
                      <a:pt x="3417" y="2092"/>
                      <a:pt x="2834" y="1759"/>
                      <a:pt x="2834" y="1759"/>
                    </a:cubicBezTo>
                    <a:cubicBezTo>
                      <a:pt x="2584" y="1199"/>
                      <a:pt x="2191" y="556"/>
                      <a:pt x="1691" y="306"/>
                    </a:cubicBezTo>
                    <a:cubicBezTo>
                      <a:pt x="1253" y="93"/>
                      <a:pt x="929" y="1"/>
                      <a:pt x="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2396;p67">
                <a:extLst>
                  <a:ext uri="{FF2B5EF4-FFF2-40B4-BE49-F238E27FC236}">
                    <a16:creationId xmlns:a16="http://schemas.microsoft.com/office/drawing/2014/main" id="{B4CC6C0E-F701-C89A-CE7D-63BE71DC105A}"/>
                  </a:ext>
                </a:extLst>
              </p:cNvPr>
              <p:cNvSpPr/>
              <p:nvPr/>
            </p:nvSpPr>
            <p:spPr>
              <a:xfrm>
                <a:off x="8378737" y="4643146"/>
                <a:ext cx="242312" cy="102879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1517" extrusionOk="0">
                    <a:moveTo>
                      <a:pt x="1381" y="0"/>
                    </a:moveTo>
                    <a:cubicBezTo>
                      <a:pt x="963" y="0"/>
                      <a:pt x="504" y="66"/>
                      <a:pt x="24" y="242"/>
                    </a:cubicBezTo>
                    <a:cubicBezTo>
                      <a:pt x="0" y="647"/>
                      <a:pt x="0" y="1064"/>
                      <a:pt x="0" y="1064"/>
                    </a:cubicBezTo>
                    <a:cubicBezTo>
                      <a:pt x="190" y="993"/>
                      <a:pt x="757" y="848"/>
                      <a:pt x="1407" y="848"/>
                    </a:cubicBezTo>
                    <a:cubicBezTo>
                      <a:pt x="2064" y="848"/>
                      <a:pt x="2808" y="996"/>
                      <a:pt x="3334" y="1516"/>
                    </a:cubicBezTo>
                    <a:cubicBezTo>
                      <a:pt x="3536" y="992"/>
                      <a:pt x="3572" y="623"/>
                      <a:pt x="3572" y="623"/>
                    </a:cubicBezTo>
                    <a:cubicBezTo>
                      <a:pt x="3572" y="623"/>
                      <a:pt x="2665" y="0"/>
                      <a:pt x="13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2397;p67">
                <a:extLst>
                  <a:ext uri="{FF2B5EF4-FFF2-40B4-BE49-F238E27FC236}">
                    <a16:creationId xmlns:a16="http://schemas.microsoft.com/office/drawing/2014/main" id="{2A64D1A4-6975-3DFE-E652-25F7235AD25C}"/>
                  </a:ext>
                </a:extLst>
              </p:cNvPr>
              <p:cNvSpPr/>
              <p:nvPr/>
            </p:nvSpPr>
            <p:spPr>
              <a:xfrm>
                <a:off x="8377109" y="4661931"/>
                <a:ext cx="241498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1001" extrusionOk="0">
                    <a:moveTo>
                      <a:pt x="1423" y="1"/>
                    </a:moveTo>
                    <a:cubicBezTo>
                      <a:pt x="1018" y="1"/>
                      <a:pt x="562" y="54"/>
                      <a:pt x="60" y="191"/>
                    </a:cubicBezTo>
                    <a:cubicBezTo>
                      <a:pt x="0" y="263"/>
                      <a:pt x="36" y="537"/>
                      <a:pt x="36" y="537"/>
                    </a:cubicBezTo>
                    <a:cubicBezTo>
                      <a:pt x="124" y="505"/>
                      <a:pt x="730" y="325"/>
                      <a:pt x="1458" y="325"/>
                    </a:cubicBezTo>
                    <a:cubicBezTo>
                      <a:pt x="2112" y="325"/>
                      <a:pt x="2866" y="471"/>
                      <a:pt x="3429" y="1001"/>
                    </a:cubicBezTo>
                    <a:cubicBezTo>
                      <a:pt x="3560" y="620"/>
                      <a:pt x="3549" y="584"/>
                      <a:pt x="3549" y="584"/>
                    </a:cubicBezTo>
                    <a:cubicBezTo>
                      <a:pt x="3549" y="584"/>
                      <a:pt x="2768" y="1"/>
                      <a:pt x="1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2398;p67">
                <a:extLst>
                  <a:ext uri="{FF2B5EF4-FFF2-40B4-BE49-F238E27FC236}">
                    <a16:creationId xmlns:a16="http://schemas.microsoft.com/office/drawing/2014/main" id="{FB3F7E56-9DB1-F92C-6A03-254A1CC5595B}"/>
                  </a:ext>
                </a:extLst>
              </p:cNvPr>
              <p:cNvSpPr/>
              <p:nvPr/>
            </p:nvSpPr>
            <p:spPr>
              <a:xfrm>
                <a:off x="8742913" y="4643553"/>
                <a:ext cx="251128" cy="104846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1546" extrusionOk="0">
                    <a:moveTo>
                      <a:pt x="2390" y="1"/>
                    </a:moveTo>
                    <a:cubicBezTo>
                      <a:pt x="1070" y="1"/>
                      <a:pt x="0" y="629"/>
                      <a:pt x="0" y="629"/>
                    </a:cubicBezTo>
                    <a:cubicBezTo>
                      <a:pt x="0" y="629"/>
                      <a:pt x="12" y="1034"/>
                      <a:pt x="226" y="1546"/>
                    </a:cubicBezTo>
                    <a:cubicBezTo>
                      <a:pt x="872" y="1026"/>
                      <a:pt x="1757" y="864"/>
                      <a:pt x="2478" y="864"/>
                    </a:cubicBezTo>
                    <a:cubicBezTo>
                      <a:pt x="3045" y="864"/>
                      <a:pt x="3511" y="965"/>
                      <a:pt x="3679" y="1070"/>
                    </a:cubicBezTo>
                    <a:cubicBezTo>
                      <a:pt x="3679" y="1070"/>
                      <a:pt x="3703" y="629"/>
                      <a:pt x="3679" y="224"/>
                    </a:cubicBezTo>
                    <a:cubicBezTo>
                      <a:pt x="3242" y="62"/>
                      <a:pt x="2804" y="1"/>
                      <a:pt x="23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2399;p67">
                <a:extLst>
                  <a:ext uri="{FF2B5EF4-FFF2-40B4-BE49-F238E27FC236}">
                    <a16:creationId xmlns:a16="http://schemas.microsoft.com/office/drawing/2014/main" id="{A063100F-15BE-063D-74C8-10DC03BF13E6}"/>
                  </a:ext>
                </a:extLst>
              </p:cNvPr>
              <p:cNvSpPr/>
              <p:nvPr/>
            </p:nvSpPr>
            <p:spPr>
              <a:xfrm>
                <a:off x="8744473" y="4660033"/>
                <a:ext cx="248755" cy="71412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1053" extrusionOk="0">
                    <a:moveTo>
                      <a:pt x="2405" y="1"/>
                    </a:moveTo>
                    <a:cubicBezTo>
                      <a:pt x="1105" y="1"/>
                      <a:pt x="25" y="624"/>
                      <a:pt x="25" y="624"/>
                    </a:cubicBezTo>
                    <a:cubicBezTo>
                      <a:pt x="25" y="624"/>
                      <a:pt x="1" y="684"/>
                      <a:pt x="144" y="1053"/>
                    </a:cubicBezTo>
                    <a:cubicBezTo>
                      <a:pt x="763" y="536"/>
                      <a:pt x="1613" y="386"/>
                      <a:pt x="2323" y="386"/>
                    </a:cubicBezTo>
                    <a:cubicBezTo>
                      <a:pt x="3019" y="386"/>
                      <a:pt x="3579" y="530"/>
                      <a:pt x="3656" y="612"/>
                    </a:cubicBezTo>
                    <a:cubicBezTo>
                      <a:pt x="3656" y="612"/>
                      <a:pt x="3668" y="231"/>
                      <a:pt x="3656" y="219"/>
                    </a:cubicBezTo>
                    <a:cubicBezTo>
                      <a:pt x="3235" y="61"/>
                      <a:pt x="2809" y="1"/>
                      <a:pt x="24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3" name="Google Shape;2400;p67">
            <a:extLst>
              <a:ext uri="{FF2B5EF4-FFF2-40B4-BE49-F238E27FC236}">
                <a16:creationId xmlns:a16="http://schemas.microsoft.com/office/drawing/2014/main" id="{01723F5C-64F0-FFF8-7D1B-CAE4785583C1}"/>
              </a:ext>
            </a:extLst>
          </p:cNvPr>
          <p:cNvGrpSpPr/>
          <p:nvPr/>
        </p:nvGrpSpPr>
        <p:grpSpPr>
          <a:xfrm>
            <a:off x="2021806" y="3103409"/>
            <a:ext cx="339177" cy="211269"/>
            <a:chOff x="6243051" y="3459679"/>
            <a:chExt cx="388252" cy="241837"/>
          </a:xfrm>
        </p:grpSpPr>
        <p:sp>
          <p:nvSpPr>
            <p:cNvPr id="1874" name="Google Shape;2401;p67">
              <a:extLst>
                <a:ext uri="{FF2B5EF4-FFF2-40B4-BE49-F238E27FC236}">
                  <a16:creationId xmlns:a16="http://schemas.microsoft.com/office/drawing/2014/main" id="{2EA401EC-D91F-216B-EE4E-64688149767D}"/>
                </a:ext>
              </a:extLst>
            </p:cNvPr>
            <p:cNvSpPr/>
            <p:nvPr/>
          </p:nvSpPr>
          <p:spPr>
            <a:xfrm>
              <a:off x="6503807" y="3459679"/>
              <a:ext cx="127497" cy="128446"/>
            </a:xfrm>
            <a:custGeom>
              <a:avLst/>
              <a:gdLst/>
              <a:ahLst/>
              <a:cxnLst/>
              <a:rect l="l" t="t" r="r" b="b"/>
              <a:pathLst>
                <a:path w="1880" h="1894" extrusionOk="0">
                  <a:moveTo>
                    <a:pt x="965" y="0"/>
                  </a:moveTo>
                  <a:cubicBezTo>
                    <a:pt x="930" y="0"/>
                    <a:pt x="846" y="12"/>
                    <a:pt x="787" y="48"/>
                  </a:cubicBezTo>
                  <a:cubicBezTo>
                    <a:pt x="692" y="96"/>
                    <a:pt x="572" y="251"/>
                    <a:pt x="525" y="346"/>
                  </a:cubicBezTo>
                  <a:cubicBezTo>
                    <a:pt x="453" y="489"/>
                    <a:pt x="239" y="762"/>
                    <a:pt x="1" y="1239"/>
                  </a:cubicBezTo>
                  <a:lnTo>
                    <a:pt x="632" y="1894"/>
                  </a:lnTo>
                  <a:cubicBezTo>
                    <a:pt x="632" y="1894"/>
                    <a:pt x="846" y="1620"/>
                    <a:pt x="1084" y="1441"/>
                  </a:cubicBezTo>
                  <a:cubicBezTo>
                    <a:pt x="1311" y="1286"/>
                    <a:pt x="1656" y="941"/>
                    <a:pt x="1704" y="715"/>
                  </a:cubicBezTo>
                  <a:cubicBezTo>
                    <a:pt x="1775" y="608"/>
                    <a:pt x="1846" y="548"/>
                    <a:pt x="1846" y="548"/>
                  </a:cubicBezTo>
                  <a:cubicBezTo>
                    <a:pt x="1846" y="548"/>
                    <a:pt x="1879" y="428"/>
                    <a:pt x="1747" y="428"/>
                  </a:cubicBezTo>
                  <a:cubicBezTo>
                    <a:pt x="1740" y="428"/>
                    <a:pt x="1734" y="429"/>
                    <a:pt x="1727" y="429"/>
                  </a:cubicBezTo>
                  <a:lnTo>
                    <a:pt x="1680" y="429"/>
                  </a:lnTo>
                  <a:cubicBezTo>
                    <a:pt x="1704" y="405"/>
                    <a:pt x="1704" y="346"/>
                    <a:pt x="1644" y="298"/>
                  </a:cubicBezTo>
                  <a:cubicBezTo>
                    <a:pt x="1590" y="262"/>
                    <a:pt x="1546" y="251"/>
                    <a:pt x="1512" y="251"/>
                  </a:cubicBezTo>
                  <a:cubicBezTo>
                    <a:pt x="1477" y="251"/>
                    <a:pt x="1454" y="262"/>
                    <a:pt x="1442" y="274"/>
                  </a:cubicBezTo>
                  <a:lnTo>
                    <a:pt x="1430" y="274"/>
                  </a:lnTo>
                  <a:cubicBezTo>
                    <a:pt x="1430" y="239"/>
                    <a:pt x="1430" y="131"/>
                    <a:pt x="1311" y="96"/>
                  </a:cubicBezTo>
                  <a:cubicBezTo>
                    <a:pt x="1283" y="84"/>
                    <a:pt x="1252" y="80"/>
                    <a:pt x="1224" y="80"/>
                  </a:cubicBezTo>
                  <a:cubicBezTo>
                    <a:pt x="1168" y="80"/>
                    <a:pt x="1120" y="96"/>
                    <a:pt x="1120" y="96"/>
                  </a:cubicBezTo>
                  <a:cubicBezTo>
                    <a:pt x="1120" y="96"/>
                    <a:pt x="1144" y="36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5" name="Google Shape;2402;p67">
              <a:extLst>
                <a:ext uri="{FF2B5EF4-FFF2-40B4-BE49-F238E27FC236}">
                  <a16:creationId xmlns:a16="http://schemas.microsoft.com/office/drawing/2014/main" id="{2F36A491-EE19-F258-6529-EFC35EDD2633}"/>
                </a:ext>
              </a:extLst>
            </p:cNvPr>
            <p:cNvGrpSpPr/>
            <p:nvPr/>
          </p:nvGrpSpPr>
          <p:grpSpPr>
            <a:xfrm>
              <a:off x="6243051" y="3463748"/>
              <a:ext cx="316572" cy="237768"/>
              <a:chOff x="6243051" y="3463748"/>
              <a:chExt cx="316572" cy="237768"/>
            </a:xfrm>
          </p:grpSpPr>
          <p:sp>
            <p:nvSpPr>
              <p:cNvPr id="1876" name="Google Shape;2403;p67">
                <a:extLst>
                  <a:ext uri="{FF2B5EF4-FFF2-40B4-BE49-F238E27FC236}">
                    <a16:creationId xmlns:a16="http://schemas.microsoft.com/office/drawing/2014/main" id="{23F2299C-2DD0-5240-1F46-67F71D9211DB}"/>
                  </a:ext>
                </a:extLst>
              </p:cNvPr>
              <p:cNvSpPr/>
              <p:nvPr/>
            </p:nvSpPr>
            <p:spPr>
              <a:xfrm>
                <a:off x="6243051" y="3463748"/>
                <a:ext cx="316572" cy="237768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3506" extrusionOk="0">
                    <a:moveTo>
                      <a:pt x="1155" y="0"/>
                    </a:moveTo>
                    <a:cubicBezTo>
                      <a:pt x="1155" y="0"/>
                      <a:pt x="0" y="631"/>
                      <a:pt x="119" y="2191"/>
                    </a:cubicBezTo>
                    <a:cubicBezTo>
                      <a:pt x="165" y="2859"/>
                      <a:pt x="1697" y="3506"/>
                      <a:pt x="2420" y="3506"/>
                    </a:cubicBezTo>
                    <a:cubicBezTo>
                      <a:pt x="2457" y="3506"/>
                      <a:pt x="2492" y="3504"/>
                      <a:pt x="2524" y="3500"/>
                    </a:cubicBezTo>
                    <a:cubicBezTo>
                      <a:pt x="3013" y="3441"/>
                      <a:pt x="4668" y="2238"/>
                      <a:pt x="4656" y="2000"/>
                    </a:cubicBezTo>
                    <a:cubicBezTo>
                      <a:pt x="4608" y="1131"/>
                      <a:pt x="3870" y="881"/>
                      <a:pt x="3870" y="881"/>
                    </a:cubicBezTo>
                    <a:lnTo>
                      <a:pt x="2512" y="1464"/>
                    </a:lnTo>
                    <a:cubicBezTo>
                      <a:pt x="2084" y="1179"/>
                      <a:pt x="1643" y="71"/>
                      <a:pt x="11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2404;p67">
                <a:extLst>
                  <a:ext uri="{FF2B5EF4-FFF2-40B4-BE49-F238E27FC236}">
                    <a16:creationId xmlns:a16="http://schemas.microsoft.com/office/drawing/2014/main" id="{726A3613-2573-456F-F247-43BE0D43780E}"/>
                  </a:ext>
                </a:extLst>
              </p:cNvPr>
              <p:cNvSpPr/>
              <p:nvPr/>
            </p:nvSpPr>
            <p:spPr>
              <a:xfrm>
                <a:off x="6267262" y="3499216"/>
                <a:ext cx="121190" cy="173002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551" extrusionOk="0">
                    <a:moveTo>
                      <a:pt x="1370" y="1"/>
                    </a:moveTo>
                    <a:cubicBezTo>
                      <a:pt x="1370" y="1"/>
                      <a:pt x="477" y="239"/>
                      <a:pt x="0" y="2061"/>
                    </a:cubicBezTo>
                    <a:cubicBezTo>
                      <a:pt x="323" y="2511"/>
                      <a:pt x="541" y="2551"/>
                      <a:pt x="609" y="2551"/>
                    </a:cubicBezTo>
                    <a:cubicBezTo>
                      <a:pt x="624" y="2551"/>
                      <a:pt x="631" y="2549"/>
                      <a:pt x="631" y="2549"/>
                    </a:cubicBezTo>
                    <a:cubicBezTo>
                      <a:pt x="810" y="2227"/>
                      <a:pt x="1108" y="799"/>
                      <a:pt x="1786" y="560"/>
                    </a:cubicBezTo>
                    <a:cubicBezTo>
                      <a:pt x="1560" y="96"/>
                      <a:pt x="1370" y="1"/>
                      <a:pt x="1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2405;p67">
                <a:extLst>
                  <a:ext uri="{FF2B5EF4-FFF2-40B4-BE49-F238E27FC236}">
                    <a16:creationId xmlns:a16="http://schemas.microsoft.com/office/drawing/2014/main" id="{7AA63734-CE45-91AA-5CD4-CB135598B111}"/>
                  </a:ext>
                </a:extLst>
              </p:cNvPr>
              <p:cNvSpPr/>
              <p:nvPr/>
            </p:nvSpPr>
            <p:spPr>
              <a:xfrm>
                <a:off x="6277773" y="3507286"/>
                <a:ext cx="102608" cy="158354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335" extrusionOk="0">
                    <a:moveTo>
                      <a:pt x="1310" y="1"/>
                    </a:moveTo>
                    <a:cubicBezTo>
                      <a:pt x="1310" y="1"/>
                      <a:pt x="584" y="311"/>
                      <a:pt x="0" y="2108"/>
                    </a:cubicBezTo>
                    <a:cubicBezTo>
                      <a:pt x="143" y="2263"/>
                      <a:pt x="262" y="2335"/>
                      <a:pt x="262" y="2335"/>
                    </a:cubicBezTo>
                    <a:cubicBezTo>
                      <a:pt x="512" y="1442"/>
                      <a:pt x="988" y="382"/>
                      <a:pt x="1512" y="251"/>
                    </a:cubicBezTo>
                    <a:cubicBezTo>
                      <a:pt x="1405" y="84"/>
                      <a:pt x="1310" y="1"/>
                      <a:pt x="1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2406;p67">
                <a:extLst>
                  <a:ext uri="{FF2B5EF4-FFF2-40B4-BE49-F238E27FC236}">
                    <a16:creationId xmlns:a16="http://schemas.microsoft.com/office/drawing/2014/main" id="{D380B0AC-0212-09FF-102D-3E1C521D7547}"/>
                  </a:ext>
                </a:extLst>
              </p:cNvPr>
              <p:cNvSpPr/>
              <p:nvPr/>
            </p:nvSpPr>
            <p:spPr>
              <a:xfrm>
                <a:off x="6451384" y="3532311"/>
                <a:ext cx="95284" cy="11963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764" extrusionOk="0">
                    <a:moveTo>
                      <a:pt x="471" y="0"/>
                    </a:moveTo>
                    <a:cubicBezTo>
                      <a:pt x="434" y="0"/>
                      <a:pt x="260" y="102"/>
                      <a:pt x="0" y="215"/>
                    </a:cubicBezTo>
                    <a:cubicBezTo>
                      <a:pt x="453" y="406"/>
                      <a:pt x="798" y="1763"/>
                      <a:pt x="798" y="1763"/>
                    </a:cubicBezTo>
                    <a:cubicBezTo>
                      <a:pt x="798" y="1763"/>
                      <a:pt x="1191" y="1477"/>
                      <a:pt x="1405" y="1227"/>
                    </a:cubicBezTo>
                    <a:cubicBezTo>
                      <a:pt x="1179" y="501"/>
                      <a:pt x="500" y="1"/>
                      <a:pt x="476" y="1"/>
                    </a:cubicBezTo>
                    <a:cubicBezTo>
                      <a:pt x="475" y="0"/>
                      <a:pt x="473" y="0"/>
                      <a:pt x="4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2407;p67">
                <a:extLst>
                  <a:ext uri="{FF2B5EF4-FFF2-40B4-BE49-F238E27FC236}">
                    <a16:creationId xmlns:a16="http://schemas.microsoft.com/office/drawing/2014/main" id="{1F4E15DF-C840-00A8-84FD-C0FCAD1C2E7E}"/>
                  </a:ext>
                </a:extLst>
              </p:cNvPr>
              <p:cNvSpPr/>
              <p:nvPr/>
            </p:nvSpPr>
            <p:spPr>
              <a:xfrm>
                <a:off x="6459454" y="3535566"/>
                <a:ext cx="75142" cy="102608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513" extrusionOk="0">
                    <a:moveTo>
                      <a:pt x="214" y="1"/>
                    </a:moveTo>
                    <a:cubicBezTo>
                      <a:pt x="179" y="24"/>
                      <a:pt x="95" y="60"/>
                      <a:pt x="0" y="108"/>
                    </a:cubicBezTo>
                    <a:cubicBezTo>
                      <a:pt x="500" y="298"/>
                      <a:pt x="869" y="1513"/>
                      <a:pt x="869" y="1513"/>
                    </a:cubicBezTo>
                    <a:cubicBezTo>
                      <a:pt x="869" y="1513"/>
                      <a:pt x="1036" y="1394"/>
                      <a:pt x="1107" y="1322"/>
                    </a:cubicBezTo>
                    <a:cubicBezTo>
                      <a:pt x="929" y="560"/>
                      <a:pt x="226" y="1"/>
                      <a:pt x="2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81" name="Google Shape;2408;p67">
            <a:extLst>
              <a:ext uri="{FF2B5EF4-FFF2-40B4-BE49-F238E27FC236}">
                <a16:creationId xmlns:a16="http://schemas.microsoft.com/office/drawing/2014/main" id="{E13E6479-1C9C-5EEC-8B5F-92AC9E70980E}"/>
              </a:ext>
            </a:extLst>
          </p:cNvPr>
          <p:cNvSpPr/>
          <p:nvPr/>
        </p:nvSpPr>
        <p:spPr>
          <a:xfrm>
            <a:off x="3017239" y="3008801"/>
            <a:ext cx="422367" cy="321455"/>
          </a:xfrm>
          <a:custGeom>
            <a:avLst/>
            <a:gdLst/>
            <a:ahLst/>
            <a:cxnLst/>
            <a:rect l="l" t="t" r="r" b="b"/>
            <a:pathLst>
              <a:path w="6228" h="4740" extrusionOk="0">
                <a:moveTo>
                  <a:pt x="1" y="1"/>
                </a:moveTo>
                <a:lnTo>
                  <a:pt x="37" y="3275"/>
                </a:lnTo>
                <a:lnTo>
                  <a:pt x="60" y="3275"/>
                </a:lnTo>
                <a:cubicBezTo>
                  <a:pt x="60" y="3275"/>
                  <a:pt x="1691" y="3251"/>
                  <a:pt x="2834" y="3251"/>
                </a:cubicBezTo>
                <a:lnTo>
                  <a:pt x="3751" y="3251"/>
                </a:lnTo>
                <a:cubicBezTo>
                  <a:pt x="5001" y="3311"/>
                  <a:pt x="5621" y="4561"/>
                  <a:pt x="5644" y="4739"/>
                </a:cubicBezTo>
                <a:lnTo>
                  <a:pt x="5847" y="4739"/>
                </a:lnTo>
                <a:cubicBezTo>
                  <a:pt x="6002" y="4739"/>
                  <a:pt x="6097" y="4727"/>
                  <a:pt x="6133" y="4715"/>
                </a:cubicBezTo>
                <a:lnTo>
                  <a:pt x="6168" y="4739"/>
                </a:lnTo>
                <a:cubicBezTo>
                  <a:pt x="6228" y="4727"/>
                  <a:pt x="6216" y="4608"/>
                  <a:pt x="6216" y="4608"/>
                </a:cubicBezTo>
                <a:lnTo>
                  <a:pt x="6216" y="1263"/>
                </a:lnTo>
                <a:lnTo>
                  <a:pt x="6133" y="1263"/>
                </a:lnTo>
                <a:lnTo>
                  <a:pt x="6133" y="4644"/>
                </a:lnTo>
                <a:cubicBezTo>
                  <a:pt x="6133" y="4644"/>
                  <a:pt x="6133" y="4668"/>
                  <a:pt x="6121" y="4668"/>
                </a:cubicBezTo>
                <a:cubicBezTo>
                  <a:pt x="6073" y="4680"/>
                  <a:pt x="5847" y="4704"/>
                  <a:pt x="5847" y="4704"/>
                </a:cubicBezTo>
                <a:cubicBezTo>
                  <a:pt x="5787" y="4704"/>
                  <a:pt x="5692" y="4680"/>
                  <a:pt x="5692" y="4680"/>
                </a:cubicBezTo>
                <a:cubicBezTo>
                  <a:pt x="5597" y="4418"/>
                  <a:pt x="4894" y="3251"/>
                  <a:pt x="3727" y="3215"/>
                </a:cubicBezTo>
                <a:lnTo>
                  <a:pt x="2882" y="3215"/>
                </a:lnTo>
                <a:cubicBezTo>
                  <a:pt x="1834" y="3215"/>
                  <a:pt x="322" y="3227"/>
                  <a:pt x="60" y="3227"/>
                </a:cubicBezTo>
                <a:lnTo>
                  <a:pt x="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2" name="Google Shape;2409;p67">
            <a:extLst>
              <a:ext uri="{FF2B5EF4-FFF2-40B4-BE49-F238E27FC236}">
                <a16:creationId xmlns:a16="http://schemas.microsoft.com/office/drawing/2014/main" id="{E16CCAEB-947D-760E-74DD-1E3D1A4EA10C}"/>
              </a:ext>
            </a:extLst>
          </p:cNvPr>
          <p:cNvGrpSpPr/>
          <p:nvPr/>
        </p:nvGrpSpPr>
        <p:grpSpPr>
          <a:xfrm>
            <a:off x="1406017" y="2869333"/>
            <a:ext cx="725869" cy="1253143"/>
            <a:chOff x="5538164" y="3191736"/>
            <a:chExt cx="830894" cy="1434458"/>
          </a:xfrm>
        </p:grpSpPr>
        <p:sp>
          <p:nvSpPr>
            <p:cNvPr id="1883" name="Google Shape;2410;p67">
              <a:extLst>
                <a:ext uri="{FF2B5EF4-FFF2-40B4-BE49-F238E27FC236}">
                  <a16:creationId xmlns:a16="http://schemas.microsoft.com/office/drawing/2014/main" id="{3F24E7BE-6050-6F15-2DD4-623C0487ECD8}"/>
                </a:ext>
              </a:extLst>
            </p:cNvPr>
            <p:cNvSpPr/>
            <p:nvPr/>
          </p:nvSpPr>
          <p:spPr>
            <a:xfrm>
              <a:off x="5736799" y="3377960"/>
              <a:ext cx="260012" cy="294667"/>
            </a:xfrm>
            <a:custGeom>
              <a:avLst/>
              <a:gdLst/>
              <a:ahLst/>
              <a:cxnLst/>
              <a:rect l="l" t="t" r="r" b="b"/>
              <a:pathLst>
                <a:path w="3834" h="4345" extrusionOk="0">
                  <a:moveTo>
                    <a:pt x="3316" y="1"/>
                  </a:moveTo>
                  <a:cubicBezTo>
                    <a:pt x="2513" y="1"/>
                    <a:pt x="1082" y="1902"/>
                    <a:pt x="560" y="2503"/>
                  </a:cubicBezTo>
                  <a:cubicBezTo>
                    <a:pt x="0" y="3122"/>
                    <a:pt x="452" y="4039"/>
                    <a:pt x="941" y="4313"/>
                  </a:cubicBezTo>
                  <a:cubicBezTo>
                    <a:pt x="977" y="4334"/>
                    <a:pt x="1019" y="4344"/>
                    <a:pt x="1065" y="4344"/>
                  </a:cubicBezTo>
                  <a:cubicBezTo>
                    <a:pt x="1637" y="4344"/>
                    <a:pt x="2894" y="2808"/>
                    <a:pt x="3346" y="2158"/>
                  </a:cubicBezTo>
                  <a:cubicBezTo>
                    <a:pt x="3834" y="1456"/>
                    <a:pt x="3429" y="15"/>
                    <a:pt x="3429" y="15"/>
                  </a:cubicBezTo>
                  <a:cubicBezTo>
                    <a:pt x="3393" y="5"/>
                    <a:pt x="3355" y="1"/>
                    <a:pt x="3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2411;p67">
              <a:extLst>
                <a:ext uri="{FF2B5EF4-FFF2-40B4-BE49-F238E27FC236}">
                  <a16:creationId xmlns:a16="http://schemas.microsoft.com/office/drawing/2014/main" id="{C1F15258-AFA3-840D-8904-EE4DB162AF88}"/>
                </a:ext>
              </a:extLst>
            </p:cNvPr>
            <p:cNvSpPr/>
            <p:nvPr/>
          </p:nvSpPr>
          <p:spPr>
            <a:xfrm>
              <a:off x="5840152" y="3429772"/>
              <a:ext cx="97725" cy="147028"/>
            </a:xfrm>
            <a:custGeom>
              <a:avLst/>
              <a:gdLst/>
              <a:ahLst/>
              <a:cxnLst/>
              <a:rect l="l" t="t" r="r" b="b"/>
              <a:pathLst>
                <a:path w="1441" h="2168" extrusionOk="0">
                  <a:moveTo>
                    <a:pt x="560" y="1"/>
                  </a:moveTo>
                  <a:cubicBezTo>
                    <a:pt x="167" y="382"/>
                    <a:pt x="0" y="656"/>
                    <a:pt x="0" y="656"/>
                  </a:cubicBezTo>
                  <a:cubicBezTo>
                    <a:pt x="143" y="858"/>
                    <a:pt x="833" y="1406"/>
                    <a:pt x="1000" y="2168"/>
                  </a:cubicBezTo>
                  <a:cubicBezTo>
                    <a:pt x="1334" y="1823"/>
                    <a:pt x="1441" y="1620"/>
                    <a:pt x="1441" y="1620"/>
                  </a:cubicBezTo>
                  <a:cubicBezTo>
                    <a:pt x="1441" y="1620"/>
                    <a:pt x="1322" y="680"/>
                    <a:pt x="5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2412;p67">
              <a:extLst>
                <a:ext uri="{FF2B5EF4-FFF2-40B4-BE49-F238E27FC236}">
                  <a16:creationId xmlns:a16="http://schemas.microsoft.com/office/drawing/2014/main" id="{9CA460D4-4CC5-B393-A466-C813C461FDB3}"/>
                </a:ext>
              </a:extLst>
            </p:cNvPr>
            <p:cNvSpPr/>
            <p:nvPr/>
          </p:nvSpPr>
          <p:spPr>
            <a:xfrm>
              <a:off x="5849036" y="3442725"/>
              <a:ext cx="80771" cy="122817"/>
            </a:xfrm>
            <a:custGeom>
              <a:avLst/>
              <a:gdLst/>
              <a:ahLst/>
              <a:cxnLst/>
              <a:rect l="l" t="t" r="r" b="b"/>
              <a:pathLst>
                <a:path w="1191" h="1811" extrusionOk="0">
                  <a:moveTo>
                    <a:pt x="238" y="0"/>
                  </a:moveTo>
                  <a:cubicBezTo>
                    <a:pt x="107" y="120"/>
                    <a:pt x="0" y="262"/>
                    <a:pt x="0" y="262"/>
                  </a:cubicBezTo>
                  <a:cubicBezTo>
                    <a:pt x="488" y="584"/>
                    <a:pt x="1012" y="1358"/>
                    <a:pt x="1012" y="1810"/>
                  </a:cubicBezTo>
                  <a:lnTo>
                    <a:pt x="1191" y="1596"/>
                  </a:lnTo>
                  <a:cubicBezTo>
                    <a:pt x="1191" y="1596"/>
                    <a:pt x="1072" y="727"/>
                    <a:pt x="2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2413;p67">
              <a:extLst>
                <a:ext uri="{FF2B5EF4-FFF2-40B4-BE49-F238E27FC236}">
                  <a16:creationId xmlns:a16="http://schemas.microsoft.com/office/drawing/2014/main" id="{268D56FC-AB6B-AB56-9853-AADAAAD4291F}"/>
                </a:ext>
              </a:extLst>
            </p:cNvPr>
            <p:cNvSpPr/>
            <p:nvPr/>
          </p:nvSpPr>
          <p:spPr>
            <a:xfrm>
              <a:off x="5541351" y="4477877"/>
              <a:ext cx="210845" cy="134821"/>
            </a:xfrm>
            <a:custGeom>
              <a:avLst/>
              <a:gdLst/>
              <a:ahLst/>
              <a:cxnLst/>
              <a:rect l="l" t="t" r="r" b="b"/>
              <a:pathLst>
                <a:path w="3109" h="1988" extrusionOk="0">
                  <a:moveTo>
                    <a:pt x="548" y="0"/>
                  </a:moveTo>
                  <a:cubicBezTo>
                    <a:pt x="346" y="560"/>
                    <a:pt x="1" y="1512"/>
                    <a:pt x="203" y="1774"/>
                  </a:cubicBezTo>
                  <a:cubicBezTo>
                    <a:pt x="330" y="1944"/>
                    <a:pt x="639" y="1988"/>
                    <a:pt x="920" y="1988"/>
                  </a:cubicBezTo>
                  <a:cubicBezTo>
                    <a:pt x="1112" y="1988"/>
                    <a:pt x="1292" y="1967"/>
                    <a:pt x="1394" y="1953"/>
                  </a:cubicBezTo>
                  <a:cubicBezTo>
                    <a:pt x="1632" y="1929"/>
                    <a:pt x="2489" y="1512"/>
                    <a:pt x="2799" y="1405"/>
                  </a:cubicBezTo>
                  <a:cubicBezTo>
                    <a:pt x="3108" y="1298"/>
                    <a:pt x="3084" y="536"/>
                    <a:pt x="2620" y="393"/>
                  </a:cubicBezTo>
                  <a:cubicBezTo>
                    <a:pt x="2168" y="262"/>
                    <a:pt x="1429" y="0"/>
                    <a:pt x="14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2414;p67">
              <a:extLst>
                <a:ext uri="{FF2B5EF4-FFF2-40B4-BE49-F238E27FC236}">
                  <a16:creationId xmlns:a16="http://schemas.microsoft.com/office/drawing/2014/main" id="{3A956DE3-23C5-8FE5-5EF6-9A7F92EDEDF1}"/>
                </a:ext>
              </a:extLst>
            </p:cNvPr>
            <p:cNvSpPr/>
            <p:nvPr/>
          </p:nvSpPr>
          <p:spPr>
            <a:xfrm>
              <a:off x="6105790" y="4468993"/>
              <a:ext cx="263268" cy="157201"/>
            </a:xfrm>
            <a:custGeom>
              <a:avLst/>
              <a:gdLst/>
              <a:ahLst/>
              <a:cxnLst/>
              <a:rect l="l" t="t" r="r" b="b"/>
              <a:pathLst>
                <a:path w="3882" h="2318" extrusionOk="0">
                  <a:moveTo>
                    <a:pt x="2108" y="0"/>
                  </a:moveTo>
                  <a:lnTo>
                    <a:pt x="631" y="334"/>
                  </a:lnTo>
                  <a:cubicBezTo>
                    <a:pt x="631" y="750"/>
                    <a:pt x="0" y="1703"/>
                    <a:pt x="488" y="2191"/>
                  </a:cubicBezTo>
                  <a:cubicBezTo>
                    <a:pt x="488" y="2191"/>
                    <a:pt x="663" y="2318"/>
                    <a:pt x="1052" y="2318"/>
                  </a:cubicBezTo>
                  <a:cubicBezTo>
                    <a:pt x="1209" y="2318"/>
                    <a:pt x="1401" y="2297"/>
                    <a:pt x="1631" y="2239"/>
                  </a:cubicBezTo>
                  <a:cubicBezTo>
                    <a:pt x="1742" y="2207"/>
                    <a:pt x="1887" y="2196"/>
                    <a:pt x="2042" y="2196"/>
                  </a:cubicBezTo>
                  <a:cubicBezTo>
                    <a:pt x="2352" y="2196"/>
                    <a:pt x="2707" y="2239"/>
                    <a:pt x="2929" y="2239"/>
                  </a:cubicBezTo>
                  <a:cubicBezTo>
                    <a:pt x="3727" y="2215"/>
                    <a:pt x="3882" y="1846"/>
                    <a:pt x="3608" y="1346"/>
                  </a:cubicBezTo>
                  <a:cubicBezTo>
                    <a:pt x="3465" y="1084"/>
                    <a:pt x="2882" y="1131"/>
                    <a:pt x="2417" y="953"/>
                  </a:cubicBezTo>
                  <a:cubicBezTo>
                    <a:pt x="1965" y="774"/>
                    <a:pt x="2108" y="0"/>
                    <a:pt x="2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2415;p67">
              <a:extLst>
                <a:ext uri="{FF2B5EF4-FFF2-40B4-BE49-F238E27FC236}">
                  <a16:creationId xmlns:a16="http://schemas.microsoft.com/office/drawing/2014/main" id="{5FBEED0F-1561-5392-59FA-49F22255E527}"/>
                </a:ext>
              </a:extLst>
            </p:cNvPr>
            <p:cNvSpPr/>
            <p:nvPr/>
          </p:nvSpPr>
          <p:spPr>
            <a:xfrm>
              <a:off x="5888573" y="3693850"/>
              <a:ext cx="408600" cy="853687"/>
            </a:xfrm>
            <a:custGeom>
              <a:avLst/>
              <a:gdLst/>
              <a:ahLst/>
              <a:cxnLst/>
              <a:rect l="l" t="t" r="r" b="b"/>
              <a:pathLst>
                <a:path w="6025" h="12588" extrusionOk="0">
                  <a:moveTo>
                    <a:pt x="2203" y="0"/>
                  </a:moveTo>
                  <a:lnTo>
                    <a:pt x="596" y="12"/>
                  </a:lnTo>
                  <a:lnTo>
                    <a:pt x="0" y="3072"/>
                  </a:lnTo>
                  <a:cubicBezTo>
                    <a:pt x="191" y="4656"/>
                    <a:pt x="3144" y="7013"/>
                    <a:pt x="3096" y="8013"/>
                  </a:cubicBezTo>
                  <a:cubicBezTo>
                    <a:pt x="3048" y="8859"/>
                    <a:pt x="3037" y="12145"/>
                    <a:pt x="3441" y="12573"/>
                  </a:cubicBezTo>
                  <a:cubicBezTo>
                    <a:pt x="3450" y="12583"/>
                    <a:pt x="3493" y="12588"/>
                    <a:pt x="3561" y="12588"/>
                  </a:cubicBezTo>
                  <a:cubicBezTo>
                    <a:pt x="4058" y="12588"/>
                    <a:pt x="5906" y="12352"/>
                    <a:pt x="5906" y="12299"/>
                  </a:cubicBezTo>
                  <a:cubicBezTo>
                    <a:pt x="5775" y="10906"/>
                    <a:pt x="6025" y="8168"/>
                    <a:pt x="5882" y="7454"/>
                  </a:cubicBezTo>
                  <a:cubicBezTo>
                    <a:pt x="5537" y="5894"/>
                    <a:pt x="4001" y="2632"/>
                    <a:pt x="3953" y="1953"/>
                  </a:cubicBezTo>
                  <a:cubicBezTo>
                    <a:pt x="3894" y="953"/>
                    <a:pt x="2370" y="524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2416;p67">
              <a:extLst>
                <a:ext uri="{FF2B5EF4-FFF2-40B4-BE49-F238E27FC236}">
                  <a16:creationId xmlns:a16="http://schemas.microsoft.com/office/drawing/2014/main" id="{DEFEE0FA-A36D-E163-C9CD-C286113BAEFB}"/>
                </a:ext>
              </a:extLst>
            </p:cNvPr>
            <p:cNvSpPr/>
            <p:nvPr/>
          </p:nvSpPr>
          <p:spPr>
            <a:xfrm>
              <a:off x="6119489" y="3875530"/>
              <a:ext cx="178496" cy="661356"/>
            </a:xfrm>
            <a:custGeom>
              <a:avLst/>
              <a:gdLst/>
              <a:ahLst/>
              <a:cxnLst/>
              <a:rect l="l" t="t" r="r" b="b"/>
              <a:pathLst>
                <a:path w="2632" h="9752" extrusionOk="0">
                  <a:moveTo>
                    <a:pt x="846" y="0"/>
                  </a:moveTo>
                  <a:lnTo>
                    <a:pt x="1" y="595"/>
                  </a:lnTo>
                  <a:cubicBezTo>
                    <a:pt x="465" y="1584"/>
                    <a:pt x="2001" y="4501"/>
                    <a:pt x="1953" y="5156"/>
                  </a:cubicBezTo>
                  <a:cubicBezTo>
                    <a:pt x="1906" y="5810"/>
                    <a:pt x="2037" y="8025"/>
                    <a:pt x="1667" y="8215"/>
                  </a:cubicBezTo>
                  <a:cubicBezTo>
                    <a:pt x="1298" y="8394"/>
                    <a:pt x="1060" y="8680"/>
                    <a:pt x="1382" y="8680"/>
                  </a:cubicBezTo>
                  <a:cubicBezTo>
                    <a:pt x="1715" y="8680"/>
                    <a:pt x="1894" y="8751"/>
                    <a:pt x="1894" y="8751"/>
                  </a:cubicBezTo>
                  <a:lnTo>
                    <a:pt x="1441" y="9097"/>
                  </a:lnTo>
                  <a:lnTo>
                    <a:pt x="1394" y="9751"/>
                  </a:lnTo>
                  <a:lnTo>
                    <a:pt x="2513" y="9620"/>
                  </a:lnTo>
                  <a:cubicBezTo>
                    <a:pt x="2513" y="9620"/>
                    <a:pt x="2632" y="6203"/>
                    <a:pt x="2489" y="4775"/>
                  </a:cubicBezTo>
                  <a:cubicBezTo>
                    <a:pt x="2334" y="3334"/>
                    <a:pt x="941" y="226"/>
                    <a:pt x="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2417;p67">
              <a:extLst>
                <a:ext uri="{FF2B5EF4-FFF2-40B4-BE49-F238E27FC236}">
                  <a16:creationId xmlns:a16="http://schemas.microsoft.com/office/drawing/2014/main" id="{A97CC7C9-DB7C-5DA2-B317-8158FFF7040D}"/>
                </a:ext>
              </a:extLst>
            </p:cNvPr>
            <p:cNvSpPr/>
            <p:nvPr/>
          </p:nvSpPr>
          <p:spPr>
            <a:xfrm>
              <a:off x="5538164" y="3688967"/>
              <a:ext cx="520025" cy="850974"/>
            </a:xfrm>
            <a:custGeom>
              <a:avLst/>
              <a:gdLst/>
              <a:ahLst/>
              <a:cxnLst/>
              <a:rect l="l" t="t" r="r" b="b"/>
              <a:pathLst>
                <a:path w="7668" h="12548" extrusionOk="0">
                  <a:moveTo>
                    <a:pt x="4977" y="1"/>
                  </a:moveTo>
                  <a:cubicBezTo>
                    <a:pt x="4810" y="525"/>
                    <a:pt x="3620" y="1120"/>
                    <a:pt x="3548" y="2132"/>
                  </a:cubicBezTo>
                  <a:cubicBezTo>
                    <a:pt x="3501" y="2811"/>
                    <a:pt x="2500" y="5192"/>
                    <a:pt x="2155" y="6752"/>
                  </a:cubicBezTo>
                  <a:cubicBezTo>
                    <a:pt x="2012" y="7466"/>
                    <a:pt x="72" y="9609"/>
                    <a:pt x="0" y="12086"/>
                  </a:cubicBezTo>
                  <a:cubicBezTo>
                    <a:pt x="0" y="12134"/>
                    <a:pt x="1228" y="12547"/>
                    <a:pt x="1901" y="12547"/>
                  </a:cubicBezTo>
                  <a:cubicBezTo>
                    <a:pt x="2061" y="12547"/>
                    <a:pt x="2189" y="12524"/>
                    <a:pt x="2262" y="12467"/>
                  </a:cubicBezTo>
                  <a:cubicBezTo>
                    <a:pt x="2715" y="12133"/>
                    <a:pt x="3762" y="9073"/>
                    <a:pt x="4894" y="7704"/>
                  </a:cubicBezTo>
                  <a:cubicBezTo>
                    <a:pt x="5596" y="6871"/>
                    <a:pt x="6501" y="5013"/>
                    <a:pt x="7668" y="3477"/>
                  </a:cubicBezTo>
                  <a:lnTo>
                    <a:pt x="6596" y="13"/>
                  </a:lnTo>
                  <a:lnTo>
                    <a:pt x="4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2418;p67">
              <a:extLst>
                <a:ext uri="{FF2B5EF4-FFF2-40B4-BE49-F238E27FC236}">
                  <a16:creationId xmlns:a16="http://schemas.microsoft.com/office/drawing/2014/main" id="{F3329274-FCC8-87B7-F9A9-420F776A2A63}"/>
                </a:ext>
              </a:extLst>
            </p:cNvPr>
            <p:cNvSpPr/>
            <p:nvPr/>
          </p:nvSpPr>
          <p:spPr>
            <a:xfrm>
              <a:off x="5635006" y="4049141"/>
              <a:ext cx="339223" cy="490253"/>
            </a:xfrm>
            <a:custGeom>
              <a:avLst/>
              <a:gdLst/>
              <a:ahLst/>
              <a:cxnLst/>
              <a:rect l="l" t="t" r="r" b="b"/>
              <a:pathLst>
                <a:path w="5002" h="7229" extrusionOk="0">
                  <a:moveTo>
                    <a:pt x="5001" y="0"/>
                  </a:moveTo>
                  <a:cubicBezTo>
                    <a:pt x="5001" y="0"/>
                    <a:pt x="3013" y="2477"/>
                    <a:pt x="2430" y="2834"/>
                  </a:cubicBezTo>
                  <a:cubicBezTo>
                    <a:pt x="1870" y="3215"/>
                    <a:pt x="1" y="7096"/>
                    <a:pt x="72" y="7156"/>
                  </a:cubicBezTo>
                  <a:cubicBezTo>
                    <a:pt x="129" y="7202"/>
                    <a:pt x="280" y="7229"/>
                    <a:pt x="442" y="7229"/>
                  </a:cubicBezTo>
                  <a:cubicBezTo>
                    <a:pt x="651" y="7229"/>
                    <a:pt x="880" y="7185"/>
                    <a:pt x="953" y="7084"/>
                  </a:cubicBezTo>
                  <a:cubicBezTo>
                    <a:pt x="1084" y="6918"/>
                    <a:pt x="2787" y="3286"/>
                    <a:pt x="3168" y="2869"/>
                  </a:cubicBezTo>
                  <a:cubicBezTo>
                    <a:pt x="3561" y="2453"/>
                    <a:pt x="4763" y="452"/>
                    <a:pt x="5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2419;p67">
              <a:extLst>
                <a:ext uri="{FF2B5EF4-FFF2-40B4-BE49-F238E27FC236}">
                  <a16:creationId xmlns:a16="http://schemas.microsoft.com/office/drawing/2014/main" id="{06872E90-EA4E-B4D5-D854-C25696401D30}"/>
                </a:ext>
              </a:extLst>
            </p:cNvPr>
            <p:cNvSpPr/>
            <p:nvPr/>
          </p:nvSpPr>
          <p:spPr>
            <a:xfrm>
              <a:off x="6095278" y="3230323"/>
              <a:ext cx="171985" cy="212811"/>
            </a:xfrm>
            <a:custGeom>
              <a:avLst/>
              <a:gdLst/>
              <a:ahLst/>
              <a:cxnLst/>
              <a:rect l="l" t="t" r="r" b="b"/>
              <a:pathLst>
                <a:path w="2536" h="3138" extrusionOk="0">
                  <a:moveTo>
                    <a:pt x="1403" y="1"/>
                  </a:moveTo>
                  <a:cubicBezTo>
                    <a:pt x="283" y="1"/>
                    <a:pt x="60" y="769"/>
                    <a:pt x="36" y="1549"/>
                  </a:cubicBezTo>
                  <a:cubicBezTo>
                    <a:pt x="0" y="2347"/>
                    <a:pt x="786" y="3073"/>
                    <a:pt x="1370" y="3132"/>
                  </a:cubicBezTo>
                  <a:cubicBezTo>
                    <a:pt x="1407" y="3136"/>
                    <a:pt x="1443" y="3138"/>
                    <a:pt x="1478" y="3138"/>
                  </a:cubicBezTo>
                  <a:cubicBezTo>
                    <a:pt x="2170" y="3138"/>
                    <a:pt x="2535" y="2474"/>
                    <a:pt x="2513" y="1227"/>
                  </a:cubicBezTo>
                  <a:cubicBezTo>
                    <a:pt x="2513" y="585"/>
                    <a:pt x="2334" y="25"/>
                    <a:pt x="1429" y="1"/>
                  </a:cubicBezTo>
                  <a:cubicBezTo>
                    <a:pt x="1420" y="1"/>
                    <a:pt x="1412" y="1"/>
                    <a:pt x="1403" y="1"/>
                  </a:cubicBezTo>
                  <a:close/>
                </a:path>
              </a:pathLst>
            </a:custGeom>
            <a:solidFill>
              <a:srgbClr val="BE9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2420;p67">
              <a:extLst>
                <a:ext uri="{FF2B5EF4-FFF2-40B4-BE49-F238E27FC236}">
                  <a16:creationId xmlns:a16="http://schemas.microsoft.com/office/drawing/2014/main" id="{F5F81304-B562-4457-F8A4-436B8C2F94FB}"/>
                </a:ext>
              </a:extLst>
            </p:cNvPr>
            <p:cNvSpPr/>
            <p:nvPr/>
          </p:nvSpPr>
          <p:spPr>
            <a:xfrm>
              <a:off x="5740800" y="3355513"/>
              <a:ext cx="534605" cy="616190"/>
            </a:xfrm>
            <a:custGeom>
              <a:avLst/>
              <a:gdLst/>
              <a:ahLst/>
              <a:cxnLst/>
              <a:rect l="l" t="t" r="r" b="b"/>
              <a:pathLst>
                <a:path w="7883" h="9086" extrusionOk="0">
                  <a:moveTo>
                    <a:pt x="5060" y="0"/>
                  </a:moveTo>
                  <a:cubicBezTo>
                    <a:pt x="4958" y="0"/>
                    <a:pt x="4523" y="18"/>
                    <a:pt x="3620" y="274"/>
                  </a:cubicBezTo>
                  <a:cubicBezTo>
                    <a:pt x="2739" y="513"/>
                    <a:pt x="2775" y="1155"/>
                    <a:pt x="2608" y="1394"/>
                  </a:cubicBezTo>
                  <a:cubicBezTo>
                    <a:pt x="1667" y="2679"/>
                    <a:pt x="1477" y="3430"/>
                    <a:pt x="1108" y="4406"/>
                  </a:cubicBezTo>
                  <a:cubicBezTo>
                    <a:pt x="858" y="4811"/>
                    <a:pt x="870" y="5180"/>
                    <a:pt x="858" y="5227"/>
                  </a:cubicBezTo>
                  <a:cubicBezTo>
                    <a:pt x="774" y="5442"/>
                    <a:pt x="810" y="5620"/>
                    <a:pt x="751" y="5799"/>
                  </a:cubicBezTo>
                  <a:cubicBezTo>
                    <a:pt x="203" y="6597"/>
                    <a:pt x="1" y="7466"/>
                    <a:pt x="1" y="7466"/>
                  </a:cubicBezTo>
                  <a:cubicBezTo>
                    <a:pt x="286" y="7763"/>
                    <a:pt x="3620" y="9085"/>
                    <a:pt x="5406" y="9085"/>
                  </a:cubicBezTo>
                  <a:cubicBezTo>
                    <a:pt x="5835" y="8002"/>
                    <a:pt x="6728" y="3501"/>
                    <a:pt x="7180" y="3060"/>
                  </a:cubicBezTo>
                  <a:cubicBezTo>
                    <a:pt x="7787" y="2465"/>
                    <a:pt x="7883" y="691"/>
                    <a:pt x="7085" y="584"/>
                  </a:cubicBezTo>
                  <a:cubicBezTo>
                    <a:pt x="7013" y="572"/>
                    <a:pt x="5085" y="1"/>
                    <a:pt x="5085" y="1"/>
                  </a:cubicBezTo>
                  <a:cubicBezTo>
                    <a:pt x="5085" y="1"/>
                    <a:pt x="5077" y="0"/>
                    <a:pt x="5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2421;p67">
              <a:extLst>
                <a:ext uri="{FF2B5EF4-FFF2-40B4-BE49-F238E27FC236}">
                  <a16:creationId xmlns:a16="http://schemas.microsoft.com/office/drawing/2014/main" id="{5C0C36E0-B51B-0F0E-F1BD-72EFBC2E34EF}"/>
                </a:ext>
              </a:extLst>
            </p:cNvPr>
            <p:cNvSpPr/>
            <p:nvPr/>
          </p:nvSpPr>
          <p:spPr>
            <a:xfrm>
              <a:off x="6088022" y="3415259"/>
              <a:ext cx="252756" cy="575160"/>
            </a:xfrm>
            <a:custGeom>
              <a:avLst/>
              <a:gdLst/>
              <a:ahLst/>
              <a:cxnLst/>
              <a:rect l="l" t="t" r="r" b="b"/>
              <a:pathLst>
                <a:path w="3727" h="8481" extrusionOk="0">
                  <a:moveTo>
                    <a:pt x="2667" y="1"/>
                  </a:moveTo>
                  <a:cubicBezTo>
                    <a:pt x="2405" y="215"/>
                    <a:pt x="762" y="2441"/>
                    <a:pt x="0" y="8240"/>
                  </a:cubicBezTo>
                  <a:cubicBezTo>
                    <a:pt x="414" y="8413"/>
                    <a:pt x="832" y="8480"/>
                    <a:pt x="1190" y="8480"/>
                  </a:cubicBezTo>
                  <a:cubicBezTo>
                    <a:pt x="1792" y="8480"/>
                    <a:pt x="2224" y="8291"/>
                    <a:pt x="2179" y="8097"/>
                  </a:cubicBezTo>
                  <a:cubicBezTo>
                    <a:pt x="2072" y="7668"/>
                    <a:pt x="1834" y="6811"/>
                    <a:pt x="1929" y="6013"/>
                  </a:cubicBezTo>
                  <a:cubicBezTo>
                    <a:pt x="1953" y="5728"/>
                    <a:pt x="1870" y="5501"/>
                    <a:pt x="2001" y="5263"/>
                  </a:cubicBezTo>
                  <a:cubicBezTo>
                    <a:pt x="2251" y="4775"/>
                    <a:pt x="2405" y="3799"/>
                    <a:pt x="2477" y="3680"/>
                  </a:cubicBezTo>
                  <a:cubicBezTo>
                    <a:pt x="2643" y="3406"/>
                    <a:pt x="3274" y="1513"/>
                    <a:pt x="3358" y="1239"/>
                  </a:cubicBezTo>
                  <a:cubicBezTo>
                    <a:pt x="3429" y="953"/>
                    <a:pt x="3727" y="655"/>
                    <a:pt x="3239" y="358"/>
                  </a:cubicBezTo>
                  <a:cubicBezTo>
                    <a:pt x="2679" y="13"/>
                    <a:pt x="2667" y="1"/>
                    <a:pt x="2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2422;p67">
              <a:extLst>
                <a:ext uri="{FF2B5EF4-FFF2-40B4-BE49-F238E27FC236}">
                  <a16:creationId xmlns:a16="http://schemas.microsoft.com/office/drawing/2014/main" id="{914BD8E7-B90D-D5FE-3CD1-63C98849E8EC}"/>
                </a:ext>
              </a:extLst>
            </p:cNvPr>
            <p:cNvSpPr/>
            <p:nvPr/>
          </p:nvSpPr>
          <p:spPr>
            <a:xfrm>
              <a:off x="6104162" y="4457193"/>
              <a:ext cx="188194" cy="69174"/>
            </a:xfrm>
            <a:custGeom>
              <a:avLst/>
              <a:gdLst/>
              <a:ahLst/>
              <a:cxnLst/>
              <a:rect l="l" t="t" r="r" b="b"/>
              <a:pathLst>
                <a:path w="2775" h="1020" extrusionOk="0">
                  <a:moveTo>
                    <a:pt x="1736" y="0"/>
                  </a:moveTo>
                  <a:cubicBezTo>
                    <a:pt x="799" y="0"/>
                    <a:pt x="0" y="281"/>
                    <a:pt x="0" y="281"/>
                  </a:cubicBezTo>
                  <a:cubicBezTo>
                    <a:pt x="0" y="281"/>
                    <a:pt x="24" y="579"/>
                    <a:pt x="108" y="1020"/>
                  </a:cubicBezTo>
                  <a:cubicBezTo>
                    <a:pt x="675" y="808"/>
                    <a:pt x="1237" y="756"/>
                    <a:pt x="1707" y="756"/>
                  </a:cubicBezTo>
                  <a:cubicBezTo>
                    <a:pt x="2163" y="756"/>
                    <a:pt x="2533" y="805"/>
                    <a:pt x="2739" y="805"/>
                  </a:cubicBezTo>
                  <a:cubicBezTo>
                    <a:pt x="2739" y="805"/>
                    <a:pt x="2775" y="424"/>
                    <a:pt x="2739" y="127"/>
                  </a:cubicBezTo>
                  <a:cubicBezTo>
                    <a:pt x="2406" y="34"/>
                    <a:pt x="2063" y="0"/>
                    <a:pt x="1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2423;p67">
              <a:extLst>
                <a:ext uri="{FF2B5EF4-FFF2-40B4-BE49-F238E27FC236}">
                  <a16:creationId xmlns:a16="http://schemas.microsoft.com/office/drawing/2014/main" id="{88080F99-F11C-5BD4-839C-7F01EA604F84}"/>
                </a:ext>
              </a:extLst>
            </p:cNvPr>
            <p:cNvSpPr/>
            <p:nvPr/>
          </p:nvSpPr>
          <p:spPr>
            <a:xfrm>
              <a:off x="6104162" y="4470282"/>
              <a:ext cx="188194" cy="42386"/>
            </a:xfrm>
            <a:custGeom>
              <a:avLst/>
              <a:gdLst/>
              <a:ahLst/>
              <a:cxnLst/>
              <a:rect l="l" t="t" r="r" b="b"/>
              <a:pathLst>
                <a:path w="2775" h="625" extrusionOk="0">
                  <a:moveTo>
                    <a:pt x="1815" y="1"/>
                  </a:moveTo>
                  <a:cubicBezTo>
                    <a:pt x="850" y="1"/>
                    <a:pt x="24" y="267"/>
                    <a:pt x="24" y="267"/>
                  </a:cubicBezTo>
                  <a:cubicBezTo>
                    <a:pt x="24" y="267"/>
                    <a:pt x="0" y="327"/>
                    <a:pt x="60" y="624"/>
                  </a:cubicBezTo>
                  <a:cubicBezTo>
                    <a:pt x="595" y="386"/>
                    <a:pt x="1216" y="320"/>
                    <a:pt x="1726" y="320"/>
                  </a:cubicBezTo>
                  <a:cubicBezTo>
                    <a:pt x="2260" y="320"/>
                    <a:pt x="2672" y="392"/>
                    <a:pt x="2739" y="410"/>
                  </a:cubicBezTo>
                  <a:cubicBezTo>
                    <a:pt x="2739" y="410"/>
                    <a:pt x="2775" y="112"/>
                    <a:pt x="2763" y="100"/>
                  </a:cubicBezTo>
                  <a:cubicBezTo>
                    <a:pt x="2448" y="28"/>
                    <a:pt x="2124" y="1"/>
                    <a:pt x="1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2424;p67">
              <a:extLst>
                <a:ext uri="{FF2B5EF4-FFF2-40B4-BE49-F238E27FC236}">
                  <a16:creationId xmlns:a16="http://schemas.microsoft.com/office/drawing/2014/main" id="{F71EDC78-B1BC-5155-4125-9EE88111D98D}"/>
                </a:ext>
              </a:extLst>
            </p:cNvPr>
            <p:cNvSpPr/>
            <p:nvPr/>
          </p:nvSpPr>
          <p:spPr>
            <a:xfrm>
              <a:off x="5546234" y="4415689"/>
              <a:ext cx="185752" cy="91215"/>
            </a:xfrm>
            <a:custGeom>
              <a:avLst/>
              <a:gdLst/>
              <a:ahLst/>
              <a:cxnLst/>
              <a:rect l="l" t="t" r="r" b="b"/>
              <a:pathLst>
                <a:path w="2739" h="1345" extrusionOk="0">
                  <a:moveTo>
                    <a:pt x="143" y="0"/>
                  </a:moveTo>
                  <a:cubicBezTo>
                    <a:pt x="48" y="405"/>
                    <a:pt x="0" y="679"/>
                    <a:pt x="0" y="679"/>
                  </a:cubicBezTo>
                  <a:cubicBezTo>
                    <a:pt x="0" y="679"/>
                    <a:pt x="1081" y="1344"/>
                    <a:pt x="2243" y="1344"/>
                  </a:cubicBezTo>
                  <a:cubicBezTo>
                    <a:pt x="2324" y="1344"/>
                    <a:pt x="2406" y="1341"/>
                    <a:pt x="2489" y="1334"/>
                  </a:cubicBezTo>
                  <a:cubicBezTo>
                    <a:pt x="2596" y="1120"/>
                    <a:pt x="2739" y="762"/>
                    <a:pt x="2739" y="762"/>
                  </a:cubicBezTo>
                  <a:cubicBezTo>
                    <a:pt x="2358" y="679"/>
                    <a:pt x="1072" y="560"/>
                    <a:pt x="1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2425;p67">
              <a:extLst>
                <a:ext uri="{FF2B5EF4-FFF2-40B4-BE49-F238E27FC236}">
                  <a16:creationId xmlns:a16="http://schemas.microsoft.com/office/drawing/2014/main" id="{1EA1444E-1305-94F7-072A-500B0AD41E06}"/>
                </a:ext>
              </a:extLst>
            </p:cNvPr>
            <p:cNvSpPr/>
            <p:nvPr/>
          </p:nvSpPr>
          <p:spPr>
            <a:xfrm>
              <a:off x="5547048" y="4427829"/>
              <a:ext cx="180937" cy="68903"/>
            </a:xfrm>
            <a:custGeom>
              <a:avLst/>
              <a:gdLst/>
              <a:ahLst/>
              <a:cxnLst/>
              <a:rect l="l" t="t" r="r" b="b"/>
              <a:pathLst>
                <a:path w="2668" h="1016" extrusionOk="0">
                  <a:moveTo>
                    <a:pt x="72" y="0"/>
                  </a:moveTo>
                  <a:cubicBezTo>
                    <a:pt x="0" y="262"/>
                    <a:pt x="0" y="322"/>
                    <a:pt x="0" y="322"/>
                  </a:cubicBezTo>
                  <a:cubicBezTo>
                    <a:pt x="0" y="322"/>
                    <a:pt x="1212" y="1015"/>
                    <a:pt x="2395" y="1015"/>
                  </a:cubicBezTo>
                  <a:cubicBezTo>
                    <a:pt x="2442" y="1015"/>
                    <a:pt x="2489" y="1014"/>
                    <a:pt x="2536" y="1012"/>
                  </a:cubicBezTo>
                  <a:cubicBezTo>
                    <a:pt x="2536" y="976"/>
                    <a:pt x="2667" y="738"/>
                    <a:pt x="2667" y="738"/>
                  </a:cubicBezTo>
                  <a:lnTo>
                    <a:pt x="2667" y="738"/>
                  </a:lnTo>
                  <a:cubicBezTo>
                    <a:pt x="2657" y="740"/>
                    <a:pt x="2639" y="741"/>
                    <a:pt x="2614" y="741"/>
                  </a:cubicBezTo>
                  <a:cubicBezTo>
                    <a:pt x="2305" y="741"/>
                    <a:pt x="919" y="594"/>
                    <a:pt x="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2426;p67">
              <a:extLst>
                <a:ext uri="{FF2B5EF4-FFF2-40B4-BE49-F238E27FC236}">
                  <a16:creationId xmlns:a16="http://schemas.microsoft.com/office/drawing/2014/main" id="{E6BBF8AB-1545-9AD4-B85D-32E3F6B68A39}"/>
                </a:ext>
              </a:extLst>
            </p:cNvPr>
            <p:cNvSpPr/>
            <p:nvPr/>
          </p:nvSpPr>
          <p:spPr>
            <a:xfrm>
              <a:off x="6075069" y="3191736"/>
              <a:ext cx="205962" cy="132990"/>
            </a:xfrm>
            <a:custGeom>
              <a:avLst/>
              <a:gdLst/>
              <a:ahLst/>
              <a:cxnLst/>
              <a:rect l="l" t="t" r="r" b="b"/>
              <a:pathLst>
                <a:path w="3037" h="1961" extrusionOk="0">
                  <a:moveTo>
                    <a:pt x="1474" y="1"/>
                  </a:moveTo>
                  <a:cubicBezTo>
                    <a:pt x="718" y="1"/>
                    <a:pt x="45" y="592"/>
                    <a:pt x="1" y="1689"/>
                  </a:cubicBezTo>
                  <a:cubicBezTo>
                    <a:pt x="1" y="1868"/>
                    <a:pt x="834" y="1856"/>
                    <a:pt x="1703" y="1939"/>
                  </a:cubicBezTo>
                  <a:cubicBezTo>
                    <a:pt x="1839" y="1954"/>
                    <a:pt x="1960" y="1961"/>
                    <a:pt x="2069" y="1961"/>
                  </a:cubicBezTo>
                  <a:cubicBezTo>
                    <a:pt x="2655" y="1961"/>
                    <a:pt x="2860" y="1772"/>
                    <a:pt x="2870" y="1701"/>
                  </a:cubicBezTo>
                  <a:cubicBezTo>
                    <a:pt x="3037" y="773"/>
                    <a:pt x="2370" y="94"/>
                    <a:pt x="1644" y="11"/>
                  </a:cubicBezTo>
                  <a:cubicBezTo>
                    <a:pt x="1587" y="4"/>
                    <a:pt x="1530" y="1"/>
                    <a:pt x="14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2427;p67">
              <a:extLst>
                <a:ext uri="{FF2B5EF4-FFF2-40B4-BE49-F238E27FC236}">
                  <a16:creationId xmlns:a16="http://schemas.microsoft.com/office/drawing/2014/main" id="{F202AC85-5401-90A3-4CE6-9AB0576D50B7}"/>
                </a:ext>
              </a:extLst>
            </p:cNvPr>
            <p:cNvSpPr/>
            <p:nvPr/>
          </p:nvSpPr>
          <p:spPr>
            <a:xfrm>
              <a:off x="6183305" y="3192414"/>
              <a:ext cx="122750" cy="129057"/>
            </a:xfrm>
            <a:custGeom>
              <a:avLst/>
              <a:gdLst/>
              <a:ahLst/>
              <a:cxnLst/>
              <a:rect l="l" t="t" r="r" b="b"/>
              <a:pathLst>
                <a:path w="1810" h="1903" extrusionOk="0">
                  <a:moveTo>
                    <a:pt x="0" y="1"/>
                  </a:moveTo>
                  <a:cubicBezTo>
                    <a:pt x="226" y="108"/>
                    <a:pt x="560" y="203"/>
                    <a:pt x="691" y="477"/>
                  </a:cubicBezTo>
                  <a:cubicBezTo>
                    <a:pt x="893" y="846"/>
                    <a:pt x="798" y="1429"/>
                    <a:pt x="726" y="1834"/>
                  </a:cubicBezTo>
                  <a:cubicBezTo>
                    <a:pt x="1119" y="1882"/>
                    <a:pt x="1346" y="1903"/>
                    <a:pt x="1477" y="1903"/>
                  </a:cubicBezTo>
                  <a:cubicBezTo>
                    <a:pt x="1608" y="1903"/>
                    <a:pt x="1643" y="1882"/>
                    <a:pt x="1655" y="1846"/>
                  </a:cubicBezTo>
                  <a:cubicBezTo>
                    <a:pt x="1810" y="536"/>
                    <a:pt x="1131" y="108"/>
                    <a:pt x="48" y="1"/>
                  </a:cubicBezTo>
                  <a:close/>
                </a:path>
              </a:pathLst>
            </a:custGeom>
            <a:solidFill>
              <a:srgbClr val="F4872F">
                <a:alpha val="51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2428;p67">
              <a:extLst>
                <a:ext uri="{FF2B5EF4-FFF2-40B4-BE49-F238E27FC236}">
                  <a16:creationId xmlns:a16="http://schemas.microsoft.com/office/drawing/2014/main" id="{C7FD5C42-D735-B3D0-D3C3-D56D43011727}"/>
                </a:ext>
              </a:extLst>
            </p:cNvPr>
            <p:cNvSpPr/>
            <p:nvPr/>
          </p:nvSpPr>
          <p:spPr>
            <a:xfrm>
              <a:off x="6051672" y="3328657"/>
              <a:ext cx="201486" cy="92503"/>
            </a:xfrm>
            <a:custGeom>
              <a:avLst/>
              <a:gdLst/>
              <a:ahLst/>
              <a:cxnLst/>
              <a:rect l="l" t="t" r="r" b="b"/>
              <a:pathLst>
                <a:path w="2971" h="1364" extrusionOk="0">
                  <a:moveTo>
                    <a:pt x="712" y="0"/>
                  </a:moveTo>
                  <a:cubicBezTo>
                    <a:pt x="669" y="0"/>
                    <a:pt x="627" y="1"/>
                    <a:pt x="584" y="4"/>
                  </a:cubicBezTo>
                  <a:cubicBezTo>
                    <a:pt x="358" y="16"/>
                    <a:pt x="0" y="575"/>
                    <a:pt x="0" y="575"/>
                  </a:cubicBezTo>
                  <a:cubicBezTo>
                    <a:pt x="0" y="575"/>
                    <a:pt x="1655" y="754"/>
                    <a:pt x="2608" y="1325"/>
                  </a:cubicBezTo>
                  <a:cubicBezTo>
                    <a:pt x="2652" y="1352"/>
                    <a:pt x="2690" y="1363"/>
                    <a:pt x="2723" y="1363"/>
                  </a:cubicBezTo>
                  <a:cubicBezTo>
                    <a:pt x="2971" y="1363"/>
                    <a:pt x="2906" y="694"/>
                    <a:pt x="2906" y="694"/>
                  </a:cubicBezTo>
                  <a:cubicBezTo>
                    <a:pt x="2906" y="694"/>
                    <a:pt x="1793" y="0"/>
                    <a:pt x="712" y="0"/>
                  </a:cubicBezTo>
                  <a:close/>
                </a:path>
              </a:pathLst>
            </a:custGeom>
            <a:solidFill>
              <a:srgbClr val="D865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2429;p67">
              <a:extLst>
                <a:ext uri="{FF2B5EF4-FFF2-40B4-BE49-F238E27FC236}">
                  <a16:creationId xmlns:a16="http://schemas.microsoft.com/office/drawing/2014/main" id="{E575B2C9-827D-0FC7-E187-78112D2BB620}"/>
                </a:ext>
              </a:extLst>
            </p:cNvPr>
            <p:cNvSpPr/>
            <p:nvPr/>
          </p:nvSpPr>
          <p:spPr>
            <a:xfrm>
              <a:off x="5989484" y="3307092"/>
              <a:ext cx="340851" cy="61239"/>
            </a:xfrm>
            <a:custGeom>
              <a:avLst/>
              <a:gdLst/>
              <a:ahLst/>
              <a:cxnLst/>
              <a:rect l="l" t="t" r="r" b="b"/>
              <a:pathLst>
                <a:path w="5026" h="903" extrusionOk="0">
                  <a:moveTo>
                    <a:pt x="1394" y="0"/>
                  </a:moveTo>
                  <a:cubicBezTo>
                    <a:pt x="739" y="179"/>
                    <a:pt x="1" y="262"/>
                    <a:pt x="239" y="441"/>
                  </a:cubicBezTo>
                  <a:cubicBezTo>
                    <a:pt x="677" y="766"/>
                    <a:pt x="1684" y="903"/>
                    <a:pt x="2663" y="903"/>
                  </a:cubicBezTo>
                  <a:cubicBezTo>
                    <a:pt x="3866" y="903"/>
                    <a:pt x="5025" y="696"/>
                    <a:pt x="5025" y="381"/>
                  </a:cubicBezTo>
                  <a:cubicBezTo>
                    <a:pt x="5025" y="134"/>
                    <a:pt x="4100" y="35"/>
                    <a:pt x="3194" y="35"/>
                  </a:cubicBezTo>
                  <a:cubicBezTo>
                    <a:pt x="3141" y="35"/>
                    <a:pt x="3089" y="35"/>
                    <a:pt x="3037" y="36"/>
                  </a:cubicBezTo>
                  <a:cubicBezTo>
                    <a:pt x="2878" y="40"/>
                    <a:pt x="2727" y="42"/>
                    <a:pt x="2584" y="42"/>
                  </a:cubicBezTo>
                  <a:cubicBezTo>
                    <a:pt x="1873" y="42"/>
                    <a:pt x="1394" y="0"/>
                    <a:pt x="1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2430;p67">
              <a:extLst>
                <a:ext uri="{FF2B5EF4-FFF2-40B4-BE49-F238E27FC236}">
                  <a16:creationId xmlns:a16="http://schemas.microsoft.com/office/drawing/2014/main" id="{4E88324D-3235-629F-6784-AAAD096247EC}"/>
                </a:ext>
              </a:extLst>
            </p:cNvPr>
            <p:cNvSpPr/>
            <p:nvPr/>
          </p:nvSpPr>
          <p:spPr>
            <a:xfrm>
              <a:off x="5884504" y="3462934"/>
              <a:ext cx="397343" cy="181683"/>
            </a:xfrm>
            <a:custGeom>
              <a:avLst/>
              <a:gdLst/>
              <a:ahLst/>
              <a:cxnLst/>
              <a:rect l="l" t="t" r="r" b="b"/>
              <a:pathLst>
                <a:path w="5859" h="2679" extrusionOk="0">
                  <a:moveTo>
                    <a:pt x="287" y="0"/>
                  </a:moveTo>
                  <a:cubicBezTo>
                    <a:pt x="25" y="548"/>
                    <a:pt x="1" y="667"/>
                    <a:pt x="1" y="667"/>
                  </a:cubicBezTo>
                  <a:cubicBezTo>
                    <a:pt x="310" y="667"/>
                    <a:pt x="4109" y="1548"/>
                    <a:pt x="5621" y="2679"/>
                  </a:cubicBezTo>
                  <a:cubicBezTo>
                    <a:pt x="5787" y="2250"/>
                    <a:pt x="5859" y="2012"/>
                    <a:pt x="5859" y="2012"/>
                  </a:cubicBezTo>
                  <a:cubicBezTo>
                    <a:pt x="5859" y="2012"/>
                    <a:pt x="3442" y="548"/>
                    <a:pt x="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2431;p67">
              <a:extLst>
                <a:ext uri="{FF2B5EF4-FFF2-40B4-BE49-F238E27FC236}">
                  <a16:creationId xmlns:a16="http://schemas.microsoft.com/office/drawing/2014/main" id="{FF94BF7F-94C8-2D53-9676-0795746FBE76}"/>
                </a:ext>
              </a:extLst>
            </p:cNvPr>
            <p:cNvSpPr/>
            <p:nvPr/>
          </p:nvSpPr>
          <p:spPr>
            <a:xfrm>
              <a:off x="5887081" y="3475819"/>
              <a:ext cx="390764" cy="153471"/>
            </a:xfrm>
            <a:custGeom>
              <a:avLst/>
              <a:gdLst/>
              <a:ahLst/>
              <a:cxnLst/>
              <a:rect l="l" t="t" r="r" b="b"/>
              <a:pathLst>
                <a:path w="5762" h="2263" extrusionOk="0">
                  <a:moveTo>
                    <a:pt x="34" y="251"/>
                  </a:moveTo>
                  <a:cubicBezTo>
                    <a:pt x="34" y="251"/>
                    <a:pt x="1" y="341"/>
                    <a:pt x="7" y="341"/>
                  </a:cubicBezTo>
                  <a:cubicBezTo>
                    <a:pt x="9" y="341"/>
                    <a:pt x="22" y="318"/>
                    <a:pt x="53" y="251"/>
                  </a:cubicBezTo>
                  <a:lnTo>
                    <a:pt x="53" y="251"/>
                  </a:lnTo>
                  <a:cubicBezTo>
                    <a:pt x="46" y="251"/>
                    <a:pt x="40" y="251"/>
                    <a:pt x="34" y="251"/>
                  </a:cubicBezTo>
                  <a:close/>
                  <a:moveTo>
                    <a:pt x="165" y="1"/>
                  </a:moveTo>
                  <a:cubicBezTo>
                    <a:pt x="114" y="119"/>
                    <a:pt x="78" y="199"/>
                    <a:pt x="53" y="251"/>
                  </a:cubicBezTo>
                  <a:lnTo>
                    <a:pt x="53" y="251"/>
                  </a:lnTo>
                  <a:cubicBezTo>
                    <a:pt x="473" y="281"/>
                    <a:pt x="4168" y="1151"/>
                    <a:pt x="5666" y="2263"/>
                  </a:cubicBezTo>
                  <a:cubicBezTo>
                    <a:pt x="5726" y="2096"/>
                    <a:pt x="5761" y="1977"/>
                    <a:pt x="5761" y="1977"/>
                  </a:cubicBezTo>
                  <a:cubicBezTo>
                    <a:pt x="5761" y="1977"/>
                    <a:pt x="3309" y="536"/>
                    <a:pt x="1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2432;p67">
              <a:extLst>
                <a:ext uri="{FF2B5EF4-FFF2-40B4-BE49-F238E27FC236}">
                  <a16:creationId xmlns:a16="http://schemas.microsoft.com/office/drawing/2014/main" id="{EB36F605-AC7A-D4D7-A15B-475CF59F9791}"/>
                </a:ext>
              </a:extLst>
            </p:cNvPr>
            <p:cNvSpPr/>
            <p:nvPr/>
          </p:nvSpPr>
          <p:spPr>
            <a:xfrm>
              <a:off x="5783593" y="3690594"/>
              <a:ext cx="252010" cy="96165"/>
            </a:xfrm>
            <a:custGeom>
              <a:avLst/>
              <a:gdLst/>
              <a:ahLst/>
              <a:cxnLst/>
              <a:rect l="l" t="t" r="r" b="b"/>
              <a:pathLst>
                <a:path w="3716" h="1418" extrusionOk="0">
                  <a:moveTo>
                    <a:pt x="1798" y="1"/>
                  </a:moveTo>
                  <a:cubicBezTo>
                    <a:pt x="1620" y="1"/>
                    <a:pt x="179" y="215"/>
                    <a:pt x="179" y="215"/>
                  </a:cubicBezTo>
                  <a:cubicBezTo>
                    <a:pt x="179" y="215"/>
                    <a:pt x="132" y="477"/>
                    <a:pt x="1" y="917"/>
                  </a:cubicBezTo>
                  <a:cubicBezTo>
                    <a:pt x="310" y="917"/>
                    <a:pt x="3156" y="1215"/>
                    <a:pt x="3715" y="1417"/>
                  </a:cubicBezTo>
                  <a:lnTo>
                    <a:pt x="3632" y="572"/>
                  </a:lnTo>
                  <a:cubicBezTo>
                    <a:pt x="3632" y="572"/>
                    <a:pt x="1977" y="1"/>
                    <a:pt x="1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2433;p67">
              <a:extLst>
                <a:ext uri="{FF2B5EF4-FFF2-40B4-BE49-F238E27FC236}">
                  <a16:creationId xmlns:a16="http://schemas.microsoft.com/office/drawing/2014/main" id="{654CC131-E87E-BB87-56C6-C66987D463F0}"/>
                </a:ext>
              </a:extLst>
            </p:cNvPr>
            <p:cNvSpPr/>
            <p:nvPr/>
          </p:nvSpPr>
          <p:spPr>
            <a:xfrm>
              <a:off x="5982228" y="3397491"/>
              <a:ext cx="293175" cy="432879"/>
            </a:xfrm>
            <a:custGeom>
              <a:avLst/>
              <a:gdLst/>
              <a:ahLst/>
              <a:cxnLst/>
              <a:rect l="l" t="t" r="r" b="b"/>
              <a:pathLst>
                <a:path w="4323" h="6383" extrusionOk="0">
                  <a:moveTo>
                    <a:pt x="3799" y="1"/>
                  </a:moveTo>
                  <a:cubicBezTo>
                    <a:pt x="3799" y="1"/>
                    <a:pt x="2870" y="513"/>
                    <a:pt x="2203" y="1287"/>
                  </a:cubicBezTo>
                  <a:cubicBezTo>
                    <a:pt x="1536" y="2060"/>
                    <a:pt x="1" y="4501"/>
                    <a:pt x="155" y="4775"/>
                  </a:cubicBezTo>
                  <a:cubicBezTo>
                    <a:pt x="310" y="5037"/>
                    <a:pt x="215" y="5561"/>
                    <a:pt x="215" y="5561"/>
                  </a:cubicBezTo>
                  <a:lnTo>
                    <a:pt x="3489" y="6382"/>
                  </a:lnTo>
                  <a:lnTo>
                    <a:pt x="3549" y="5454"/>
                  </a:lnTo>
                  <a:cubicBezTo>
                    <a:pt x="3120" y="5454"/>
                    <a:pt x="1286" y="5358"/>
                    <a:pt x="1429" y="4370"/>
                  </a:cubicBezTo>
                  <a:cubicBezTo>
                    <a:pt x="1584" y="3382"/>
                    <a:pt x="3787" y="251"/>
                    <a:pt x="4323" y="251"/>
                  </a:cubicBezTo>
                  <a:lnTo>
                    <a:pt x="3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2434;p67">
              <a:extLst>
                <a:ext uri="{FF2B5EF4-FFF2-40B4-BE49-F238E27FC236}">
                  <a16:creationId xmlns:a16="http://schemas.microsoft.com/office/drawing/2014/main" id="{A619ED28-B59E-7483-ECDE-6F4A10546589}"/>
                </a:ext>
              </a:extLst>
            </p:cNvPr>
            <p:cNvSpPr/>
            <p:nvPr/>
          </p:nvSpPr>
          <p:spPr>
            <a:xfrm>
              <a:off x="5865990" y="3385895"/>
              <a:ext cx="269710" cy="362417"/>
            </a:xfrm>
            <a:custGeom>
              <a:avLst/>
              <a:gdLst/>
              <a:ahLst/>
              <a:cxnLst/>
              <a:rect l="l" t="t" r="r" b="b"/>
              <a:pathLst>
                <a:path w="3977" h="5344" extrusionOk="0">
                  <a:moveTo>
                    <a:pt x="2265" y="1"/>
                  </a:moveTo>
                  <a:cubicBezTo>
                    <a:pt x="1979" y="1"/>
                    <a:pt x="1760" y="94"/>
                    <a:pt x="1691" y="267"/>
                  </a:cubicBezTo>
                  <a:lnTo>
                    <a:pt x="119" y="4196"/>
                  </a:lnTo>
                  <a:cubicBezTo>
                    <a:pt x="0" y="4517"/>
                    <a:pt x="381" y="4934"/>
                    <a:pt x="953" y="5172"/>
                  </a:cubicBezTo>
                  <a:lnTo>
                    <a:pt x="1036" y="5196"/>
                  </a:lnTo>
                  <a:cubicBezTo>
                    <a:pt x="1274" y="5296"/>
                    <a:pt x="1513" y="5343"/>
                    <a:pt x="1719" y="5343"/>
                  </a:cubicBezTo>
                  <a:cubicBezTo>
                    <a:pt x="2006" y="5343"/>
                    <a:pt x="2229" y="5250"/>
                    <a:pt x="2298" y="5077"/>
                  </a:cubicBezTo>
                  <a:lnTo>
                    <a:pt x="3858" y="1136"/>
                  </a:lnTo>
                  <a:cubicBezTo>
                    <a:pt x="3977" y="838"/>
                    <a:pt x="3608" y="422"/>
                    <a:pt x="3024" y="184"/>
                  </a:cubicBezTo>
                  <a:lnTo>
                    <a:pt x="2953" y="148"/>
                  </a:lnTo>
                  <a:cubicBezTo>
                    <a:pt x="2709" y="48"/>
                    <a:pt x="2470" y="1"/>
                    <a:pt x="22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2435;p67">
              <a:extLst>
                <a:ext uri="{FF2B5EF4-FFF2-40B4-BE49-F238E27FC236}">
                  <a16:creationId xmlns:a16="http://schemas.microsoft.com/office/drawing/2014/main" id="{4CFA81EB-8098-EDE9-82A6-C194BB394FD4}"/>
                </a:ext>
              </a:extLst>
            </p:cNvPr>
            <p:cNvSpPr/>
            <p:nvPr/>
          </p:nvSpPr>
          <p:spPr>
            <a:xfrm>
              <a:off x="5864362" y="3664824"/>
              <a:ext cx="161541" cy="84636"/>
            </a:xfrm>
            <a:custGeom>
              <a:avLst/>
              <a:gdLst/>
              <a:ahLst/>
              <a:cxnLst/>
              <a:rect l="l" t="t" r="r" b="b"/>
              <a:pathLst>
                <a:path w="2382" h="1248" extrusionOk="0">
                  <a:moveTo>
                    <a:pt x="580" y="0"/>
                  </a:moveTo>
                  <a:cubicBezTo>
                    <a:pt x="328" y="0"/>
                    <a:pt x="140" y="69"/>
                    <a:pt x="84" y="202"/>
                  </a:cubicBezTo>
                  <a:cubicBezTo>
                    <a:pt x="0" y="464"/>
                    <a:pt x="405" y="857"/>
                    <a:pt x="1012" y="1083"/>
                  </a:cubicBezTo>
                  <a:cubicBezTo>
                    <a:pt x="1289" y="1194"/>
                    <a:pt x="1557" y="1248"/>
                    <a:pt x="1777" y="1248"/>
                  </a:cubicBezTo>
                  <a:cubicBezTo>
                    <a:pt x="2030" y="1248"/>
                    <a:pt x="2217" y="1176"/>
                    <a:pt x="2274" y="1035"/>
                  </a:cubicBezTo>
                  <a:cubicBezTo>
                    <a:pt x="2381" y="785"/>
                    <a:pt x="1965" y="381"/>
                    <a:pt x="1358" y="166"/>
                  </a:cubicBezTo>
                  <a:cubicBezTo>
                    <a:pt x="1078" y="55"/>
                    <a:pt x="804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2436;p67">
              <a:extLst>
                <a:ext uri="{FF2B5EF4-FFF2-40B4-BE49-F238E27FC236}">
                  <a16:creationId xmlns:a16="http://schemas.microsoft.com/office/drawing/2014/main" id="{556E97B2-0433-366D-B2E0-38F99DAA02F2}"/>
                </a:ext>
              </a:extLst>
            </p:cNvPr>
            <p:cNvSpPr/>
            <p:nvPr/>
          </p:nvSpPr>
          <p:spPr>
            <a:xfrm>
              <a:off x="5869991" y="3386166"/>
              <a:ext cx="162355" cy="318268"/>
            </a:xfrm>
            <a:custGeom>
              <a:avLst/>
              <a:gdLst/>
              <a:ahLst/>
              <a:cxnLst/>
              <a:rect l="l" t="t" r="r" b="b"/>
              <a:pathLst>
                <a:path w="2394" h="4693" extrusionOk="0">
                  <a:moveTo>
                    <a:pt x="2210" y="1"/>
                  </a:moveTo>
                  <a:cubicBezTo>
                    <a:pt x="1922" y="1"/>
                    <a:pt x="1691" y="95"/>
                    <a:pt x="1632" y="263"/>
                  </a:cubicBezTo>
                  <a:lnTo>
                    <a:pt x="60" y="4192"/>
                  </a:lnTo>
                  <a:cubicBezTo>
                    <a:pt x="1" y="4347"/>
                    <a:pt x="60" y="4525"/>
                    <a:pt x="215" y="4692"/>
                  </a:cubicBezTo>
                  <a:lnTo>
                    <a:pt x="441" y="4597"/>
                  </a:lnTo>
                  <a:lnTo>
                    <a:pt x="2394" y="13"/>
                  </a:lnTo>
                  <a:cubicBezTo>
                    <a:pt x="2331" y="5"/>
                    <a:pt x="2269" y="1"/>
                    <a:pt x="2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2437;p67">
              <a:extLst>
                <a:ext uri="{FF2B5EF4-FFF2-40B4-BE49-F238E27FC236}">
                  <a16:creationId xmlns:a16="http://schemas.microsoft.com/office/drawing/2014/main" id="{A7424411-6FD2-8F17-34C5-4015531A8C67}"/>
                </a:ext>
              </a:extLst>
            </p:cNvPr>
            <p:cNvSpPr/>
            <p:nvPr/>
          </p:nvSpPr>
          <p:spPr>
            <a:xfrm>
              <a:off x="5905527" y="3697037"/>
              <a:ext cx="67885" cy="49914"/>
            </a:xfrm>
            <a:custGeom>
              <a:avLst/>
              <a:gdLst/>
              <a:ahLst/>
              <a:cxnLst/>
              <a:rect l="l" t="t" r="r" b="b"/>
              <a:pathLst>
                <a:path w="1001" h="736" extrusionOk="0">
                  <a:moveTo>
                    <a:pt x="241" y="1"/>
                  </a:moveTo>
                  <a:cubicBezTo>
                    <a:pt x="202" y="1"/>
                    <a:pt x="165" y="4"/>
                    <a:pt x="131" y="13"/>
                  </a:cubicBezTo>
                  <a:cubicBezTo>
                    <a:pt x="131" y="13"/>
                    <a:pt x="0" y="168"/>
                    <a:pt x="120" y="263"/>
                  </a:cubicBezTo>
                  <a:cubicBezTo>
                    <a:pt x="179" y="310"/>
                    <a:pt x="155" y="549"/>
                    <a:pt x="179" y="608"/>
                  </a:cubicBezTo>
                  <a:cubicBezTo>
                    <a:pt x="189" y="668"/>
                    <a:pt x="357" y="736"/>
                    <a:pt x="495" y="736"/>
                  </a:cubicBezTo>
                  <a:cubicBezTo>
                    <a:pt x="522" y="736"/>
                    <a:pt x="548" y="733"/>
                    <a:pt x="572" y="727"/>
                  </a:cubicBezTo>
                  <a:cubicBezTo>
                    <a:pt x="596" y="668"/>
                    <a:pt x="822" y="549"/>
                    <a:pt x="882" y="537"/>
                  </a:cubicBezTo>
                  <a:cubicBezTo>
                    <a:pt x="941" y="525"/>
                    <a:pt x="1001" y="441"/>
                    <a:pt x="977" y="322"/>
                  </a:cubicBezTo>
                  <a:cubicBezTo>
                    <a:pt x="966" y="217"/>
                    <a:pt x="538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2438;p67">
              <a:extLst>
                <a:ext uri="{FF2B5EF4-FFF2-40B4-BE49-F238E27FC236}">
                  <a16:creationId xmlns:a16="http://schemas.microsoft.com/office/drawing/2014/main" id="{C999F7E2-2009-7266-5C90-C8C28F29B887}"/>
                </a:ext>
              </a:extLst>
            </p:cNvPr>
            <p:cNvSpPr/>
            <p:nvPr/>
          </p:nvSpPr>
          <p:spPr>
            <a:xfrm>
              <a:off x="5916039" y="3736235"/>
              <a:ext cx="26720" cy="15395"/>
            </a:xfrm>
            <a:custGeom>
              <a:avLst/>
              <a:gdLst/>
              <a:ahLst/>
              <a:cxnLst/>
              <a:rect l="l" t="t" r="r" b="b"/>
              <a:pathLst>
                <a:path w="394" h="227" extrusionOk="0">
                  <a:moveTo>
                    <a:pt x="130" y="1"/>
                  </a:moveTo>
                  <a:cubicBezTo>
                    <a:pt x="68" y="1"/>
                    <a:pt x="20" y="19"/>
                    <a:pt x="12" y="42"/>
                  </a:cubicBezTo>
                  <a:cubicBezTo>
                    <a:pt x="0" y="102"/>
                    <a:pt x="60" y="185"/>
                    <a:pt x="155" y="209"/>
                  </a:cubicBezTo>
                  <a:cubicBezTo>
                    <a:pt x="192" y="221"/>
                    <a:pt x="230" y="226"/>
                    <a:pt x="263" y="226"/>
                  </a:cubicBezTo>
                  <a:cubicBezTo>
                    <a:pt x="325" y="226"/>
                    <a:pt x="373" y="208"/>
                    <a:pt x="381" y="185"/>
                  </a:cubicBezTo>
                  <a:cubicBezTo>
                    <a:pt x="393" y="137"/>
                    <a:pt x="334" y="66"/>
                    <a:pt x="238" y="18"/>
                  </a:cubicBezTo>
                  <a:cubicBezTo>
                    <a:pt x="201" y="6"/>
                    <a:pt x="164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2439;p67">
              <a:extLst>
                <a:ext uri="{FF2B5EF4-FFF2-40B4-BE49-F238E27FC236}">
                  <a16:creationId xmlns:a16="http://schemas.microsoft.com/office/drawing/2014/main" id="{38DEA8ED-7E47-BF25-B603-13233D62EB8E}"/>
                </a:ext>
              </a:extLst>
            </p:cNvPr>
            <p:cNvSpPr/>
            <p:nvPr/>
          </p:nvSpPr>
          <p:spPr>
            <a:xfrm>
              <a:off x="6003251" y="3300174"/>
              <a:ext cx="334340" cy="57035"/>
            </a:xfrm>
            <a:custGeom>
              <a:avLst/>
              <a:gdLst/>
              <a:ahLst/>
              <a:cxnLst/>
              <a:rect l="l" t="t" r="r" b="b"/>
              <a:pathLst>
                <a:path w="4930" h="841" extrusionOk="0">
                  <a:moveTo>
                    <a:pt x="1" y="435"/>
                  </a:moveTo>
                  <a:cubicBezTo>
                    <a:pt x="1" y="435"/>
                    <a:pt x="0" y="435"/>
                    <a:pt x="0" y="436"/>
                  </a:cubicBezTo>
                  <a:cubicBezTo>
                    <a:pt x="0" y="436"/>
                    <a:pt x="0" y="435"/>
                    <a:pt x="1" y="435"/>
                  </a:cubicBezTo>
                  <a:close/>
                  <a:moveTo>
                    <a:pt x="1122" y="0"/>
                  </a:moveTo>
                  <a:cubicBezTo>
                    <a:pt x="1090" y="0"/>
                    <a:pt x="1065" y="2"/>
                    <a:pt x="1048" y="7"/>
                  </a:cubicBezTo>
                  <a:cubicBezTo>
                    <a:pt x="838" y="77"/>
                    <a:pt x="35" y="421"/>
                    <a:pt x="1" y="435"/>
                  </a:cubicBezTo>
                  <a:lnTo>
                    <a:pt x="1" y="435"/>
                  </a:lnTo>
                  <a:cubicBezTo>
                    <a:pt x="29" y="423"/>
                    <a:pt x="74" y="418"/>
                    <a:pt x="132" y="418"/>
                  </a:cubicBezTo>
                  <a:cubicBezTo>
                    <a:pt x="647" y="418"/>
                    <a:pt x="2221" y="840"/>
                    <a:pt x="2596" y="840"/>
                  </a:cubicBezTo>
                  <a:cubicBezTo>
                    <a:pt x="2915" y="822"/>
                    <a:pt x="3762" y="402"/>
                    <a:pt x="4338" y="402"/>
                  </a:cubicBezTo>
                  <a:cubicBezTo>
                    <a:pt x="4492" y="402"/>
                    <a:pt x="4627" y="432"/>
                    <a:pt x="4727" y="507"/>
                  </a:cubicBezTo>
                  <a:cubicBezTo>
                    <a:pt x="4929" y="436"/>
                    <a:pt x="4644" y="209"/>
                    <a:pt x="4286" y="102"/>
                  </a:cubicBezTo>
                  <a:cubicBezTo>
                    <a:pt x="4207" y="79"/>
                    <a:pt x="4122" y="70"/>
                    <a:pt x="4030" y="70"/>
                  </a:cubicBezTo>
                  <a:cubicBezTo>
                    <a:pt x="3749" y="70"/>
                    <a:pt x="3398" y="153"/>
                    <a:pt x="2905" y="162"/>
                  </a:cubicBezTo>
                  <a:cubicBezTo>
                    <a:pt x="2875" y="163"/>
                    <a:pt x="2843" y="163"/>
                    <a:pt x="2810" y="163"/>
                  </a:cubicBezTo>
                  <a:cubicBezTo>
                    <a:pt x="2255" y="163"/>
                    <a:pt x="1410" y="0"/>
                    <a:pt x="1122" y="0"/>
                  </a:cubicBezTo>
                  <a:close/>
                </a:path>
              </a:pathLst>
            </a:custGeom>
            <a:solidFill>
              <a:srgbClr val="F4872F">
                <a:alpha val="51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3" name="Google Shape;2440;p67">
            <a:extLst>
              <a:ext uri="{FF2B5EF4-FFF2-40B4-BE49-F238E27FC236}">
                <a16:creationId xmlns:a16="http://schemas.microsoft.com/office/drawing/2014/main" id="{C5179CC3-BC9C-B3C2-0BAC-36B29C8C5E77}"/>
              </a:ext>
            </a:extLst>
          </p:cNvPr>
          <p:cNvGrpSpPr/>
          <p:nvPr/>
        </p:nvGrpSpPr>
        <p:grpSpPr>
          <a:xfrm>
            <a:off x="874829" y="3015964"/>
            <a:ext cx="2473112" cy="1070801"/>
            <a:chOff x="4930119" y="3359582"/>
            <a:chExt cx="2830944" cy="1225733"/>
          </a:xfrm>
        </p:grpSpPr>
        <p:grpSp>
          <p:nvGrpSpPr>
            <p:cNvPr id="1914" name="Google Shape;2441;p67">
              <a:extLst>
                <a:ext uri="{FF2B5EF4-FFF2-40B4-BE49-F238E27FC236}">
                  <a16:creationId xmlns:a16="http://schemas.microsoft.com/office/drawing/2014/main" id="{C61D3A34-7910-92C6-54C9-68DA1D5785CF}"/>
                </a:ext>
              </a:extLst>
            </p:cNvPr>
            <p:cNvGrpSpPr/>
            <p:nvPr/>
          </p:nvGrpSpPr>
          <p:grpSpPr>
            <a:xfrm>
              <a:off x="7564800" y="3467410"/>
              <a:ext cx="196262" cy="114272"/>
              <a:chOff x="7564800" y="3467410"/>
              <a:chExt cx="196262" cy="114272"/>
            </a:xfrm>
          </p:grpSpPr>
          <p:sp>
            <p:nvSpPr>
              <p:cNvPr id="1916" name="Google Shape;2442;p67">
                <a:extLst>
                  <a:ext uri="{FF2B5EF4-FFF2-40B4-BE49-F238E27FC236}">
                    <a16:creationId xmlns:a16="http://schemas.microsoft.com/office/drawing/2014/main" id="{38E4333D-8C68-0698-FAC0-64BDCE5AA1B9}"/>
                  </a:ext>
                </a:extLst>
              </p:cNvPr>
              <p:cNvSpPr/>
              <p:nvPr/>
            </p:nvSpPr>
            <p:spPr>
              <a:xfrm>
                <a:off x="7564800" y="3506540"/>
                <a:ext cx="89723" cy="42047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620" extrusionOk="0">
                    <a:moveTo>
                      <a:pt x="370" y="0"/>
                    </a:moveTo>
                    <a:lnTo>
                      <a:pt x="1" y="60"/>
                    </a:lnTo>
                    <a:lnTo>
                      <a:pt x="834" y="619"/>
                    </a:lnTo>
                    <a:lnTo>
                      <a:pt x="1322" y="560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2443;p67">
                <a:extLst>
                  <a:ext uri="{FF2B5EF4-FFF2-40B4-BE49-F238E27FC236}">
                    <a16:creationId xmlns:a16="http://schemas.microsoft.com/office/drawing/2014/main" id="{79D8688E-A8F7-4D91-3A54-4711FF850D0A}"/>
                  </a:ext>
                </a:extLst>
              </p:cNvPr>
              <p:cNvSpPr/>
              <p:nvPr/>
            </p:nvSpPr>
            <p:spPr>
              <a:xfrm>
                <a:off x="7698060" y="3473581"/>
                <a:ext cx="63002" cy="802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184" extrusionOk="0">
                    <a:moveTo>
                      <a:pt x="329" y="0"/>
                    </a:moveTo>
                    <a:cubicBezTo>
                      <a:pt x="310" y="0"/>
                      <a:pt x="292" y="3"/>
                      <a:pt x="274" y="10"/>
                    </a:cubicBezTo>
                    <a:lnTo>
                      <a:pt x="227" y="22"/>
                    </a:lnTo>
                    <a:cubicBezTo>
                      <a:pt x="96" y="69"/>
                      <a:pt x="0" y="200"/>
                      <a:pt x="48" y="307"/>
                    </a:cubicBezTo>
                    <a:lnTo>
                      <a:pt x="310" y="1058"/>
                    </a:lnTo>
                    <a:cubicBezTo>
                      <a:pt x="336" y="1137"/>
                      <a:pt x="421" y="1183"/>
                      <a:pt x="521" y="1183"/>
                    </a:cubicBezTo>
                    <a:cubicBezTo>
                      <a:pt x="556" y="1183"/>
                      <a:pt x="594" y="1177"/>
                      <a:pt x="631" y="1165"/>
                    </a:cubicBezTo>
                    <a:lnTo>
                      <a:pt x="667" y="1153"/>
                    </a:lnTo>
                    <a:cubicBezTo>
                      <a:pt x="810" y="1105"/>
                      <a:pt x="929" y="1093"/>
                      <a:pt x="881" y="986"/>
                    </a:cubicBezTo>
                    <a:lnTo>
                      <a:pt x="608" y="212"/>
                    </a:lnTo>
                    <a:cubicBezTo>
                      <a:pt x="577" y="120"/>
                      <a:pt x="448" y="0"/>
                      <a:pt x="329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2444;p67">
                <a:extLst>
                  <a:ext uri="{FF2B5EF4-FFF2-40B4-BE49-F238E27FC236}">
                    <a16:creationId xmlns:a16="http://schemas.microsoft.com/office/drawing/2014/main" id="{A825EB5F-41EA-AA7F-3D30-3CB12F39843D}"/>
                  </a:ext>
                </a:extLst>
              </p:cNvPr>
              <p:cNvSpPr/>
              <p:nvPr/>
            </p:nvSpPr>
            <p:spPr>
              <a:xfrm>
                <a:off x="7585009" y="3503285"/>
                <a:ext cx="111492" cy="78397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156" extrusionOk="0">
                    <a:moveTo>
                      <a:pt x="1608" y="0"/>
                    </a:moveTo>
                    <a:lnTo>
                      <a:pt x="0" y="548"/>
                    </a:lnTo>
                    <a:lnTo>
                      <a:pt x="155" y="1155"/>
                    </a:lnTo>
                    <a:lnTo>
                      <a:pt x="1644" y="620"/>
                    </a:lnTo>
                    <a:lnTo>
                      <a:pt x="1608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2445;p67">
                <a:extLst>
                  <a:ext uri="{FF2B5EF4-FFF2-40B4-BE49-F238E27FC236}">
                    <a16:creationId xmlns:a16="http://schemas.microsoft.com/office/drawing/2014/main" id="{B4C854AD-1926-4F20-A372-B7095AEFEA38}"/>
                  </a:ext>
                </a:extLst>
              </p:cNvPr>
              <p:cNvSpPr/>
              <p:nvPr/>
            </p:nvSpPr>
            <p:spPr>
              <a:xfrm>
                <a:off x="7666525" y="3487145"/>
                <a:ext cx="67139" cy="68157"/>
              </a:xfrm>
              <a:custGeom>
                <a:avLst/>
                <a:gdLst/>
                <a:ahLst/>
                <a:cxnLst/>
                <a:rect l="l" t="t" r="r" b="b"/>
                <a:pathLst>
                  <a:path w="990" h="1005" extrusionOk="0">
                    <a:moveTo>
                      <a:pt x="525" y="0"/>
                    </a:moveTo>
                    <a:cubicBezTo>
                      <a:pt x="394" y="48"/>
                      <a:pt x="84" y="227"/>
                      <a:pt x="1" y="381"/>
                    </a:cubicBezTo>
                    <a:cubicBezTo>
                      <a:pt x="144" y="774"/>
                      <a:pt x="180" y="905"/>
                      <a:pt x="180" y="905"/>
                    </a:cubicBezTo>
                    <a:cubicBezTo>
                      <a:pt x="180" y="905"/>
                      <a:pt x="115" y="1004"/>
                      <a:pt x="316" y="1004"/>
                    </a:cubicBezTo>
                    <a:cubicBezTo>
                      <a:pt x="426" y="1004"/>
                      <a:pt x="616" y="974"/>
                      <a:pt x="942" y="881"/>
                    </a:cubicBezTo>
                    <a:cubicBezTo>
                      <a:pt x="989" y="858"/>
                      <a:pt x="525" y="0"/>
                      <a:pt x="525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2446;p67">
                <a:extLst>
                  <a:ext uri="{FF2B5EF4-FFF2-40B4-BE49-F238E27FC236}">
                    <a16:creationId xmlns:a16="http://schemas.microsoft.com/office/drawing/2014/main" id="{7BB65C22-FAB0-0089-61E7-9ADAA4EA6052}"/>
                  </a:ext>
                </a:extLst>
              </p:cNvPr>
              <p:cNvSpPr/>
              <p:nvPr/>
            </p:nvSpPr>
            <p:spPr>
              <a:xfrm>
                <a:off x="7568869" y="3467410"/>
                <a:ext cx="176868" cy="94063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1387" extrusionOk="0">
                    <a:moveTo>
                      <a:pt x="2379" y="0"/>
                    </a:moveTo>
                    <a:cubicBezTo>
                      <a:pt x="2337" y="0"/>
                      <a:pt x="2281" y="53"/>
                      <a:pt x="2191" y="77"/>
                    </a:cubicBezTo>
                    <a:lnTo>
                      <a:pt x="2143" y="101"/>
                    </a:lnTo>
                    <a:cubicBezTo>
                      <a:pt x="2036" y="125"/>
                      <a:pt x="1965" y="220"/>
                      <a:pt x="1953" y="291"/>
                    </a:cubicBezTo>
                    <a:cubicBezTo>
                      <a:pt x="1798" y="351"/>
                      <a:pt x="1560" y="482"/>
                      <a:pt x="1465" y="648"/>
                    </a:cubicBezTo>
                    <a:lnTo>
                      <a:pt x="358" y="1053"/>
                    </a:lnTo>
                    <a:cubicBezTo>
                      <a:pt x="321" y="1017"/>
                      <a:pt x="271" y="1001"/>
                      <a:pt x="223" y="1001"/>
                    </a:cubicBezTo>
                    <a:cubicBezTo>
                      <a:pt x="208" y="1001"/>
                      <a:pt x="193" y="1003"/>
                      <a:pt x="179" y="1006"/>
                    </a:cubicBezTo>
                    <a:lnTo>
                      <a:pt x="155" y="1018"/>
                    </a:lnTo>
                    <a:cubicBezTo>
                      <a:pt x="60" y="1053"/>
                      <a:pt x="0" y="1137"/>
                      <a:pt x="36" y="1196"/>
                    </a:cubicBezTo>
                    <a:lnTo>
                      <a:pt x="107" y="1387"/>
                    </a:lnTo>
                    <a:lnTo>
                      <a:pt x="2608" y="494"/>
                    </a:lnTo>
                    <a:lnTo>
                      <a:pt x="2429" y="41"/>
                    </a:lnTo>
                    <a:cubicBezTo>
                      <a:pt x="2414" y="11"/>
                      <a:pt x="2398" y="0"/>
                      <a:pt x="23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5" name="Google Shape;2447;p67">
              <a:extLst>
                <a:ext uri="{FF2B5EF4-FFF2-40B4-BE49-F238E27FC236}">
                  <a16:creationId xmlns:a16="http://schemas.microsoft.com/office/drawing/2014/main" id="{203939B4-46BE-FFA9-2C6B-0A425AF56655}"/>
                </a:ext>
              </a:extLst>
            </p:cNvPr>
            <p:cNvSpPr/>
            <p:nvPr/>
          </p:nvSpPr>
          <p:spPr>
            <a:xfrm>
              <a:off x="4930119" y="3359582"/>
              <a:ext cx="2684827" cy="1225733"/>
            </a:xfrm>
            <a:custGeom>
              <a:avLst/>
              <a:gdLst/>
              <a:ahLst/>
              <a:cxnLst/>
              <a:rect l="l" t="t" r="r" b="b"/>
              <a:pathLst>
                <a:path w="39589" h="18074" extrusionOk="0">
                  <a:moveTo>
                    <a:pt x="16896" y="0"/>
                  </a:moveTo>
                  <a:cubicBezTo>
                    <a:pt x="15134" y="0"/>
                    <a:pt x="13288" y="464"/>
                    <a:pt x="11645" y="1810"/>
                  </a:cubicBezTo>
                  <a:cubicBezTo>
                    <a:pt x="9931" y="3191"/>
                    <a:pt x="9014" y="4441"/>
                    <a:pt x="8371" y="5834"/>
                  </a:cubicBezTo>
                  <a:cubicBezTo>
                    <a:pt x="7728" y="7239"/>
                    <a:pt x="7371" y="8739"/>
                    <a:pt x="6704" y="10740"/>
                  </a:cubicBezTo>
                  <a:cubicBezTo>
                    <a:pt x="5978" y="12942"/>
                    <a:pt x="5882" y="14526"/>
                    <a:pt x="5311" y="15442"/>
                  </a:cubicBezTo>
                  <a:cubicBezTo>
                    <a:pt x="5025" y="15895"/>
                    <a:pt x="4632" y="16228"/>
                    <a:pt x="3906" y="16526"/>
                  </a:cubicBezTo>
                  <a:cubicBezTo>
                    <a:pt x="3180" y="16812"/>
                    <a:pt x="2108" y="17014"/>
                    <a:pt x="525" y="17121"/>
                  </a:cubicBezTo>
                  <a:lnTo>
                    <a:pt x="1" y="17121"/>
                  </a:lnTo>
                  <a:lnTo>
                    <a:pt x="1" y="18074"/>
                  </a:lnTo>
                  <a:lnTo>
                    <a:pt x="584" y="18074"/>
                  </a:lnTo>
                  <a:cubicBezTo>
                    <a:pt x="2203" y="17967"/>
                    <a:pt x="3382" y="17764"/>
                    <a:pt x="4263" y="17419"/>
                  </a:cubicBezTo>
                  <a:cubicBezTo>
                    <a:pt x="5597" y="16919"/>
                    <a:pt x="6251" y="16002"/>
                    <a:pt x="6597" y="14931"/>
                  </a:cubicBezTo>
                  <a:cubicBezTo>
                    <a:pt x="6942" y="13859"/>
                    <a:pt x="7109" y="12597"/>
                    <a:pt x="7621" y="11037"/>
                  </a:cubicBezTo>
                  <a:cubicBezTo>
                    <a:pt x="8299" y="8989"/>
                    <a:pt x="8668" y="7489"/>
                    <a:pt x="9252" y="6227"/>
                  </a:cubicBezTo>
                  <a:cubicBezTo>
                    <a:pt x="9823" y="4941"/>
                    <a:pt x="10621" y="3858"/>
                    <a:pt x="12240" y="2536"/>
                  </a:cubicBezTo>
                  <a:cubicBezTo>
                    <a:pt x="13681" y="1357"/>
                    <a:pt x="15276" y="953"/>
                    <a:pt x="16884" y="953"/>
                  </a:cubicBezTo>
                  <a:cubicBezTo>
                    <a:pt x="19467" y="953"/>
                    <a:pt x="22075" y="2036"/>
                    <a:pt x="23908" y="2655"/>
                  </a:cubicBezTo>
                  <a:cubicBezTo>
                    <a:pt x="26314" y="3453"/>
                    <a:pt x="29219" y="5013"/>
                    <a:pt x="32981" y="5013"/>
                  </a:cubicBezTo>
                  <a:cubicBezTo>
                    <a:pt x="33695" y="5013"/>
                    <a:pt x="34445" y="4977"/>
                    <a:pt x="35219" y="4834"/>
                  </a:cubicBezTo>
                  <a:cubicBezTo>
                    <a:pt x="36410" y="4644"/>
                    <a:pt x="36993" y="4465"/>
                    <a:pt x="37482" y="4263"/>
                  </a:cubicBezTo>
                  <a:cubicBezTo>
                    <a:pt x="37982" y="4048"/>
                    <a:pt x="38339" y="3846"/>
                    <a:pt x="39208" y="3548"/>
                  </a:cubicBezTo>
                  <a:cubicBezTo>
                    <a:pt x="39458" y="3453"/>
                    <a:pt x="39589" y="3167"/>
                    <a:pt x="39506" y="2917"/>
                  </a:cubicBezTo>
                  <a:cubicBezTo>
                    <a:pt x="39430" y="2718"/>
                    <a:pt x="39241" y="2594"/>
                    <a:pt x="39035" y="2594"/>
                  </a:cubicBezTo>
                  <a:cubicBezTo>
                    <a:pt x="38982" y="2594"/>
                    <a:pt x="38928" y="2602"/>
                    <a:pt x="38875" y="2619"/>
                  </a:cubicBezTo>
                  <a:cubicBezTo>
                    <a:pt x="37958" y="2953"/>
                    <a:pt x="37529" y="3191"/>
                    <a:pt x="37112" y="3370"/>
                  </a:cubicBezTo>
                  <a:cubicBezTo>
                    <a:pt x="36684" y="3548"/>
                    <a:pt x="36220" y="3691"/>
                    <a:pt x="35065" y="3882"/>
                  </a:cubicBezTo>
                  <a:cubicBezTo>
                    <a:pt x="34338" y="4001"/>
                    <a:pt x="33660" y="4048"/>
                    <a:pt x="33005" y="4048"/>
                  </a:cubicBezTo>
                  <a:cubicBezTo>
                    <a:pt x="32977" y="4048"/>
                    <a:pt x="32949" y="4049"/>
                    <a:pt x="32921" y="4049"/>
                  </a:cubicBezTo>
                  <a:cubicBezTo>
                    <a:pt x="29472" y="4049"/>
                    <a:pt x="26746" y="2589"/>
                    <a:pt x="24242" y="1738"/>
                  </a:cubicBezTo>
                  <a:cubicBezTo>
                    <a:pt x="22456" y="1143"/>
                    <a:pt x="19741" y="0"/>
                    <a:pt x="16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1" name="Google Shape;2448;p67">
            <a:extLst>
              <a:ext uri="{FF2B5EF4-FFF2-40B4-BE49-F238E27FC236}">
                <a16:creationId xmlns:a16="http://schemas.microsoft.com/office/drawing/2014/main" id="{92A7B6DE-7508-FFCF-A578-DF76B1C1E97B}"/>
              </a:ext>
            </a:extLst>
          </p:cNvPr>
          <p:cNvGrpSpPr/>
          <p:nvPr/>
        </p:nvGrpSpPr>
        <p:grpSpPr>
          <a:xfrm flipH="1">
            <a:off x="2982369" y="2869354"/>
            <a:ext cx="677703" cy="1364069"/>
            <a:chOff x="5441450" y="1111025"/>
            <a:chExt cx="363750" cy="732150"/>
          </a:xfrm>
        </p:grpSpPr>
        <p:sp>
          <p:nvSpPr>
            <p:cNvPr id="1922" name="Google Shape;2449;p67">
              <a:extLst>
                <a:ext uri="{FF2B5EF4-FFF2-40B4-BE49-F238E27FC236}">
                  <a16:creationId xmlns:a16="http://schemas.microsoft.com/office/drawing/2014/main" id="{F0B36911-F115-D505-391B-C58A672E9092}"/>
                </a:ext>
              </a:extLst>
            </p:cNvPr>
            <p:cNvSpPr/>
            <p:nvPr/>
          </p:nvSpPr>
          <p:spPr>
            <a:xfrm>
              <a:off x="5546800" y="1133725"/>
              <a:ext cx="89625" cy="101900"/>
            </a:xfrm>
            <a:custGeom>
              <a:avLst/>
              <a:gdLst/>
              <a:ahLst/>
              <a:cxnLst/>
              <a:rect l="l" t="t" r="r" b="b"/>
              <a:pathLst>
                <a:path w="3585" h="4076" extrusionOk="0">
                  <a:moveTo>
                    <a:pt x="1912" y="0"/>
                  </a:moveTo>
                  <a:cubicBezTo>
                    <a:pt x="1759" y="0"/>
                    <a:pt x="1598" y="18"/>
                    <a:pt x="1430" y="55"/>
                  </a:cubicBezTo>
                  <a:cubicBezTo>
                    <a:pt x="346" y="293"/>
                    <a:pt x="1" y="1436"/>
                    <a:pt x="418" y="2520"/>
                  </a:cubicBezTo>
                  <a:cubicBezTo>
                    <a:pt x="775" y="3491"/>
                    <a:pt x="1845" y="4075"/>
                    <a:pt x="2487" y="4075"/>
                  </a:cubicBezTo>
                  <a:cubicBezTo>
                    <a:pt x="2529" y="4075"/>
                    <a:pt x="2570" y="4073"/>
                    <a:pt x="2608" y="4068"/>
                  </a:cubicBezTo>
                  <a:cubicBezTo>
                    <a:pt x="2608" y="4068"/>
                    <a:pt x="2614" y="4069"/>
                    <a:pt x="2626" y="4069"/>
                  </a:cubicBezTo>
                  <a:cubicBezTo>
                    <a:pt x="2667" y="4069"/>
                    <a:pt x="2778" y="4054"/>
                    <a:pt x="2954" y="3925"/>
                  </a:cubicBezTo>
                  <a:cubicBezTo>
                    <a:pt x="3073" y="3829"/>
                    <a:pt x="3168" y="3675"/>
                    <a:pt x="3263" y="3472"/>
                  </a:cubicBezTo>
                  <a:cubicBezTo>
                    <a:pt x="3251" y="3460"/>
                    <a:pt x="3251" y="3460"/>
                    <a:pt x="3251" y="3448"/>
                  </a:cubicBezTo>
                  <a:cubicBezTo>
                    <a:pt x="3251" y="3437"/>
                    <a:pt x="3263" y="3413"/>
                    <a:pt x="3263" y="3401"/>
                  </a:cubicBezTo>
                  <a:cubicBezTo>
                    <a:pt x="3347" y="3198"/>
                    <a:pt x="3406" y="2972"/>
                    <a:pt x="3454" y="2722"/>
                  </a:cubicBezTo>
                  <a:cubicBezTo>
                    <a:pt x="3501" y="2460"/>
                    <a:pt x="3525" y="2222"/>
                    <a:pt x="3537" y="2091"/>
                  </a:cubicBezTo>
                  <a:cubicBezTo>
                    <a:pt x="3585" y="1722"/>
                    <a:pt x="3418" y="912"/>
                    <a:pt x="3394" y="591"/>
                  </a:cubicBezTo>
                  <a:cubicBezTo>
                    <a:pt x="3394" y="591"/>
                    <a:pt x="3287" y="579"/>
                    <a:pt x="3156" y="543"/>
                  </a:cubicBezTo>
                  <a:cubicBezTo>
                    <a:pt x="2870" y="211"/>
                    <a:pt x="2440" y="0"/>
                    <a:pt x="1912" y="0"/>
                  </a:cubicBezTo>
                  <a:close/>
                </a:path>
              </a:pathLst>
            </a:custGeom>
            <a:solidFill>
              <a:srgbClr val="B87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2450;p67">
              <a:extLst>
                <a:ext uri="{FF2B5EF4-FFF2-40B4-BE49-F238E27FC236}">
                  <a16:creationId xmlns:a16="http://schemas.microsoft.com/office/drawing/2014/main" id="{4B4EFF81-0E67-A2C1-0DBB-8082FDA1A33F}"/>
                </a:ext>
              </a:extLst>
            </p:cNvPr>
            <p:cNvSpPr/>
            <p:nvPr/>
          </p:nvSpPr>
          <p:spPr>
            <a:xfrm>
              <a:off x="5565575" y="1233325"/>
              <a:ext cx="141700" cy="281000"/>
            </a:xfrm>
            <a:custGeom>
              <a:avLst/>
              <a:gdLst/>
              <a:ahLst/>
              <a:cxnLst/>
              <a:rect l="l" t="t" r="r" b="b"/>
              <a:pathLst>
                <a:path w="5668" h="1124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560" y="286"/>
                    <a:pt x="798" y="607"/>
                  </a:cubicBezTo>
                  <a:cubicBezTo>
                    <a:pt x="2000" y="2227"/>
                    <a:pt x="2167" y="4394"/>
                    <a:pt x="2739" y="5941"/>
                  </a:cubicBezTo>
                  <a:cubicBezTo>
                    <a:pt x="3227" y="7334"/>
                    <a:pt x="3370" y="11240"/>
                    <a:pt x="3370" y="11240"/>
                  </a:cubicBezTo>
                  <a:cubicBezTo>
                    <a:pt x="3370" y="11240"/>
                    <a:pt x="5667" y="10621"/>
                    <a:pt x="5572" y="10323"/>
                  </a:cubicBezTo>
                  <a:cubicBezTo>
                    <a:pt x="5072" y="8418"/>
                    <a:pt x="4417" y="5477"/>
                    <a:pt x="3429" y="2870"/>
                  </a:cubicBezTo>
                  <a:cubicBezTo>
                    <a:pt x="3286" y="2465"/>
                    <a:pt x="2405" y="1453"/>
                    <a:pt x="1965" y="965"/>
                  </a:cubicBezTo>
                  <a:cubicBezTo>
                    <a:pt x="1453" y="500"/>
                    <a:pt x="655" y="16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2451;p67">
              <a:extLst>
                <a:ext uri="{FF2B5EF4-FFF2-40B4-BE49-F238E27FC236}">
                  <a16:creationId xmlns:a16="http://schemas.microsoft.com/office/drawing/2014/main" id="{D1E5C281-0EAB-1A8E-0024-3AD7F905AB6E}"/>
                </a:ext>
              </a:extLst>
            </p:cNvPr>
            <p:cNvSpPr/>
            <p:nvPr/>
          </p:nvSpPr>
          <p:spPr>
            <a:xfrm>
              <a:off x="5524200" y="1218425"/>
              <a:ext cx="95550" cy="41125"/>
            </a:xfrm>
            <a:custGeom>
              <a:avLst/>
              <a:gdLst/>
              <a:ahLst/>
              <a:cxnLst/>
              <a:rect l="l" t="t" r="r" b="b"/>
              <a:pathLst>
                <a:path w="3822" h="1645" extrusionOk="0">
                  <a:moveTo>
                    <a:pt x="405" y="1"/>
                  </a:moveTo>
                  <a:lnTo>
                    <a:pt x="0" y="1096"/>
                  </a:lnTo>
                  <a:cubicBezTo>
                    <a:pt x="0" y="1096"/>
                    <a:pt x="1683" y="1644"/>
                    <a:pt x="2786" y="1644"/>
                  </a:cubicBezTo>
                  <a:cubicBezTo>
                    <a:pt x="3181" y="1644"/>
                    <a:pt x="3502" y="1574"/>
                    <a:pt x="3643" y="1382"/>
                  </a:cubicBezTo>
                  <a:cubicBezTo>
                    <a:pt x="3822" y="1144"/>
                    <a:pt x="3536" y="418"/>
                    <a:pt x="3536" y="418"/>
                  </a:cubicBezTo>
                  <a:cubicBezTo>
                    <a:pt x="3536" y="418"/>
                    <a:pt x="2310" y="358"/>
                    <a:pt x="857" y="191"/>
                  </a:cubicBezTo>
                  <a:cubicBezTo>
                    <a:pt x="560" y="168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2452;p67">
              <a:extLst>
                <a:ext uri="{FF2B5EF4-FFF2-40B4-BE49-F238E27FC236}">
                  <a16:creationId xmlns:a16="http://schemas.microsoft.com/office/drawing/2014/main" id="{22F07E04-0A77-6449-43B0-9916E4B789F9}"/>
                </a:ext>
              </a:extLst>
            </p:cNvPr>
            <p:cNvSpPr/>
            <p:nvPr/>
          </p:nvSpPr>
          <p:spPr>
            <a:xfrm>
              <a:off x="5532825" y="1166350"/>
              <a:ext cx="92300" cy="72825"/>
            </a:xfrm>
            <a:custGeom>
              <a:avLst/>
              <a:gdLst/>
              <a:ahLst/>
              <a:cxnLst/>
              <a:rect l="l" t="t" r="r" b="b"/>
              <a:pathLst>
                <a:path w="3692" h="2913" extrusionOk="0">
                  <a:moveTo>
                    <a:pt x="3394" y="0"/>
                  </a:moveTo>
                  <a:cubicBezTo>
                    <a:pt x="3393" y="0"/>
                    <a:pt x="393" y="608"/>
                    <a:pt x="203" y="858"/>
                  </a:cubicBezTo>
                  <a:cubicBezTo>
                    <a:pt x="0" y="1131"/>
                    <a:pt x="96" y="2465"/>
                    <a:pt x="143" y="2608"/>
                  </a:cubicBezTo>
                  <a:cubicBezTo>
                    <a:pt x="215" y="2870"/>
                    <a:pt x="1941" y="2786"/>
                    <a:pt x="2358" y="2905"/>
                  </a:cubicBezTo>
                  <a:cubicBezTo>
                    <a:pt x="2374" y="2910"/>
                    <a:pt x="2390" y="2912"/>
                    <a:pt x="2404" y="2912"/>
                  </a:cubicBezTo>
                  <a:cubicBezTo>
                    <a:pt x="2762" y="2912"/>
                    <a:pt x="2618" y="1553"/>
                    <a:pt x="3156" y="1096"/>
                  </a:cubicBezTo>
                  <a:cubicBezTo>
                    <a:pt x="3691" y="619"/>
                    <a:pt x="3310" y="203"/>
                    <a:pt x="3394" y="0"/>
                  </a:cubicBezTo>
                  <a:close/>
                </a:path>
              </a:pathLst>
            </a:custGeom>
            <a:solidFill>
              <a:srgbClr val="4C2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2453;p67">
              <a:extLst>
                <a:ext uri="{FF2B5EF4-FFF2-40B4-BE49-F238E27FC236}">
                  <a16:creationId xmlns:a16="http://schemas.microsoft.com/office/drawing/2014/main" id="{58B1D1A2-841B-7A7D-C753-45AFAC121ADD}"/>
                </a:ext>
              </a:extLst>
            </p:cNvPr>
            <p:cNvSpPr/>
            <p:nvPr/>
          </p:nvSpPr>
          <p:spPr>
            <a:xfrm>
              <a:off x="5511400" y="1144900"/>
              <a:ext cx="142275" cy="56000"/>
            </a:xfrm>
            <a:custGeom>
              <a:avLst/>
              <a:gdLst/>
              <a:ahLst/>
              <a:cxnLst/>
              <a:rect l="l" t="t" r="r" b="b"/>
              <a:pathLst>
                <a:path w="5691" h="2240" extrusionOk="0">
                  <a:moveTo>
                    <a:pt x="5237" y="0"/>
                  </a:moveTo>
                  <a:cubicBezTo>
                    <a:pt x="5229" y="0"/>
                    <a:pt x="5222" y="1"/>
                    <a:pt x="5215" y="1"/>
                  </a:cubicBezTo>
                  <a:cubicBezTo>
                    <a:pt x="5060" y="25"/>
                    <a:pt x="417" y="1644"/>
                    <a:pt x="417" y="1644"/>
                  </a:cubicBezTo>
                  <a:cubicBezTo>
                    <a:pt x="214" y="1751"/>
                    <a:pt x="0" y="1942"/>
                    <a:pt x="107" y="2132"/>
                  </a:cubicBezTo>
                  <a:cubicBezTo>
                    <a:pt x="146" y="2205"/>
                    <a:pt x="344" y="2239"/>
                    <a:pt x="606" y="2239"/>
                  </a:cubicBezTo>
                  <a:cubicBezTo>
                    <a:pt x="1076" y="2239"/>
                    <a:pt x="1751" y="2129"/>
                    <a:pt x="2072" y="1930"/>
                  </a:cubicBezTo>
                  <a:cubicBezTo>
                    <a:pt x="2584" y="1620"/>
                    <a:pt x="4108" y="1037"/>
                    <a:pt x="4620" y="894"/>
                  </a:cubicBezTo>
                  <a:cubicBezTo>
                    <a:pt x="5144" y="787"/>
                    <a:pt x="5656" y="632"/>
                    <a:pt x="5679" y="382"/>
                  </a:cubicBezTo>
                  <a:cubicBezTo>
                    <a:pt x="5691" y="131"/>
                    <a:pt x="5407" y="0"/>
                    <a:pt x="5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2454;p67">
              <a:extLst>
                <a:ext uri="{FF2B5EF4-FFF2-40B4-BE49-F238E27FC236}">
                  <a16:creationId xmlns:a16="http://schemas.microsoft.com/office/drawing/2014/main" id="{B18E4B3A-76EE-798D-33D5-717E60D65B46}"/>
                </a:ext>
              </a:extLst>
            </p:cNvPr>
            <p:cNvSpPr/>
            <p:nvPr/>
          </p:nvSpPr>
          <p:spPr>
            <a:xfrm>
              <a:off x="5515150" y="1143125"/>
              <a:ext cx="135875" cy="51950"/>
            </a:xfrm>
            <a:custGeom>
              <a:avLst/>
              <a:gdLst/>
              <a:ahLst/>
              <a:cxnLst/>
              <a:rect l="l" t="t" r="r" b="b"/>
              <a:pathLst>
                <a:path w="5435" h="2078" extrusionOk="0">
                  <a:moveTo>
                    <a:pt x="4541" y="1"/>
                  </a:moveTo>
                  <a:cubicBezTo>
                    <a:pt x="4077" y="36"/>
                    <a:pt x="838" y="1251"/>
                    <a:pt x="838" y="1251"/>
                  </a:cubicBezTo>
                  <a:cubicBezTo>
                    <a:pt x="838" y="1251"/>
                    <a:pt x="184" y="1763"/>
                    <a:pt x="64" y="1929"/>
                  </a:cubicBezTo>
                  <a:cubicBezTo>
                    <a:pt x="1" y="2012"/>
                    <a:pt x="296" y="2077"/>
                    <a:pt x="674" y="2077"/>
                  </a:cubicBezTo>
                  <a:cubicBezTo>
                    <a:pt x="1005" y="2077"/>
                    <a:pt x="1399" y="2027"/>
                    <a:pt x="1672" y="1894"/>
                  </a:cubicBezTo>
                  <a:cubicBezTo>
                    <a:pt x="2255" y="1632"/>
                    <a:pt x="3422" y="1156"/>
                    <a:pt x="3994" y="941"/>
                  </a:cubicBezTo>
                  <a:cubicBezTo>
                    <a:pt x="4553" y="727"/>
                    <a:pt x="5434" y="596"/>
                    <a:pt x="5422" y="310"/>
                  </a:cubicBezTo>
                  <a:cubicBezTo>
                    <a:pt x="5410" y="36"/>
                    <a:pt x="4982" y="1"/>
                    <a:pt x="4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2455;p67">
              <a:extLst>
                <a:ext uri="{FF2B5EF4-FFF2-40B4-BE49-F238E27FC236}">
                  <a16:creationId xmlns:a16="http://schemas.microsoft.com/office/drawing/2014/main" id="{1810B452-CA1A-E184-F018-DBDE67649CDF}"/>
                </a:ext>
              </a:extLst>
            </p:cNvPr>
            <p:cNvSpPr/>
            <p:nvPr/>
          </p:nvSpPr>
          <p:spPr>
            <a:xfrm>
              <a:off x="5533425" y="1111025"/>
              <a:ext cx="106875" cy="73800"/>
            </a:xfrm>
            <a:custGeom>
              <a:avLst/>
              <a:gdLst/>
              <a:ahLst/>
              <a:cxnLst/>
              <a:rect l="l" t="t" r="r" b="b"/>
              <a:pathLst>
                <a:path w="4275" h="2952" extrusionOk="0">
                  <a:moveTo>
                    <a:pt x="2257" y="0"/>
                  </a:moveTo>
                  <a:cubicBezTo>
                    <a:pt x="2124" y="0"/>
                    <a:pt x="1986" y="14"/>
                    <a:pt x="1846" y="46"/>
                  </a:cubicBezTo>
                  <a:cubicBezTo>
                    <a:pt x="1369" y="165"/>
                    <a:pt x="238" y="546"/>
                    <a:pt x="119" y="1511"/>
                  </a:cubicBezTo>
                  <a:cubicBezTo>
                    <a:pt x="0" y="2475"/>
                    <a:pt x="215" y="2951"/>
                    <a:pt x="215" y="2951"/>
                  </a:cubicBezTo>
                  <a:cubicBezTo>
                    <a:pt x="215" y="2951"/>
                    <a:pt x="3143" y="1749"/>
                    <a:pt x="4084" y="1582"/>
                  </a:cubicBezTo>
                  <a:cubicBezTo>
                    <a:pt x="4275" y="1558"/>
                    <a:pt x="3786" y="594"/>
                    <a:pt x="3524" y="415"/>
                  </a:cubicBezTo>
                  <a:cubicBezTo>
                    <a:pt x="3284" y="243"/>
                    <a:pt x="2812" y="0"/>
                    <a:pt x="2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2456;p67">
              <a:extLst>
                <a:ext uri="{FF2B5EF4-FFF2-40B4-BE49-F238E27FC236}">
                  <a16:creationId xmlns:a16="http://schemas.microsoft.com/office/drawing/2014/main" id="{5362AE2D-85FF-569A-A2A9-ED827CF89BDA}"/>
                </a:ext>
              </a:extLst>
            </p:cNvPr>
            <p:cNvSpPr/>
            <p:nvPr/>
          </p:nvSpPr>
          <p:spPr>
            <a:xfrm>
              <a:off x="5533725" y="1112775"/>
              <a:ext cx="50625" cy="71750"/>
            </a:xfrm>
            <a:custGeom>
              <a:avLst/>
              <a:gdLst/>
              <a:ahLst/>
              <a:cxnLst/>
              <a:rect l="l" t="t" r="r" b="b"/>
              <a:pathLst>
                <a:path w="2025" h="2870" extrusionOk="0">
                  <a:moveTo>
                    <a:pt x="1786" y="0"/>
                  </a:moveTo>
                  <a:cubicBezTo>
                    <a:pt x="1274" y="131"/>
                    <a:pt x="226" y="524"/>
                    <a:pt x="119" y="1429"/>
                  </a:cubicBezTo>
                  <a:cubicBezTo>
                    <a:pt x="0" y="2393"/>
                    <a:pt x="214" y="2870"/>
                    <a:pt x="214" y="2870"/>
                  </a:cubicBezTo>
                  <a:cubicBezTo>
                    <a:pt x="214" y="2870"/>
                    <a:pt x="1072" y="2512"/>
                    <a:pt x="2024" y="2167"/>
                  </a:cubicBezTo>
                  <a:cubicBezTo>
                    <a:pt x="1667" y="1488"/>
                    <a:pt x="1429" y="524"/>
                    <a:pt x="1786" y="0"/>
                  </a:cubicBezTo>
                  <a:close/>
                </a:path>
              </a:pathLst>
            </a:custGeom>
            <a:solidFill>
              <a:srgbClr val="F4872F">
                <a:alpha val="51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2457;p67">
              <a:extLst>
                <a:ext uri="{FF2B5EF4-FFF2-40B4-BE49-F238E27FC236}">
                  <a16:creationId xmlns:a16="http://schemas.microsoft.com/office/drawing/2014/main" id="{9FD2D78E-9D00-95B1-A414-00313F310A10}"/>
                </a:ext>
              </a:extLst>
            </p:cNvPr>
            <p:cNvSpPr/>
            <p:nvPr/>
          </p:nvSpPr>
          <p:spPr>
            <a:xfrm>
              <a:off x="5453725" y="1773275"/>
              <a:ext cx="119300" cy="58475"/>
            </a:xfrm>
            <a:custGeom>
              <a:avLst/>
              <a:gdLst/>
              <a:ahLst/>
              <a:cxnLst/>
              <a:rect l="l" t="t" r="r" b="b"/>
              <a:pathLst>
                <a:path w="4772" h="2339" extrusionOk="0">
                  <a:moveTo>
                    <a:pt x="2093" y="0"/>
                  </a:moveTo>
                  <a:lnTo>
                    <a:pt x="319" y="488"/>
                  </a:lnTo>
                  <a:cubicBezTo>
                    <a:pt x="215" y="1455"/>
                    <a:pt x="0" y="2122"/>
                    <a:pt x="460" y="2122"/>
                  </a:cubicBezTo>
                  <a:cubicBezTo>
                    <a:pt x="475" y="2122"/>
                    <a:pt x="492" y="2121"/>
                    <a:pt x="509" y="2119"/>
                  </a:cubicBezTo>
                  <a:cubicBezTo>
                    <a:pt x="610" y="2113"/>
                    <a:pt x="773" y="2097"/>
                    <a:pt x="951" y="2097"/>
                  </a:cubicBezTo>
                  <a:cubicBezTo>
                    <a:pt x="1112" y="2097"/>
                    <a:pt x="1286" y="2110"/>
                    <a:pt x="1438" y="2155"/>
                  </a:cubicBezTo>
                  <a:cubicBezTo>
                    <a:pt x="1944" y="2301"/>
                    <a:pt x="2370" y="2339"/>
                    <a:pt x="2693" y="2339"/>
                  </a:cubicBezTo>
                  <a:cubicBezTo>
                    <a:pt x="2978" y="2339"/>
                    <a:pt x="3184" y="2309"/>
                    <a:pt x="3295" y="2298"/>
                  </a:cubicBezTo>
                  <a:cubicBezTo>
                    <a:pt x="4212" y="2238"/>
                    <a:pt x="4772" y="1203"/>
                    <a:pt x="3653" y="1024"/>
                  </a:cubicBezTo>
                  <a:cubicBezTo>
                    <a:pt x="2938" y="905"/>
                    <a:pt x="2093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2458;p67">
              <a:extLst>
                <a:ext uri="{FF2B5EF4-FFF2-40B4-BE49-F238E27FC236}">
                  <a16:creationId xmlns:a16="http://schemas.microsoft.com/office/drawing/2014/main" id="{5EA25840-224B-B680-0B58-6437585D5B25}"/>
                </a:ext>
              </a:extLst>
            </p:cNvPr>
            <p:cNvSpPr/>
            <p:nvPr/>
          </p:nvSpPr>
          <p:spPr>
            <a:xfrm>
              <a:off x="5456025" y="1479375"/>
              <a:ext cx="214625" cy="321600"/>
            </a:xfrm>
            <a:custGeom>
              <a:avLst/>
              <a:gdLst/>
              <a:ahLst/>
              <a:cxnLst/>
              <a:rect l="l" t="t" r="r" b="b"/>
              <a:pathLst>
                <a:path w="8585" h="12864" extrusionOk="0">
                  <a:moveTo>
                    <a:pt x="5335" y="1"/>
                  </a:moveTo>
                  <a:cubicBezTo>
                    <a:pt x="4953" y="1"/>
                    <a:pt x="4662" y="146"/>
                    <a:pt x="4561" y="529"/>
                  </a:cubicBezTo>
                  <a:cubicBezTo>
                    <a:pt x="4156" y="2005"/>
                    <a:pt x="3549" y="4255"/>
                    <a:pt x="3346" y="4993"/>
                  </a:cubicBezTo>
                  <a:cubicBezTo>
                    <a:pt x="1048" y="8541"/>
                    <a:pt x="346" y="10899"/>
                    <a:pt x="1" y="12482"/>
                  </a:cubicBezTo>
                  <a:lnTo>
                    <a:pt x="3406" y="12863"/>
                  </a:lnTo>
                  <a:cubicBezTo>
                    <a:pt x="3406" y="12863"/>
                    <a:pt x="4501" y="10030"/>
                    <a:pt x="5537" y="8077"/>
                  </a:cubicBezTo>
                  <a:cubicBezTo>
                    <a:pt x="5656" y="7982"/>
                    <a:pt x="5870" y="7672"/>
                    <a:pt x="6299" y="7113"/>
                  </a:cubicBezTo>
                  <a:cubicBezTo>
                    <a:pt x="6656" y="6648"/>
                    <a:pt x="8585" y="1398"/>
                    <a:pt x="8585" y="1398"/>
                  </a:cubicBezTo>
                  <a:cubicBezTo>
                    <a:pt x="8585" y="1398"/>
                    <a:pt x="65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2459;p67">
              <a:extLst>
                <a:ext uri="{FF2B5EF4-FFF2-40B4-BE49-F238E27FC236}">
                  <a16:creationId xmlns:a16="http://schemas.microsoft.com/office/drawing/2014/main" id="{898394FD-B07E-1576-B029-C7D57FDE29B7}"/>
                </a:ext>
              </a:extLst>
            </p:cNvPr>
            <p:cNvSpPr/>
            <p:nvPr/>
          </p:nvSpPr>
          <p:spPr>
            <a:xfrm>
              <a:off x="5462275" y="1727125"/>
              <a:ext cx="95275" cy="61350"/>
            </a:xfrm>
            <a:custGeom>
              <a:avLst/>
              <a:gdLst/>
              <a:ahLst/>
              <a:cxnLst/>
              <a:rect l="l" t="t" r="r" b="b"/>
              <a:pathLst>
                <a:path w="3811" h="2454" extrusionOk="0">
                  <a:moveTo>
                    <a:pt x="572" y="1"/>
                  </a:moveTo>
                  <a:cubicBezTo>
                    <a:pt x="572" y="1"/>
                    <a:pt x="36" y="1346"/>
                    <a:pt x="1" y="1406"/>
                  </a:cubicBezTo>
                  <a:lnTo>
                    <a:pt x="3394" y="2453"/>
                  </a:lnTo>
                  <a:lnTo>
                    <a:pt x="3811" y="1251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2460;p67">
              <a:extLst>
                <a:ext uri="{FF2B5EF4-FFF2-40B4-BE49-F238E27FC236}">
                  <a16:creationId xmlns:a16="http://schemas.microsoft.com/office/drawing/2014/main" id="{A0F728B5-E84F-7689-61C7-BA2BA15C9E05}"/>
                </a:ext>
              </a:extLst>
            </p:cNvPr>
            <p:cNvSpPr/>
            <p:nvPr/>
          </p:nvSpPr>
          <p:spPr>
            <a:xfrm>
              <a:off x="5465850" y="1734575"/>
              <a:ext cx="88425" cy="43775"/>
            </a:xfrm>
            <a:custGeom>
              <a:avLst/>
              <a:gdLst/>
              <a:ahLst/>
              <a:cxnLst/>
              <a:rect l="l" t="t" r="r" b="b"/>
              <a:pathLst>
                <a:path w="3537" h="1751" extrusionOk="0">
                  <a:moveTo>
                    <a:pt x="310" y="0"/>
                  </a:moveTo>
                  <a:lnTo>
                    <a:pt x="0" y="727"/>
                  </a:lnTo>
                  <a:lnTo>
                    <a:pt x="3370" y="1750"/>
                  </a:lnTo>
                  <a:lnTo>
                    <a:pt x="3537" y="1286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2461;p67">
              <a:extLst>
                <a:ext uri="{FF2B5EF4-FFF2-40B4-BE49-F238E27FC236}">
                  <a16:creationId xmlns:a16="http://schemas.microsoft.com/office/drawing/2014/main" id="{57CD8133-AAF6-9522-803A-323C1B182B75}"/>
                </a:ext>
              </a:extLst>
            </p:cNvPr>
            <p:cNvSpPr/>
            <p:nvPr/>
          </p:nvSpPr>
          <p:spPr>
            <a:xfrm>
              <a:off x="5693200" y="1781600"/>
              <a:ext cx="112000" cy="61575"/>
            </a:xfrm>
            <a:custGeom>
              <a:avLst/>
              <a:gdLst/>
              <a:ahLst/>
              <a:cxnLst/>
              <a:rect l="l" t="t" r="r" b="b"/>
              <a:pathLst>
                <a:path w="4480" h="2463" extrusionOk="0">
                  <a:moveTo>
                    <a:pt x="1563" y="0"/>
                  </a:moveTo>
                  <a:lnTo>
                    <a:pt x="146" y="417"/>
                  </a:lnTo>
                  <a:cubicBezTo>
                    <a:pt x="0" y="1525"/>
                    <a:pt x="118" y="2296"/>
                    <a:pt x="557" y="2296"/>
                  </a:cubicBezTo>
                  <a:cubicBezTo>
                    <a:pt x="585" y="2296"/>
                    <a:pt x="615" y="2293"/>
                    <a:pt x="646" y="2286"/>
                  </a:cubicBezTo>
                  <a:cubicBezTo>
                    <a:pt x="765" y="2255"/>
                    <a:pt x="1032" y="2196"/>
                    <a:pt x="1282" y="2196"/>
                  </a:cubicBezTo>
                  <a:cubicBezTo>
                    <a:pt x="1406" y="2196"/>
                    <a:pt x="1527" y="2211"/>
                    <a:pt x="1622" y="2251"/>
                  </a:cubicBezTo>
                  <a:cubicBezTo>
                    <a:pt x="2001" y="2414"/>
                    <a:pt x="2361" y="2463"/>
                    <a:pt x="2665" y="2463"/>
                  </a:cubicBezTo>
                  <a:cubicBezTo>
                    <a:pt x="3048" y="2463"/>
                    <a:pt x="3341" y="2384"/>
                    <a:pt x="3468" y="2358"/>
                  </a:cubicBezTo>
                  <a:cubicBezTo>
                    <a:pt x="4372" y="2167"/>
                    <a:pt x="4480" y="1108"/>
                    <a:pt x="3837" y="1036"/>
                  </a:cubicBezTo>
                  <a:cubicBezTo>
                    <a:pt x="2813" y="917"/>
                    <a:pt x="1563" y="0"/>
                    <a:pt x="1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2462;p67">
              <a:extLst>
                <a:ext uri="{FF2B5EF4-FFF2-40B4-BE49-F238E27FC236}">
                  <a16:creationId xmlns:a16="http://schemas.microsoft.com/office/drawing/2014/main" id="{E29849F9-E2E1-DD46-64B2-745743A8493A}"/>
                </a:ext>
              </a:extLst>
            </p:cNvPr>
            <p:cNvSpPr/>
            <p:nvPr/>
          </p:nvSpPr>
          <p:spPr>
            <a:xfrm>
              <a:off x="5552775" y="1439050"/>
              <a:ext cx="203325" cy="381875"/>
            </a:xfrm>
            <a:custGeom>
              <a:avLst/>
              <a:gdLst/>
              <a:ahLst/>
              <a:cxnLst/>
              <a:rect l="l" t="t" r="r" b="b"/>
              <a:pathLst>
                <a:path w="8133" h="15275" extrusionOk="0">
                  <a:moveTo>
                    <a:pt x="3614" y="1"/>
                  </a:moveTo>
                  <a:cubicBezTo>
                    <a:pt x="2264" y="1"/>
                    <a:pt x="36" y="225"/>
                    <a:pt x="36" y="225"/>
                  </a:cubicBezTo>
                  <a:cubicBezTo>
                    <a:pt x="0" y="1427"/>
                    <a:pt x="48" y="1915"/>
                    <a:pt x="286" y="2689"/>
                  </a:cubicBezTo>
                  <a:cubicBezTo>
                    <a:pt x="1072" y="5309"/>
                    <a:pt x="2536" y="8761"/>
                    <a:pt x="2655" y="9202"/>
                  </a:cubicBezTo>
                  <a:cubicBezTo>
                    <a:pt x="3727" y="12667"/>
                    <a:pt x="4453" y="14655"/>
                    <a:pt x="4917" y="15274"/>
                  </a:cubicBezTo>
                  <a:cubicBezTo>
                    <a:pt x="6477" y="15167"/>
                    <a:pt x="8132" y="14203"/>
                    <a:pt x="8132" y="14203"/>
                  </a:cubicBezTo>
                  <a:cubicBezTo>
                    <a:pt x="8132" y="14203"/>
                    <a:pt x="5953" y="8738"/>
                    <a:pt x="6108" y="7809"/>
                  </a:cubicBezTo>
                  <a:cubicBezTo>
                    <a:pt x="6322" y="6321"/>
                    <a:pt x="5120" y="3213"/>
                    <a:pt x="4620" y="153"/>
                  </a:cubicBezTo>
                  <a:cubicBezTo>
                    <a:pt x="4595" y="40"/>
                    <a:pt x="4183" y="1"/>
                    <a:pt x="36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2463;p67">
              <a:extLst>
                <a:ext uri="{FF2B5EF4-FFF2-40B4-BE49-F238E27FC236}">
                  <a16:creationId xmlns:a16="http://schemas.microsoft.com/office/drawing/2014/main" id="{F7691BF4-34F4-AB22-5346-FB31B863FE3D}"/>
                </a:ext>
              </a:extLst>
            </p:cNvPr>
            <p:cNvSpPr/>
            <p:nvPr/>
          </p:nvSpPr>
          <p:spPr>
            <a:xfrm>
              <a:off x="5655150" y="1745275"/>
              <a:ext cx="92300" cy="58075"/>
            </a:xfrm>
            <a:custGeom>
              <a:avLst/>
              <a:gdLst/>
              <a:ahLst/>
              <a:cxnLst/>
              <a:rect l="l" t="t" r="r" b="b"/>
              <a:pathLst>
                <a:path w="3692" h="2323" extrusionOk="0">
                  <a:moveTo>
                    <a:pt x="3299" y="1"/>
                  </a:moveTo>
                  <a:cubicBezTo>
                    <a:pt x="3216" y="49"/>
                    <a:pt x="3144" y="168"/>
                    <a:pt x="2156" y="620"/>
                  </a:cubicBezTo>
                  <a:cubicBezTo>
                    <a:pt x="584" y="1251"/>
                    <a:pt x="108" y="1358"/>
                    <a:pt x="1" y="1370"/>
                  </a:cubicBezTo>
                  <a:cubicBezTo>
                    <a:pt x="299" y="2061"/>
                    <a:pt x="418" y="2323"/>
                    <a:pt x="418" y="2323"/>
                  </a:cubicBezTo>
                  <a:cubicBezTo>
                    <a:pt x="418" y="2323"/>
                    <a:pt x="1370" y="2287"/>
                    <a:pt x="2751" y="1584"/>
                  </a:cubicBezTo>
                  <a:cubicBezTo>
                    <a:pt x="3573" y="1215"/>
                    <a:pt x="3692" y="1013"/>
                    <a:pt x="3692" y="953"/>
                  </a:cubicBezTo>
                  <a:cubicBezTo>
                    <a:pt x="3418" y="168"/>
                    <a:pt x="3299" y="1"/>
                    <a:pt x="32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2464;p67">
              <a:extLst>
                <a:ext uri="{FF2B5EF4-FFF2-40B4-BE49-F238E27FC236}">
                  <a16:creationId xmlns:a16="http://schemas.microsoft.com/office/drawing/2014/main" id="{E791F1A2-D73D-8B04-8FDF-714AA9EBF96F}"/>
                </a:ext>
              </a:extLst>
            </p:cNvPr>
            <p:cNvSpPr/>
            <p:nvPr/>
          </p:nvSpPr>
          <p:spPr>
            <a:xfrm>
              <a:off x="5657850" y="1753025"/>
              <a:ext cx="86325" cy="44075"/>
            </a:xfrm>
            <a:custGeom>
              <a:avLst/>
              <a:gdLst/>
              <a:ahLst/>
              <a:cxnLst/>
              <a:rect l="l" t="t" r="r" b="b"/>
              <a:pathLst>
                <a:path w="3453" h="1763" extrusionOk="0">
                  <a:moveTo>
                    <a:pt x="3310" y="0"/>
                  </a:moveTo>
                  <a:cubicBezTo>
                    <a:pt x="1988" y="893"/>
                    <a:pt x="24" y="1382"/>
                    <a:pt x="24" y="1382"/>
                  </a:cubicBezTo>
                  <a:cubicBezTo>
                    <a:pt x="24" y="1382"/>
                    <a:pt x="0" y="1429"/>
                    <a:pt x="191" y="1763"/>
                  </a:cubicBezTo>
                  <a:cubicBezTo>
                    <a:pt x="1738" y="1489"/>
                    <a:pt x="2977" y="786"/>
                    <a:pt x="3453" y="346"/>
                  </a:cubicBezTo>
                  <a:cubicBezTo>
                    <a:pt x="3453" y="346"/>
                    <a:pt x="3393" y="108"/>
                    <a:pt x="3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2465;p67">
              <a:extLst>
                <a:ext uri="{FF2B5EF4-FFF2-40B4-BE49-F238E27FC236}">
                  <a16:creationId xmlns:a16="http://schemas.microsoft.com/office/drawing/2014/main" id="{F098DC69-B613-3022-6074-4A1AD2D62B3A}"/>
                </a:ext>
              </a:extLst>
            </p:cNvPr>
            <p:cNvSpPr/>
            <p:nvPr/>
          </p:nvSpPr>
          <p:spPr>
            <a:xfrm>
              <a:off x="5490250" y="1236900"/>
              <a:ext cx="201250" cy="294175"/>
            </a:xfrm>
            <a:custGeom>
              <a:avLst/>
              <a:gdLst/>
              <a:ahLst/>
              <a:cxnLst/>
              <a:rect l="l" t="t" r="r" b="b"/>
              <a:pathLst>
                <a:path w="8050" h="11767" extrusionOk="0">
                  <a:moveTo>
                    <a:pt x="1608" y="0"/>
                  </a:moveTo>
                  <a:cubicBezTo>
                    <a:pt x="108" y="1357"/>
                    <a:pt x="1" y="2357"/>
                    <a:pt x="1" y="2357"/>
                  </a:cubicBezTo>
                  <a:cubicBezTo>
                    <a:pt x="1" y="2357"/>
                    <a:pt x="72" y="2941"/>
                    <a:pt x="572" y="3631"/>
                  </a:cubicBezTo>
                  <a:cubicBezTo>
                    <a:pt x="787" y="3965"/>
                    <a:pt x="1299" y="5584"/>
                    <a:pt x="1656" y="6763"/>
                  </a:cubicBezTo>
                  <a:cubicBezTo>
                    <a:pt x="2061" y="8096"/>
                    <a:pt x="1263" y="7537"/>
                    <a:pt x="1763" y="11632"/>
                  </a:cubicBezTo>
                  <a:cubicBezTo>
                    <a:pt x="1775" y="11726"/>
                    <a:pt x="1945" y="11766"/>
                    <a:pt x="2224" y="11766"/>
                  </a:cubicBezTo>
                  <a:cubicBezTo>
                    <a:pt x="3638" y="11766"/>
                    <a:pt x="7831" y="10736"/>
                    <a:pt x="8049" y="10537"/>
                  </a:cubicBezTo>
                  <a:cubicBezTo>
                    <a:pt x="8049" y="10537"/>
                    <a:pt x="7204" y="5691"/>
                    <a:pt x="6347" y="3441"/>
                  </a:cubicBezTo>
                  <a:cubicBezTo>
                    <a:pt x="6017" y="2606"/>
                    <a:pt x="4596" y="225"/>
                    <a:pt x="4355" y="225"/>
                  </a:cubicBezTo>
                  <a:cubicBezTo>
                    <a:pt x="4352" y="225"/>
                    <a:pt x="4349" y="226"/>
                    <a:pt x="4347" y="226"/>
                  </a:cubicBezTo>
                  <a:cubicBezTo>
                    <a:pt x="4214" y="268"/>
                    <a:pt x="4028" y="285"/>
                    <a:pt x="3815" y="285"/>
                  </a:cubicBezTo>
                  <a:cubicBezTo>
                    <a:pt x="2941" y="285"/>
                    <a:pt x="1608" y="0"/>
                    <a:pt x="1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2466;p67">
              <a:extLst>
                <a:ext uri="{FF2B5EF4-FFF2-40B4-BE49-F238E27FC236}">
                  <a16:creationId xmlns:a16="http://schemas.microsoft.com/office/drawing/2014/main" id="{45F18BEF-1365-9432-B8A0-0DAD5DC6FB3D}"/>
                </a:ext>
              </a:extLst>
            </p:cNvPr>
            <p:cNvSpPr/>
            <p:nvPr/>
          </p:nvSpPr>
          <p:spPr>
            <a:xfrm>
              <a:off x="5441450" y="1269825"/>
              <a:ext cx="102700" cy="199375"/>
            </a:xfrm>
            <a:custGeom>
              <a:avLst/>
              <a:gdLst/>
              <a:ahLst/>
              <a:cxnLst/>
              <a:rect l="l" t="t" r="r" b="b"/>
              <a:pathLst>
                <a:path w="4108" h="7975" extrusionOk="0">
                  <a:moveTo>
                    <a:pt x="1620" y="0"/>
                  </a:moveTo>
                  <a:cubicBezTo>
                    <a:pt x="1497" y="0"/>
                    <a:pt x="1369" y="13"/>
                    <a:pt x="1238" y="40"/>
                  </a:cubicBezTo>
                  <a:lnTo>
                    <a:pt x="1155" y="52"/>
                  </a:lnTo>
                  <a:cubicBezTo>
                    <a:pt x="465" y="207"/>
                    <a:pt x="0" y="707"/>
                    <a:pt x="107" y="1171"/>
                  </a:cubicBezTo>
                  <a:lnTo>
                    <a:pt x="1477" y="7351"/>
                  </a:lnTo>
                  <a:cubicBezTo>
                    <a:pt x="1563" y="7737"/>
                    <a:pt x="1987" y="7974"/>
                    <a:pt x="2512" y="7974"/>
                  </a:cubicBezTo>
                  <a:cubicBezTo>
                    <a:pt x="2634" y="7974"/>
                    <a:pt x="2763" y="7961"/>
                    <a:pt x="2893" y="7934"/>
                  </a:cubicBezTo>
                  <a:lnTo>
                    <a:pt x="2965" y="7910"/>
                  </a:lnTo>
                  <a:cubicBezTo>
                    <a:pt x="3655" y="7768"/>
                    <a:pt x="4108" y="7279"/>
                    <a:pt x="4013" y="6803"/>
                  </a:cubicBezTo>
                  <a:lnTo>
                    <a:pt x="2655" y="624"/>
                  </a:lnTo>
                  <a:cubicBezTo>
                    <a:pt x="2568" y="238"/>
                    <a:pt x="2145" y="0"/>
                    <a:pt x="1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2467;p67">
              <a:extLst>
                <a:ext uri="{FF2B5EF4-FFF2-40B4-BE49-F238E27FC236}">
                  <a16:creationId xmlns:a16="http://schemas.microsoft.com/office/drawing/2014/main" id="{83285A71-DA6C-F8FD-C9CD-90EA193E4FD6}"/>
                </a:ext>
              </a:extLst>
            </p:cNvPr>
            <p:cNvSpPr/>
            <p:nvPr/>
          </p:nvSpPr>
          <p:spPr>
            <a:xfrm>
              <a:off x="5448875" y="1311900"/>
              <a:ext cx="69375" cy="36050"/>
            </a:xfrm>
            <a:custGeom>
              <a:avLst/>
              <a:gdLst/>
              <a:ahLst/>
              <a:cxnLst/>
              <a:rect l="l" t="t" r="r" b="b"/>
              <a:pathLst>
                <a:path w="2775" h="1442" extrusionOk="0">
                  <a:moveTo>
                    <a:pt x="2596" y="0"/>
                  </a:moveTo>
                  <a:cubicBezTo>
                    <a:pt x="2596" y="0"/>
                    <a:pt x="698" y="844"/>
                    <a:pt x="97" y="844"/>
                  </a:cubicBezTo>
                  <a:cubicBezTo>
                    <a:pt x="60" y="844"/>
                    <a:pt x="27" y="841"/>
                    <a:pt x="1" y="834"/>
                  </a:cubicBezTo>
                  <a:lnTo>
                    <a:pt x="1" y="834"/>
                  </a:lnTo>
                  <a:cubicBezTo>
                    <a:pt x="1" y="834"/>
                    <a:pt x="25" y="1441"/>
                    <a:pt x="144" y="1441"/>
                  </a:cubicBezTo>
                  <a:cubicBezTo>
                    <a:pt x="1227" y="1429"/>
                    <a:pt x="2775" y="786"/>
                    <a:pt x="2775" y="786"/>
                  </a:cubicBezTo>
                  <a:lnTo>
                    <a:pt x="2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2468;p67">
              <a:extLst>
                <a:ext uri="{FF2B5EF4-FFF2-40B4-BE49-F238E27FC236}">
                  <a16:creationId xmlns:a16="http://schemas.microsoft.com/office/drawing/2014/main" id="{F8798C76-9214-5C74-B887-1618299EC3FC}"/>
                </a:ext>
              </a:extLst>
            </p:cNvPr>
            <p:cNvSpPr/>
            <p:nvPr/>
          </p:nvSpPr>
          <p:spPr>
            <a:xfrm>
              <a:off x="5500175" y="1243900"/>
              <a:ext cx="101175" cy="183575"/>
            </a:xfrm>
            <a:custGeom>
              <a:avLst/>
              <a:gdLst/>
              <a:ahLst/>
              <a:cxnLst/>
              <a:rect l="l" t="t" r="r" b="b"/>
              <a:pathLst>
                <a:path w="4047" h="7343" extrusionOk="0">
                  <a:moveTo>
                    <a:pt x="2226" y="1"/>
                  </a:moveTo>
                  <a:cubicBezTo>
                    <a:pt x="1605" y="1"/>
                    <a:pt x="892" y="467"/>
                    <a:pt x="199" y="1661"/>
                  </a:cubicBezTo>
                  <a:cubicBezTo>
                    <a:pt x="1" y="1984"/>
                    <a:pt x="315" y="2975"/>
                    <a:pt x="459" y="2975"/>
                  </a:cubicBezTo>
                  <a:cubicBezTo>
                    <a:pt x="480" y="2975"/>
                    <a:pt x="497" y="2955"/>
                    <a:pt x="509" y="2911"/>
                  </a:cubicBezTo>
                  <a:cubicBezTo>
                    <a:pt x="982" y="1289"/>
                    <a:pt x="1528" y="691"/>
                    <a:pt x="2023" y="691"/>
                  </a:cubicBezTo>
                  <a:cubicBezTo>
                    <a:pt x="2400" y="691"/>
                    <a:pt x="2747" y="1037"/>
                    <a:pt x="3009" y="1542"/>
                  </a:cubicBezTo>
                  <a:cubicBezTo>
                    <a:pt x="3842" y="3185"/>
                    <a:pt x="1759" y="6673"/>
                    <a:pt x="1485" y="6745"/>
                  </a:cubicBezTo>
                  <a:cubicBezTo>
                    <a:pt x="1211" y="6825"/>
                    <a:pt x="1079" y="7343"/>
                    <a:pt x="1521" y="7343"/>
                  </a:cubicBezTo>
                  <a:cubicBezTo>
                    <a:pt x="1540" y="7343"/>
                    <a:pt x="1559" y="7342"/>
                    <a:pt x="1580" y="7340"/>
                  </a:cubicBezTo>
                  <a:cubicBezTo>
                    <a:pt x="2735" y="7257"/>
                    <a:pt x="3985" y="4006"/>
                    <a:pt x="4009" y="2709"/>
                  </a:cubicBezTo>
                  <a:cubicBezTo>
                    <a:pt x="4046" y="1320"/>
                    <a:pt x="3269" y="1"/>
                    <a:pt x="2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2469;p67">
              <a:extLst>
                <a:ext uri="{FF2B5EF4-FFF2-40B4-BE49-F238E27FC236}">
                  <a16:creationId xmlns:a16="http://schemas.microsoft.com/office/drawing/2014/main" id="{F7AAE173-3273-DC25-6C8A-5C2F6F5CF2A9}"/>
                </a:ext>
              </a:extLst>
            </p:cNvPr>
            <p:cNvSpPr/>
            <p:nvPr/>
          </p:nvSpPr>
          <p:spPr>
            <a:xfrm>
              <a:off x="5470325" y="1409825"/>
              <a:ext cx="69075" cy="30500"/>
            </a:xfrm>
            <a:custGeom>
              <a:avLst/>
              <a:gdLst/>
              <a:ahLst/>
              <a:cxnLst/>
              <a:rect l="l" t="t" r="r" b="b"/>
              <a:pathLst>
                <a:path w="2763" h="1220" extrusionOk="0">
                  <a:moveTo>
                    <a:pt x="2631" y="1"/>
                  </a:moveTo>
                  <a:cubicBezTo>
                    <a:pt x="2453" y="383"/>
                    <a:pt x="1144" y="560"/>
                    <a:pt x="450" y="560"/>
                  </a:cubicBezTo>
                  <a:cubicBezTo>
                    <a:pt x="215" y="560"/>
                    <a:pt x="51" y="540"/>
                    <a:pt x="24" y="501"/>
                  </a:cubicBezTo>
                  <a:lnTo>
                    <a:pt x="24" y="501"/>
                  </a:lnTo>
                  <a:cubicBezTo>
                    <a:pt x="24" y="501"/>
                    <a:pt x="0" y="1108"/>
                    <a:pt x="191" y="1167"/>
                  </a:cubicBezTo>
                  <a:cubicBezTo>
                    <a:pt x="320" y="1204"/>
                    <a:pt x="467" y="1220"/>
                    <a:pt x="623" y="1220"/>
                  </a:cubicBezTo>
                  <a:cubicBezTo>
                    <a:pt x="1532" y="1220"/>
                    <a:pt x="2762" y="691"/>
                    <a:pt x="2762" y="691"/>
                  </a:cubicBezTo>
                  <a:cubicBezTo>
                    <a:pt x="2762" y="691"/>
                    <a:pt x="2739" y="536"/>
                    <a:pt x="2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2470;p67">
              <a:extLst>
                <a:ext uri="{FF2B5EF4-FFF2-40B4-BE49-F238E27FC236}">
                  <a16:creationId xmlns:a16="http://schemas.microsoft.com/office/drawing/2014/main" id="{4EB5C737-F42D-8453-505D-EDCEAEC13285}"/>
                </a:ext>
              </a:extLst>
            </p:cNvPr>
            <p:cNvSpPr/>
            <p:nvPr/>
          </p:nvSpPr>
          <p:spPr>
            <a:xfrm>
              <a:off x="5693550" y="1239875"/>
              <a:ext cx="66075" cy="67575"/>
            </a:xfrm>
            <a:custGeom>
              <a:avLst/>
              <a:gdLst/>
              <a:ahLst/>
              <a:cxnLst/>
              <a:rect l="l" t="t" r="r" b="b"/>
              <a:pathLst>
                <a:path w="2643" h="2703" extrusionOk="0">
                  <a:moveTo>
                    <a:pt x="1251" y="0"/>
                  </a:moveTo>
                  <a:cubicBezTo>
                    <a:pt x="1168" y="0"/>
                    <a:pt x="1084" y="36"/>
                    <a:pt x="989" y="95"/>
                  </a:cubicBezTo>
                  <a:cubicBezTo>
                    <a:pt x="834" y="167"/>
                    <a:pt x="739" y="333"/>
                    <a:pt x="679" y="464"/>
                  </a:cubicBezTo>
                  <a:cubicBezTo>
                    <a:pt x="596" y="691"/>
                    <a:pt x="310" y="1191"/>
                    <a:pt x="1" y="1405"/>
                  </a:cubicBezTo>
                  <a:lnTo>
                    <a:pt x="1037" y="2703"/>
                  </a:lnTo>
                  <a:cubicBezTo>
                    <a:pt x="1037" y="2703"/>
                    <a:pt x="1203" y="2429"/>
                    <a:pt x="1549" y="2143"/>
                  </a:cubicBezTo>
                  <a:cubicBezTo>
                    <a:pt x="1858" y="1881"/>
                    <a:pt x="2358" y="1346"/>
                    <a:pt x="2406" y="1012"/>
                  </a:cubicBezTo>
                  <a:cubicBezTo>
                    <a:pt x="2513" y="857"/>
                    <a:pt x="2620" y="762"/>
                    <a:pt x="2620" y="762"/>
                  </a:cubicBezTo>
                  <a:cubicBezTo>
                    <a:pt x="2620" y="762"/>
                    <a:pt x="2642" y="595"/>
                    <a:pt x="2460" y="595"/>
                  </a:cubicBezTo>
                  <a:cubicBezTo>
                    <a:pt x="2454" y="595"/>
                    <a:pt x="2448" y="595"/>
                    <a:pt x="2442" y="595"/>
                  </a:cubicBezTo>
                  <a:lnTo>
                    <a:pt x="2370" y="595"/>
                  </a:lnTo>
                  <a:cubicBezTo>
                    <a:pt x="2394" y="560"/>
                    <a:pt x="2394" y="464"/>
                    <a:pt x="2287" y="405"/>
                  </a:cubicBezTo>
                  <a:cubicBezTo>
                    <a:pt x="2210" y="356"/>
                    <a:pt x="2151" y="339"/>
                    <a:pt x="2105" y="339"/>
                  </a:cubicBezTo>
                  <a:cubicBezTo>
                    <a:pt x="2051" y="339"/>
                    <a:pt x="2015" y="362"/>
                    <a:pt x="1989" y="381"/>
                  </a:cubicBezTo>
                  <a:cubicBezTo>
                    <a:pt x="1989" y="381"/>
                    <a:pt x="1977" y="381"/>
                    <a:pt x="1977" y="357"/>
                  </a:cubicBezTo>
                  <a:cubicBezTo>
                    <a:pt x="1977" y="298"/>
                    <a:pt x="1977" y="155"/>
                    <a:pt x="1787" y="107"/>
                  </a:cubicBezTo>
                  <a:cubicBezTo>
                    <a:pt x="1746" y="94"/>
                    <a:pt x="1704" y="89"/>
                    <a:pt x="1665" y="89"/>
                  </a:cubicBezTo>
                  <a:cubicBezTo>
                    <a:pt x="1568" y="89"/>
                    <a:pt x="1489" y="119"/>
                    <a:pt x="1489" y="119"/>
                  </a:cubicBezTo>
                  <a:cubicBezTo>
                    <a:pt x="1489" y="119"/>
                    <a:pt x="1513" y="24"/>
                    <a:pt x="1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2471;p67">
              <a:extLst>
                <a:ext uri="{FF2B5EF4-FFF2-40B4-BE49-F238E27FC236}">
                  <a16:creationId xmlns:a16="http://schemas.microsoft.com/office/drawing/2014/main" id="{8CDED16B-5984-0D12-B7AC-8BEECD2D9CE6}"/>
                </a:ext>
              </a:extLst>
            </p:cNvPr>
            <p:cNvSpPr/>
            <p:nvPr/>
          </p:nvSpPr>
          <p:spPr>
            <a:xfrm>
              <a:off x="5514675" y="1252750"/>
              <a:ext cx="218500" cy="97875"/>
            </a:xfrm>
            <a:custGeom>
              <a:avLst/>
              <a:gdLst/>
              <a:ahLst/>
              <a:cxnLst/>
              <a:rect l="l" t="t" r="r" b="b"/>
              <a:pathLst>
                <a:path w="8740" h="3915" extrusionOk="0">
                  <a:moveTo>
                    <a:pt x="2104" y="0"/>
                  </a:moveTo>
                  <a:cubicBezTo>
                    <a:pt x="1469" y="0"/>
                    <a:pt x="969" y="336"/>
                    <a:pt x="881" y="521"/>
                  </a:cubicBezTo>
                  <a:cubicBezTo>
                    <a:pt x="703" y="890"/>
                    <a:pt x="0" y="2557"/>
                    <a:pt x="2417" y="3331"/>
                  </a:cubicBezTo>
                  <a:cubicBezTo>
                    <a:pt x="2417" y="3331"/>
                    <a:pt x="3858" y="3855"/>
                    <a:pt x="5144" y="3914"/>
                  </a:cubicBezTo>
                  <a:cubicBezTo>
                    <a:pt x="6287" y="3819"/>
                    <a:pt x="7489" y="3081"/>
                    <a:pt x="8739" y="1807"/>
                  </a:cubicBezTo>
                  <a:cubicBezTo>
                    <a:pt x="8704" y="676"/>
                    <a:pt x="7953" y="259"/>
                    <a:pt x="7442" y="140"/>
                  </a:cubicBezTo>
                  <a:cubicBezTo>
                    <a:pt x="6676" y="434"/>
                    <a:pt x="6004" y="962"/>
                    <a:pt x="5425" y="962"/>
                  </a:cubicBezTo>
                  <a:cubicBezTo>
                    <a:pt x="5418" y="962"/>
                    <a:pt x="5412" y="962"/>
                    <a:pt x="5406" y="961"/>
                  </a:cubicBezTo>
                  <a:cubicBezTo>
                    <a:pt x="4822" y="961"/>
                    <a:pt x="4167" y="378"/>
                    <a:pt x="2548" y="57"/>
                  </a:cubicBezTo>
                  <a:cubicBezTo>
                    <a:pt x="2395" y="17"/>
                    <a:pt x="2246" y="0"/>
                    <a:pt x="2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2472;p67">
              <a:extLst>
                <a:ext uri="{FF2B5EF4-FFF2-40B4-BE49-F238E27FC236}">
                  <a16:creationId xmlns:a16="http://schemas.microsoft.com/office/drawing/2014/main" id="{B32ACC4A-54CA-C0D0-154C-53AA1AC54C89}"/>
                </a:ext>
              </a:extLst>
            </p:cNvPr>
            <p:cNvSpPr/>
            <p:nvPr/>
          </p:nvSpPr>
          <p:spPr>
            <a:xfrm>
              <a:off x="5672725" y="1259725"/>
              <a:ext cx="55675" cy="56075"/>
            </a:xfrm>
            <a:custGeom>
              <a:avLst/>
              <a:gdLst/>
              <a:ahLst/>
              <a:cxnLst/>
              <a:rect l="l" t="t" r="r" b="b"/>
              <a:pathLst>
                <a:path w="2227" h="2243" extrusionOk="0">
                  <a:moveTo>
                    <a:pt x="824" y="0"/>
                  </a:moveTo>
                  <a:cubicBezTo>
                    <a:pt x="809" y="0"/>
                    <a:pt x="796" y="2"/>
                    <a:pt x="786" y="4"/>
                  </a:cubicBezTo>
                  <a:cubicBezTo>
                    <a:pt x="429" y="147"/>
                    <a:pt x="0" y="397"/>
                    <a:pt x="0" y="397"/>
                  </a:cubicBezTo>
                  <a:cubicBezTo>
                    <a:pt x="227" y="456"/>
                    <a:pt x="679" y="480"/>
                    <a:pt x="1024" y="980"/>
                  </a:cubicBezTo>
                  <a:cubicBezTo>
                    <a:pt x="1631" y="1790"/>
                    <a:pt x="1524" y="2028"/>
                    <a:pt x="1643" y="2242"/>
                  </a:cubicBezTo>
                  <a:cubicBezTo>
                    <a:pt x="1989" y="1909"/>
                    <a:pt x="2227" y="1695"/>
                    <a:pt x="2227" y="1695"/>
                  </a:cubicBezTo>
                  <a:cubicBezTo>
                    <a:pt x="2227" y="1695"/>
                    <a:pt x="2084" y="921"/>
                    <a:pt x="1691" y="492"/>
                  </a:cubicBezTo>
                  <a:cubicBezTo>
                    <a:pt x="1378" y="114"/>
                    <a:pt x="976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2473;p67">
              <a:extLst>
                <a:ext uri="{FF2B5EF4-FFF2-40B4-BE49-F238E27FC236}">
                  <a16:creationId xmlns:a16="http://schemas.microsoft.com/office/drawing/2014/main" id="{38C6B334-91B7-E1CB-0100-59D691DCD65C}"/>
                </a:ext>
              </a:extLst>
            </p:cNvPr>
            <p:cNvSpPr/>
            <p:nvPr/>
          </p:nvSpPr>
          <p:spPr>
            <a:xfrm>
              <a:off x="5678675" y="1262775"/>
              <a:ext cx="46750" cy="47125"/>
            </a:xfrm>
            <a:custGeom>
              <a:avLst/>
              <a:gdLst/>
              <a:ahLst/>
              <a:cxnLst/>
              <a:rect l="l" t="t" r="r" b="b"/>
              <a:pathLst>
                <a:path w="1870" h="1885" extrusionOk="0">
                  <a:moveTo>
                    <a:pt x="298" y="1"/>
                  </a:moveTo>
                  <a:cubicBezTo>
                    <a:pt x="298" y="1"/>
                    <a:pt x="215" y="37"/>
                    <a:pt x="0" y="144"/>
                  </a:cubicBezTo>
                  <a:cubicBezTo>
                    <a:pt x="1322" y="394"/>
                    <a:pt x="1632" y="1882"/>
                    <a:pt x="1632" y="1882"/>
                  </a:cubicBezTo>
                  <a:cubicBezTo>
                    <a:pt x="1632" y="1882"/>
                    <a:pt x="1632" y="1884"/>
                    <a:pt x="1636" y="1884"/>
                  </a:cubicBezTo>
                  <a:cubicBezTo>
                    <a:pt x="1650" y="1884"/>
                    <a:pt x="1698" y="1864"/>
                    <a:pt x="1870" y="1692"/>
                  </a:cubicBezTo>
                  <a:cubicBezTo>
                    <a:pt x="1584" y="894"/>
                    <a:pt x="1191" y="203"/>
                    <a:pt x="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2474;p67">
              <a:extLst>
                <a:ext uri="{FF2B5EF4-FFF2-40B4-BE49-F238E27FC236}">
                  <a16:creationId xmlns:a16="http://schemas.microsoft.com/office/drawing/2014/main" id="{2F58267C-B23E-AF07-A74C-6BD4699A0152}"/>
                </a:ext>
              </a:extLst>
            </p:cNvPr>
            <p:cNvSpPr/>
            <p:nvPr/>
          </p:nvSpPr>
          <p:spPr>
            <a:xfrm>
              <a:off x="5591750" y="1266350"/>
              <a:ext cx="46775" cy="80725"/>
            </a:xfrm>
            <a:custGeom>
              <a:avLst/>
              <a:gdLst/>
              <a:ahLst/>
              <a:cxnLst/>
              <a:rect l="l" t="t" r="r" b="b"/>
              <a:pathLst>
                <a:path w="1871" h="3229" extrusionOk="0">
                  <a:moveTo>
                    <a:pt x="1001" y="1"/>
                  </a:moveTo>
                  <a:cubicBezTo>
                    <a:pt x="1001" y="1"/>
                    <a:pt x="537" y="120"/>
                    <a:pt x="263" y="989"/>
                  </a:cubicBezTo>
                  <a:cubicBezTo>
                    <a:pt x="25" y="1680"/>
                    <a:pt x="1" y="2977"/>
                    <a:pt x="96" y="3025"/>
                  </a:cubicBezTo>
                  <a:cubicBezTo>
                    <a:pt x="578" y="3212"/>
                    <a:pt x="954" y="3228"/>
                    <a:pt x="1071" y="3228"/>
                  </a:cubicBezTo>
                  <a:cubicBezTo>
                    <a:pt x="1095" y="3228"/>
                    <a:pt x="1108" y="3227"/>
                    <a:pt x="1108" y="3227"/>
                  </a:cubicBezTo>
                  <a:cubicBezTo>
                    <a:pt x="1132" y="2715"/>
                    <a:pt x="1001" y="2156"/>
                    <a:pt x="1132" y="1584"/>
                  </a:cubicBezTo>
                  <a:cubicBezTo>
                    <a:pt x="1299" y="882"/>
                    <a:pt x="1632" y="572"/>
                    <a:pt x="1870" y="310"/>
                  </a:cubicBezTo>
                  <a:cubicBezTo>
                    <a:pt x="1430" y="108"/>
                    <a:pt x="1001" y="1"/>
                    <a:pt x="10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2475;p67">
              <a:extLst>
                <a:ext uri="{FF2B5EF4-FFF2-40B4-BE49-F238E27FC236}">
                  <a16:creationId xmlns:a16="http://schemas.microsoft.com/office/drawing/2014/main" id="{B2CEDA36-A913-1BF8-1272-E8B432327146}"/>
                </a:ext>
              </a:extLst>
            </p:cNvPr>
            <p:cNvSpPr/>
            <p:nvPr/>
          </p:nvSpPr>
          <p:spPr>
            <a:xfrm>
              <a:off x="5598600" y="1268150"/>
              <a:ext cx="33075" cy="78600"/>
            </a:xfrm>
            <a:custGeom>
              <a:avLst/>
              <a:gdLst/>
              <a:ahLst/>
              <a:cxnLst/>
              <a:rect l="l" t="t" r="r" b="b"/>
              <a:pathLst>
                <a:path w="1323" h="3144" extrusionOk="0">
                  <a:moveTo>
                    <a:pt x="977" y="0"/>
                  </a:moveTo>
                  <a:cubicBezTo>
                    <a:pt x="763" y="226"/>
                    <a:pt x="417" y="631"/>
                    <a:pt x="286" y="1060"/>
                  </a:cubicBezTo>
                  <a:cubicBezTo>
                    <a:pt x="1" y="1929"/>
                    <a:pt x="24" y="3012"/>
                    <a:pt x="24" y="3012"/>
                  </a:cubicBezTo>
                  <a:cubicBezTo>
                    <a:pt x="24" y="3012"/>
                    <a:pt x="298" y="3096"/>
                    <a:pt x="584" y="3143"/>
                  </a:cubicBezTo>
                  <a:cubicBezTo>
                    <a:pt x="584" y="3012"/>
                    <a:pt x="441" y="1941"/>
                    <a:pt x="608" y="1310"/>
                  </a:cubicBezTo>
                  <a:cubicBezTo>
                    <a:pt x="894" y="476"/>
                    <a:pt x="1239" y="226"/>
                    <a:pt x="1322" y="119"/>
                  </a:cubicBezTo>
                  <a:cubicBezTo>
                    <a:pt x="1322" y="119"/>
                    <a:pt x="1144" y="36"/>
                    <a:pt x="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2476;p67">
              <a:extLst>
                <a:ext uri="{FF2B5EF4-FFF2-40B4-BE49-F238E27FC236}">
                  <a16:creationId xmlns:a16="http://schemas.microsoft.com/office/drawing/2014/main" id="{D48DF8D7-E9AD-B177-F208-8B79F47B0E58}"/>
                </a:ext>
              </a:extLst>
            </p:cNvPr>
            <p:cNvSpPr/>
            <p:nvPr/>
          </p:nvSpPr>
          <p:spPr>
            <a:xfrm>
              <a:off x="5537275" y="1381550"/>
              <a:ext cx="145000" cy="58075"/>
            </a:xfrm>
            <a:custGeom>
              <a:avLst/>
              <a:gdLst/>
              <a:ahLst/>
              <a:cxnLst/>
              <a:rect l="l" t="t" r="r" b="b"/>
              <a:pathLst>
                <a:path w="5800" h="2323" extrusionOk="0">
                  <a:moveTo>
                    <a:pt x="5573" y="0"/>
                  </a:moveTo>
                  <a:cubicBezTo>
                    <a:pt x="4585" y="1227"/>
                    <a:pt x="1442" y="977"/>
                    <a:pt x="751" y="1096"/>
                  </a:cubicBezTo>
                  <a:lnTo>
                    <a:pt x="1" y="1513"/>
                  </a:lnTo>
                  <a:cubicBezTo>
                    <a:pt x="1" y="1513"/>
                    <a:pt x="1" y="1775"/>
                    <a:pt x="203" y="2239"/>
                  </a:cubicBezTo>
                  <a:cubicBezTo>
                    <a:pt x="229" y="2297"/>
                    <a:pt x="324" y="2322"/>
                    <a:pt x="471" y="2322"/>
                  </a:cubicBezTo>
                  <a:cubicBezTo>
                    <a:pt x="1597" y="2322"/>
                    <a:pt x="5799" y="822"/>
                    <a:pt x="5799" y="822"/>
                  </a:cubicBezTo>
                  <a:cubicBezTo>
                    <a:pt x="5799" y="822"/>
                    <a:pt x="5776" y="655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0" name="Google Shape;2477;p67">
            <a:extLst>
              <a:ext uri="{FF2B5EF4-FFF2-40B4-BE49-F238E27FC236}">
                <a16:creationId xmlns:a16="http://schemas.microsoft.com/office/drawing/2014/main" id="{35C6321C-4D17-444F-D17D-50706C7FA15C}"/>
              </a:ext>
            </a:extLst>
          </p:cNvPr>
          <p:cNvSpPr/>
          <p:nvPr/>
        </p:nvSpPr>
        <p:spPr>
          <a:xfrm>
            <a:off x="-341900" y="-1"/>
            <a:ext cx="1220922" cy="4602486"/>
          </a:xfrm>
          <a:custGeom>
            <a:avLst/>
            <a:gdLst/>
            <a:ahLst/>
            <a:cxnLst/>
            <a:rect l="l" t="t" r="r" b="b"/>
            <a:pathLst>
              <a:path w="19349" h="67033" extrusionOk="0">
                <a:moveTo>
                  <a:pt x="1" y="1"/>
                </a:moveTo>
                <a:lnTo>
                  <a:pt x="1" y="67033"/>
                </a:lnTo>
                <a:lnTo>
                  <a:pt x="19349" y="67033"/>
                </a:lnTo>
                <a:lnTo>
                  <a:pt x="193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1" name="Google Shape;2478;p67">
            <a:extLst>
              <a:ext uri="{FF2B5EF4-FFF2-40B4-BE49-F238E27FC236}">
                <a16:creationId xmlns:a16="http://schemas.microsoft.com/office/drawing/2014/main" id="{BDC6E3A8-FA8E-8EEF-D318-595C64484BD5}"/>
              </a:ext>
            </a:extLst>
          </p:cNvPr>
          <p:cNvGrpSpPr/>
          <p:nvPr/>
        </p:nvGrpSpPr>
        <p:grpSpPr>
          <a:xfrm>
            <a:off x="-315162" y="351900"/>
            <a:ext cx="1123763" cy="4224450"/>
            <a:chOff x="8496050" y="593175"/>
            <a:chExt cx="1123763" cy="4224450"/>
          </a:xfrm>
        </p:grpSpPr>
        <p:sp>
          <p:nvSpPr>
            <p:cNvPr id="1952" name="Google Shape;2479;p67">
              <a:extLst>
                <a:ext uri="{FF2B5EF4-FFF2-40B4-BE49-F238E27FC236}">
                  <a16:creationId xmlns:a16="http://schemas.microsoft.com/office/drawing/2014/main" id="{BA7162AD-FD63-7635-5814-4B1D725D2854}"/>
                </a:ext>
              </a:extLst>
            </p:cNvPr>
            <p:cNvSpPr/>
            <p:nvPr/>
          </p:nvSpPr>
          <p:spPr>
            <a:xfrm>
              <a:off x="8543675" y="59317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2480;p67">
              <a:extLst>
                <a:ext uri="{FF2B5EF4-FFF2-40B4-BE49-F238E27FC236}">
                  <a16:creationId xmlns:a16="http://schemas.microsoft.com/office/drawing/2014/main" id="{5B78BC09-FDCA-5F68-BF7F-2B33FC64C734}"/>
                </a:ext>
              </a:extLst>
            </p:cNvPr>
            <p:cNvSpPr/>
            <p:nvPr/>
          </p:nvSpPr>
          <p:spPr>
            <a:xfrm>
              <a:off x="8865875" y="59317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2481;p67">
              <a:extLst>
                <a:ext uri="{FF2B5EF4-FFF2-40B4-BE49-F238E27FC236}">
                  <a16:creationId xmlns:a16="http://schemas.microsoft.com/office/drawing/2014/main" id="{670F8728-B401-37FE-233A-735FA9320290}"/>
                </a:ext>
              </a:extLst>
            </p:cNvPr>
            <p:cNvSpPr/>
            <p:nvPr/>
          </p:nvSpPr>
          <p:spPr>
            <a:xfrm>
              <a:off x="9188075" y="59317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2482;p67">
              <a:extLst>
                <a:ext uri="{FF2B5EF4-FFF2-40B4-BE49-F238E27FC236}">
                  <a16:creationId xmlns:a16="http://schemas.microsoft.com/office/drawing/2014/main" id="{AA9FC890-9C0D-B2EA-6F90-BDEF4193FA06}"/>
                </a:ext>
              </a:extLst>
            </p:cNvPr>
            <p:cNvSpPr/>
            <p:nvPr/>
          </p:nvSpPr>
          <p:spPr>
            <a:xfrm>
              <a:off x="8696075" y="73927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2483;p67">
              <a:extLst>
                <a:ext uri="{FF2B5EF4-FFF2-40B4-BE49-F238E27FC236}">
                  <a16:creationId xmlns:a16="http://schemas.microsoft.com/office/drawing/2014/main" id="{C15C338B-9233-E5CC-9CA5-066FC9F5AAFD}"/>
                </a:ext>
              </a:extLst>
            </p:cNvPr>
            <p:cNvSpPr/>
            <p:nvPr/>
          </p:nvSpPr>
          <p:spPr>
            <a:xfrm>
              <a:off x="8500813" y="10837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2484;p67">
              <a:extLst>
                <a:ext uri="{FF2B5EF4-FFF2-40B4-BE49-F238E27FC236}">
                  <a16:creationId xmlns:a16="http://schemas.microsoft.com/office/drawing/2014/main" id="{5B5274D1-1E1D-5B39-3E67-A8939FD53C46}"/>
                </a:ext>
              </a:extLst>
            </p:cNvPr>
            <p:cNvSpPr/>
            <p:nvPr/>
          </p:nvSpPr>
          <p:spPr>
            <a:xfrm>
              <a:off x="9145213" y="10837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2485;p67">
              <a:extLst>
                <a:ext uri="{FF2B5EF4-FFF2-40B4-BE49-F238E27FC236}">
                  <a16:creationId xmlns:a16="http://schemas.microsoft.com/office/drawing/2014/main" id="{0B529A30-60C0-7888-82C5-335FDAF361C3}"/>
                </a:ext>
              </a:extLst>
            </p:cNvPr>
            <p:cNvSpPr/>
            <p:nvPr/>
          </p:nvSpPr>
          <p:spPr>
            <a:xfrm>
              <a:off x="8653213" y="12298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2486;p67">
              <a:extLst>
                <a:ext uri="{FF2B5EF4-FFF2-40B4-BE49-F238E27FC236}">
                  <a16:creationId xmlns:a16="http://schemas.microsoft.com/office/drawing/2014/main" id="{4524C366-BB31-C398-3D7D-F40791FCA495}"/>
                </a:ext>
              </a:extLst>
            </p:cNvPr>
            <p:cNvSpPr/>
            <p:nvPr/>
          </p:nvSpPr>
          <p:spPr>
            <a:xfrm>
              <a:off x="9297613" y="12298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2487;p67">
              <a:extLst>
                <a:ext uri="{FF2B5EF4-FFF2-40B4-BE49-F238E27FC236}">
                  <a16:creationId xmlns:a16="http://schemas.microsoft.com/office/drawing/2014/main" id="{0B20A37B-F3B7-D580-06AE-6C1D956F72A1}"/>
                </a:ext>
              </a:extLst>
            </p:cNvPr>
            <p:cNvSpPr/>
            <p:nvPr/>
          </p:nvSpPr>
          <p:spPr>
            <a:xfrm rot="10800000" flipH="1">
              <a:off x="8496050" y="20165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2488;p67">
              <a:extLst>
                <a:ext uri="{FF2B5EF4-FFF2-40B4-BE49-F238E27FC236}">
                  <a16:creationId xmlns:a16="http://schemas.microsoft.com/office/drawing/2014/main" id="{D0C8E6CE-63AB-B14F-440C-15497556A533}"/>
                </a:ext>
              </a:extLst>
            </p:cNvPr>
            <p:cNvSpPr/>
            <p:nvPr/>
          </p:nvSpPr>
          <p:spPr>
            <a:xfrm rot="10800000" flipH="1">
              <a:off x="9140450" y="20165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2489;p67">
              <a:extLst>
                <a:ext uri="{FF2B5EF4-FFF2-40B4-BE49-F238E27FC236}">
                  <a16:creationId xmlns:a16="http://schemas.microsoft.com/office/drawing/2014/main" id="{CE98CCAE-417F-DE93-A676-DAB423A4EB50}"/>
                </a:ext>
              </a:extLst>
            </p:cNvPr>
            <p:cNvSpPr/>
            <p:nvPr/>
          </p:nvSpPr>
          <p:spPr>
            <a:xfrm rot="10800000" flipH="1">
              <a:off x="8970650" y="18704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2490;p67">
              <a:extLst>
                <a:ext uri="{FF2B5EF4-FFF2-40B4-BE49-F238E27FC236}">
                  <a16:creationId xmlns:a16="http://schemas.microsoft.com/office/drawing/2014/main" id="{4B843053-ECE9-24C6-C00D-7C74D1A09F13}"/>
                </a:ext>
              </a:extLst>
            </p:cNvPr>
            <p:cNvSpPr/>
            <p:nvPr/>
          </p:nvSpPr>
          <p:spPr>
            <a:xfrm rot="10800000" flipH="1">
              <a:off x="9292850" y="18704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2491;p67">
              <a:extLst>
                <a:ext uri="{FF2B5EF4-FFF2-40B4-BE49-F238E27FC236}">
                  <a16:creationId xmlns:a16="http://schemas.microsoft.com/office/drawing/2014/main" id="{A181C78F-2B36-BC57-2491-CA1C4C1A69F4}"/>
                </a:ext>
              </a:extLst>
            </p:cNvPr>
            <p:cNvSpPr/>
            <p:nvPr/>
          </p:nvSpPr>
          <p:spPr>
            <a:xfrm rot="10800000" flipH="1">
              <a:off x="8500813" y="152597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2492;p67">
              <a:extLst>
                <a:ext uri="{FF2B5EF4-FFF2-40B4-BE49-F238E27FC236}">
                  <a16:creationId xmlns:a16="http://schemas.microsoft.com/office/drawing/2014/main" id="{EF5B5773-B776-A4E3-0FEA-D6F3B3938B43}"/>
                </a:ext>
              </a:extLst>
            </p:cNvPr>
            <p:cNvSpPr/>
            <p:nvPr/>
          </p:nvSpPr>
          <p:spPr>
            <a:xfrm rot="10800000" flipH="1">
              <a:off x="9145213" y="152597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2493;p67">
              <a:extLst>
                <a:ext uri="{FF2B5EF4-FFF2-40B4-BE49-F238E27FC236}">
                  <a16:creationId xmlns:a16="http://schemas.microsoft.com/office/drawing/2014/main" id="{E80EB787-A610-8BF3-5E11-6B1192727895}"/>
                </a:ext>
              </a:extLst>
            </p:cNvPr>
            <p:cNvSpPr/>
            <p:nvPr/>
          </p:nvSpPr>
          <p:spPr>
            <a:xfrm rot="10800000" flipH="1">
              <a:off x="8975413" y="137987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2494;p67">
              <a:extLst>
                <a:ext uri="{FF2B5EF4-FFF2-40B4-BE49-F238E27FC236}">
                  <a16:creationId xmlns:a16="http://schemas.microsoft.com/office/drawing/2014/main" id="{FF9E47A4-5E81-1053-3476-7E85E9611904}"/>
                </a:ext>
              </a:extLst>
            </p:cNvPr>
            <p:cNvSpPr/>
            <p:nvPr/>
          </p:nvSpPr>
          <p:spPr>
            <a:xfrm rot="10800000" flipH="1">
              <a:off x="8605588" y="358865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2495;p67">
              <a:extLst>
                <a:ext uri="{FF2B5EF4-FFF2-40B4-BE49-F238E27FC236}">
                  <a16:creationId xmlns:a16="http://schemas.microsoft.com/office/drawing/2014/main" id="{E8CA802D-3969-6190-EBAC-3391B4972616}"/>
                </a:ext>
              </a:extLst>
            </p:cNvPr>
            <p:cNvSpPr/>
            <p:nvPr/>
          </p:nvSpPr>
          <p:spPr>
            <a:xfrm rot="10800000" flipH="1">
              <a:off x="8927788" y="358865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2496;p67">
              <a:extLst>
                <a:ext uri="{FF2B5EF4-FFF2-40B4-BE49-F238E27FC236}">
                  <a16:creationId xmlns:a16="http://schemas.microsoft.com/office/drawing/2014/main" id="{69372996-74D0-5B23-855A-E05D817680AA}"/>
                </a:ext>
              </a:extLst>
            </p:cNvPr>
            <p:cNvSpPr/>
            <p:nvPr/>
          </p:nvSpPr>
          <p:spPr>
            <a:xfrm rot="10800000" flipH="1">
              <a:off x="9249988" y="358865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2497;p67">
              <a:extLst>
                <a:ext uri="{FF2B5EF4-FFF2-40B4-BE49-F238E27FC236}">
                  <a16:creationId xmlns:a16="http://schemas.microsoft.com/office/drawing/2014/main" id="{890FF1F2-5F21-C7AF-9552-FBAD4C814A4A}"/>
                </a:ext>
              </a:extLst>
            </p:cNvPr>
            <p:cNvSpPr/>
            <p:nvPr/>
          </p:nvSpPr>
          <p:spPr>
            <a:xfrm rot="10800000" flipH="1">
              <a:off x="8757988" y="344255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498;p67">
              <a:extLst>
                <a:ext uri="{FF2B5EF4-FFF2-40B4-BE49-F238E27FC236}">
                  <a16:creationId xmlns:a16="http://schemas.microsoft.com/office/drawing/2014/main" id="{B48C3DF1-8A32-0B4F-865D-FED77119B022}"/>
                </a:ext>
              </a:extLst>
            </p:cNvPr>
            <p:cNvSpPr/>
            <p:nvPr/>
          </p:nvSpPr>
          <p:spPr>
            <a:xfrm flipH="1">
              <a:off x="9292850" y="265585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499;p67">
              <a:extLst>
                <a:ext uri="{FF2B5EF4-FFF2-40B4-BE49-F238E27FC236}">
                  <a16:creationId xmlns:a16="http://schemas.microsoft.com/office/drawing/2014/main" id="{A87CC08D-346C-9C3A-9AA8-54AFF4BF7346}"/>
                </a:ext>
              </a:extLst>
            </p:cNvPr>
            <p:cNvSpPr/>
            <p:nvPr/>
          </p:nvSpPr>
          <p:spPr>
            <a:xfrm flipH="1">
              <a:off x="8648450" y="265585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500;p67">
              <a:extLst>
                <a:ext uri="{FF2B5EF4-FFF2-40B4-BE49-F238E27FC236}">
                  <a16:creationId xmlns:a16="http://schemas.microsoft.com/office/drawing/2014/main" id="{AA6CEE18-F8A3-BBED-C125-38CD34D3B51C}"/>
                </a:ext>
              </a:extLst>
            </p:cNvPr>
            <p:cNvSpPr/>
            <p:nvPr/>
          </p:nvSpPr>
          <p:spPr>
            <a:xfrm flipH="1">
              <a:off x="9140450" y="280195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501;p67">
              <a:extLst>
                <a:ext uri="{FF2B5EF4-FFF2-40B4-BE49-F238E27FC236}">
                  <a16:creationId xmlns:a16="http://schemas.microsoft.com/office/drawing/2014/main" id="{409738FF-30AB-9FB9-E035-5C94D4B1244D}"/>
                </a:ext>
              </a:extLst>
            </p:cNvPr>
            <p:cNvSpPr/>
            <p:nvPr/>
          </p:nvSpPr>
          <p:spPr>
            <a:xfrm flipH="1">
              <a:off x="8496050" y="280195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2502;p67">
              <a:extLst>
                <a:ext uri="{FF2B5EF4-FFF2-40B4-BE49-F238E27FC236}">
                  <a16:creationId xmlns:a16="http://schemas.microsoft.com/office/drawing/2014/main" id="{26D48F3D-1A85-B97B-78A4-74C6DAF67252}"/>
                </a:ext>
              </a:extLst>
            </p:cNvPr>
            <p:cNvSpPr/>
            <p:nvPr/>
          </p:nvSpPr>
          <p:spPr>
            <a:xfrm flipH="1">
              <a:off x="9297613" y="21653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2503;p67">
              <a:extLst>
                <a:ext uri="{FF2B5EF4-FFF2-40B4-BE49-F238E27FC236}">
                  <a16:creationId xmlns:a16="http://schemas.microsoft.com/office/drawing/2014/main" id="{E7B6F2E2-B557-B563-D0F8-C682C42E76F1}"/>
                </a:ext>
              </a:extLst>
            </p:cNvPr>
            <p:cNvSpPr/>
            <p:nvPr/>
          </p:nvSpPr>
          <p:spPr>
            <a:xfrm flipH="1">
              <a:off x="8653213" y="21653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2504;p67">
              <a:extLst>
                <a:ext uri="{FF2B5EF4-FFF2-40B4-BE49-F238E27FC236}">
                  <a16:creationId xmlns:a16="http://schemas.microsoft.com/office/drawing/2014/main" id="{1575711F-7106-F2B9-AE28-D390E6537691}"/>
                </a:ext>
              </a:extLst>
            </p:cNvPr>
            <p:cNvSpPr/>
            <p:nvPr/>
          </p:nvSpPr>
          <p:spPr>
            <a:xfrm flipH="1">
              <a:off x="8823013" y="23114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2505;p67">
              <a:extLst>
                <a:ext uri="{FF2B5EF4-FFF2-40B4-BE49-F238E27FC236}">
                  <a16:creationId xmlns:a16="http://schemas.microsoft.com/office/drawing/2014/main" id="{419FA8EA-4232-95F5-19CB-1EBDD2C5702A}"/>
                </a:ext>
              </a:extLst>
            </p:cNvPr>
            <p:cNvSpPr/>
            <p:nvPr/>
          </p:nvSpPr>
          <p:spPr>
            <a:xfrm flipH="1">
              <a:off x="8500813" y="23114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2506;p67">
              <a:extLst>
                <a:ext uri="{FF2B5EF4-FFF2-40B4-BE49-F238E27FC236}">
                  <a16:creationId xmlns:a16="http://schemas.microsoft.com/office/drawing/2014/main" id="{23286F64-0567-2AEC-9895-E950A4DD5367}"/>
                </a:ext>
              </a:extLst>
            </p:cNvPr>
            <p:cNvSpPr/>
            <p:nvPr/>
          </p:nvSpPr>
          <p:spPr>
            <a:xfrm rot="10800000">
              <a:off x="9292850" y="30981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2507;p67">
              <a:extLst>
                <a:ext uri="{FF2B5EF4-FFF2-40B4-BE49-F238E27FC236}">
                  <a16:creationId xmlns:a16="http://schemas.microsoft.com/office/drawing/2014/main" id="{D4724E80-D7F6-3CA6-F596-FE4D38DCB02B}"/>
                </a:ext>
              </a:extLst>
            </p:cNvPr>
            <p:cNvSpPr/>
            <p:nvPr/>
          </p:nvSpPr>
          <p:spPr>
            <a:xfrm rot="10800000">
              <a:off x="8648450" y="30981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2508;p67">
              <a:extLst>
                <a:ext uri="{FF2B5EF4-FFF2-40B4-BE49-F238E27FC236}">
                  <a16:creationId xmlns:a16="http://schemas.microsoft.com/office/drawing/2014/main" id="{1E276BFE-3DE2-8D5D-4636-500AB7F13947}"/>
                </a:ext>
              </a:extLst>
            </p:cNvPr>
            <p:cNvSpPr/>
            <p:nvPr/>
          </p:nvSpPr>
          <p:spPr>
            <a:xfrm rot="10800000">
              <a:off x="8818250" y="29520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2509;p67">
              <a:extLst>
                <a:ext uri="{FF2B5EF4-FFF2-40B4-BE49-F238E27FC236}">
                  <a16:creationId xmlns:a16="http://schemas.microsoft.com/office/drawing/2014/main" id="{1A2B8EFE-0FF9-1148-D864-9DA71CBFBDBC}"/>
                </a:ext>
              </a:extLst>
            </p:cNvPr>
            <p:cNvSpPr/>
            <p:nvPr/>
          </p:nvSpPr>
          <p:spPr>
            <a:xfrm rot="10800000">
              <a:off x="9183313" y="46715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2510;p67">
              <a:extLst>
                <a:ext uri="{FF2B5EF4-FFF2-40B4-BE49-F238E27FC236}">
                  <a16:creationId xmlns:a16="http://schemas.microsoft.com/office/drawing/2014/main" id="{82D73788-C0C1-A03D-81CD-43D2BE7D9389}"/>
                </a:ext>
              </a:extLst>
            </p:cNvPr>
            <p:cNvSpPr/>
            <p:nvPr/>
          </p:nvSpPr>
          <p:spPr>
            <a:xfrm rot="10800000">
              <a:off x="8861113" y="46715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2511;p67">
              <a:extLst>
                <a:ext uri="{FF2B5EF4-FFF2-40B4-BE49-F238E27FC236}">
                  <a16:creationId xmlns:a16="http://schemas.microsoft.com/office/drawing/2014/main" id="{ABF44472-1503-839C-B9CA-2979DE992F30}"/>
                </a:ext>
              </a:extLst>
            </p:cNvPr>
            <p:cNvSpPr/>
            <p:nvPr/>
          </p:nvSpPr>
          <p:spPr>
            <a:xfrm rot="10800000">
              <a:off x="8538913" y="46715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2512;p67">
              <a:extLst>
                <a:ext uri="{FF2B5EF4-FFF2-40B4-BE49-F238E27FC236}">
                  <a16:creationId xmlns:a16="http://schemas.microsoft.com/office/drawing/2014/main" id="{AEEF5764-F73C-9973-A57C-121B749B45B8}"/>
                </a:ext>
              </a:extLst>
            </p:cNvPr>
            <p:cNvSpPr/>
            <p:nvPr/>
          </p:nvSpPr>
          <p:spPr>
            <a:xfrm rot="10800000">
              <a:off x="9030913" y="45254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2513;p67">
              <a:extLst>
                <a:ext uri="{FF2B5EF4-FFF2-40B4-BE49-F238E27FC236}">
                  <a16:creationId xmlns:a16="http://schemas.microsoft.com/office/drawing/2014/main" id="{217E78E0-0801-641C-E5B4-1023D8BC3970}"/>
                </a:ext>
              </a:extLst>
            </p:cNvPr>
            <p:cNvSpPr/>
            <p:nvPr/>
          </p:nvSpPr>
          <p:spPr>
            <a:xfrm flipH="1">
              <a:off x="9140450" y="37387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2514;p67">
              <a:extLst>
                <a:ext uri="{FF2B5EF4-FFF2-40B4-BE49-F238E27FC236}">
                  <a16:creationId xmlns:a16="http://schemas.microsoft.com/office/drawing/2014/main" id="{BE64716F-2E88-9B38-1590-84E28F91B851}"/>
                </a:ext>
              </a:extLst>
            </p:cNvPr>
            <p:cNvSpPr/>
            <p:nvPr/>
          </p:nvSpPr>
          <p:spPr>
            <a:xfrm>
              <a:off x="9140450" y="37387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2515;p67">
              <a:extLst>
                <a:ext uri="{FF2B5EF4-FFF2-40B4-BE49-F238E27FC236}">
                  <a16:creationId xmlns:a16="http://schemas.microsoft.com/office/drawing/2014/main" id="{B29EF1EF-9154-4A43-95F7-2F9E61F5E756}"/>
                </a:ext>
              </a:extLst>
            </p:cNvPr>
            <p:cNvSpPr/>
            <p:nvPr/>
          </p:nvSpPr>
          <p:spPr>
            <a:xfrm>
              <a:off x="9292850" y="38848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2516;p67">
              <a:extLst>
                <a:ext uri="{FF2B5EF4-FFF2-40B4-BE49-F238E27FC236}">
                  <a16:creationId xmlns:a16="http://schemas.microsoft.com/office/drawing/2014/main" id="{518C38AE-EEA9-9798-79B0-F914DA1AD372}"/>
                </a:ext>
              </a:extLst>
            </p:cNvPr>
            <p:cNvSpPr/>
            <p:nvPr/>
          </p:nvSpPr>
          <p:spPr>
            <a:xfrm rot="10800000" flipH="1">
              <a:off x="8496050" y="41810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2517;p67">
              <a:extLst>
                <a:ext uri="{FF2B5EF4-FFF2-40B4-BE49-F238E27FC236}">
                  <a16:creationId xmlns:a16="http://schemas.microsoft.com/office/drawing/2014/main" id="{A9729ACF-645B-460A-6BBA-05B3A61DC070}"/>
                </a:ext>
              </a:extLst>
            </p:cNvPr>
            <p:cNvSpPr/>
            <p:nvPr/>
          </p:nvSpPr>
          <p:spPr>
            <a:xfrm rot="10800000">
              <a:off x="8496050" y="41810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2518;p67">
              <a:extLst>
                <a:ext uri="{FF2B5EF4-FFF2-40B4-BE49-F238E27FC236}">
                  <a16:creationId xmlns:a16="http://schemas.microsoft.com/office/drawing/2014/main" id="{AC9A2930-3EBF-1FB8-56AF-6D3EB0668D54}"/>
                </a:ext>
              </a:extLst>
            </p:cNvPr>
            <p:cNvSpPr/>
            <p:nvPr/>
          </p:nvSpPr>
          <p:spPr>
            <a:xfrm rot="10800000">
              <a:off x="8665850" y="40349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2519;p67">
              <a:extLst>
                <a:ext uri="{FF2B5EF4-FFF2-40B4-BE49-F238E27FC236}">
                  <a16:creationId xmlns:a16="http://schemas.microsoft.com/office/drawing/2014/main" id="{DDC30BE3-1671-6AEB-F12E-21821B984685}"/>
                </a:ext>
              </a:extLst>
            </p:cNvPr>
            <p:cNvSpPr/>
            <p:nvPr/>
          </p:nvSpPr>
          <p:spPr>
            <a:xfrm rot="10800000" flipH="1">
              <a:off x="8709538" y="452417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2520;p67">
              <a:extLst>
                <a:ext uri="{FF2B5EF4-FFF2-40B4-BE49-F238E27FC236}">
                  <a16:creationId xmlns:a16="http://schemas.microsoft.com/office/drawing/2014/main" id="{8F4D309F-3CE0-997D-748B-DEC8CA07121D}"/>
                </a:ext>
              </a:extLst>
            </p:cNvPr>
            <p:cNvSpPr/>
            <p:nvPr/>
          </p:nvSpPr>
          <p:spPr>
            <a:xfrm rot="10800000">
              <a:off x="8709538" y="452417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2521;p67">
              <a:extLst>
                <a:ext uri="{FF2B5EF4-FFF2-40B4-BE49-F238E27FC236}">
                  <a16:creationId xmlns:a16="http://schemas.microsoft.com/office/drawing/2014/main" id="{A0CE5626-5D16-5EE3-EFD8-4CBED103923E}"/>
                </a:ext>
              </a:extLst>
            </p:cNvPr>
            <p:cNvSpPr/>
            <p:nvPr/>
          </p:nvSpPr>
          <p:spPr>
            <a:xfrm rot="10800000">
              <a:off x="8879338" y="437807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026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40"/>
          <p:cNvSpPr txBox="1">
            <a:spLocks noGrp="1"/>
          </p:cNvSpPr>
          <p:nvPr>
            <p:ph type="title" idx="14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Agenda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11" name="Google Shape;1011;p40"/>
          <p:cNvSpPr txBox="1">
            <a:spLocks noGrp="1"/>
          </p:cNvSpPr>
          <p:nvPr>
            <p:ph type="subTitle" idx="1"/>
          </p:nvPr>
        </p:nvSpPr>
        <p:spPr>
          <a:xfrm>
            <a:off x="1899975" y="1566774"/>
            <a:ext cx="2386200" cy="11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FIRE &amp; EMERGENCY DISPATCH</a:t>
            </a:r>
          </a:p>
        </p:txBody>
      </p:sp>
      <p:sp>
        <p:nvSpPr>
          <p:cNvPr id="1013" name="Google Shape;1013;p40"/>
          <p:cNvSpPr txBox="1">
            <a:spLocks noGrp="1"/>
          </p:cNvSpPr>
          <p:nvPr>
            <p:ph type="subTitle" idx="3"/>
          </p:nvPr>
        </p:nvSpPr>
        <p:spPr>
          <a:xfrm>
            <a:off x="6040000" y="1566774"/>
            <a:ext cx="2386200" cy="11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LOCK-FREE PROGRAMMING</a:t>
            </a:r>
            <a:endParaRPr dirty="0"/>
          </a:p>
        </p:txBody>
      </p:sp>
      <p:sp>
        <p:nvSpPr>
          <p:cNvPr id="1014" name="Google Shape;1014;p40"/>
          <p:cNvSpPr txBox="1">
            <a:spLocks noGrp="1"/>
          </p:cNvSpPr>
          <p:nvPr>
            <p:ph type="title"/>
          </p:nvPr>
        </p:nvSpPr>
        <p:spPr>
          <a:xfrm>
            <a:off x="714975" y="1566785"/>
            <a:ext cx="1032600" cy="11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15" name="Google Shape;1015;p40"/>
          <p:cNvSpPr txBox="1">
            <a:spLocks noGrp="1"/>
          </p:cNvSpPr>
          <p:nvPr>
            <p:ph type="title" idx="4"/>
          </p:nvPr>
        </p:nvSpPr>
        <p:spPr>
          <a:xfrm>
            <a:off x="4855000" y="1566775"/>
            <a:ext cx="1032600" cy="11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17" name="Google Shape;1017;p40"/>
          <p:cNvSpPr txBox="1">
            <a:spLocks noGrp="1"/>
          </p:cNvSpPr>
          <p:nvPr>
            <p:ph type="subTitle" idx="6"/>
          </p:nvPr>
        </p:nvSpPr>
        <p:spPr>
          <a:xfrm>
            <a:off x="1899975" y="3249649"/>
            <a:ext cx="3672996" cy="1101300"/>
          </a:xfrm>
          <a:prstGeom prst="rect">
            <a:avLst/>
          </a:prstGeom>
        </p:spPr>
        <p:txBody>
          <a:bodyPr spcFirstLastPara="1" wrap="square" lIns="91425" tIns="91425" rIns="9144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IMPLEMENTATION</a:t>
            </a:r>
            <a:endParaRPr dirty="0"/>
          </a:p>
        </p:txBody>
      </p:sp>
      <p:sp>
        <p:nvSpPr>
          <p:cNvPr id="1019" name="Google Shape;1019;p40"/>
          <p:cNvSpPr txBox="1">
            <a:spLocks noGrp="1"/>
          </p:cNvSpPr>
          <p:nvPr>
            <p:ph type="subTitle" idx="8"/>
          </p:nvPr>
        </p:nvSpPr>
        <p:spPr>
          <a:xfrm>
            <a:off x="6040000" y="3249649"/>
            <a:ext cx="2386200" cy="11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LEARNED</a:t>
            </a:r>
            <a:endParaRPr dirty="0"/>
          </a:p>
        </p:txBody>
      </p:sp>
      <p:sp>
        <p:nvSpPr>
          <p:cNvPr id="1020" name="Google Shape;1020;p40"/>
          <p:cNvSpPr txBox="1">
            <a:spLocks noGrp="1"/>
          </p:cNvSpPr>
          <p:nvPr>
            <p:ph type="title" idx="9"/>
          </p:nvPr>
        </p:nvSpPr>
        <p:spPr>
          <a:xfrm>
            <a:off x="714975" y="3249650"/>
            <a:ext cx="1032600" cy="11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21" name="Google Shape;1021;p40"/>
          <p:cNvSpPr txBox="1">
            <a:spLocks noGrp="1"/>
          </p:cNvSpPr>
          <p:nvPr>
            <p:ph type="title" idx="13"/>
          </p:nvPr>
        </p:nvSpPr>
        <p:spPr>
          <a:xfrm>
            <a:off x="4855000" y="3249650"/>
            <a:ext cx="1032600" cy="11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22" name="Google Shape;1022;p40"/>
          <p:cNvSpPr/>
          <p:nvPr/>
        </p:nvSpPr>
        <p:spPr>
          <a:xfrm>
            <a:off x="6990321" y="-594234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0"/>
          <p:cNvSpPr/>
          <p:nvPr/>
        </p:nvSpPr>
        <p:spPr>
          <a:xfrm>
            <a:off x="6241556" y="-245452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" grpId="0" build="p"/>
      <p:bldP spid="1013" grpId="0" build="p"/>
      <p:bldP spid="1014" grpId="0" animBg="1"/>
      <p:bldP spid="1015" grpId="0" animBg="1"/>
      <p:bldP spid="1017" grpId="0" build="p"/>
      <p:bldP spid="1019" grpId="0" build="p"/>
      <p:bldP spid="1020" grpId="0" animBg="1"/>
      <p:bldP spid="10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2"/>
          <p:cNvSpPr txBox="1">
            <a:spLocks noGrp="1"/>
          </p:cNvSpPr>
          <p:nvPr>
            <p:ph type="title"/>
          </p:nvPr>
        </p:nvSpPr>
        <p:spPr>
          <a:xfrm>
            <a:off x="717697" y="3108400"/>
            <a:ext cx="6359433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 &amp; EMERGENCY DISPATCH</a:t>
            </a:r>
            <a:endParaRPr dirty="0"/>
          </a:p>
        </p:txBody>
      </p:sp>
      <p:sp>
        <p:nvSpPr>
          <p:cNvPr id="1171" name="Google Shape;1171;p42"/>
          <p:cNvSpPr txBox="1">
            <a:spLocks noGrp="1"/>
          </p:cNvSpPr>
          <p:nvPr>
            <p:ph type="title" idx="2"/>
          </p:nvPr>
        </p:nvSpPr>
        <p:spPr>
          <a:xfrm>
            <a:off x="717700" y="1653875"/>
            <a:ext cx="1949400" cy="13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72" name="Google Shape;1172;p42"/>
          <p:cNvSpPr/>
          <p:nvPr/>
        </p:nvSpPr>
        <p:spPr>
          <a:xfrm rot="-1066182">
            <a:off x="5515465" y="-547496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2"/>
          <p:cNvSpPr/>
          <p:nvPr/>
        </p:nvSpPr>
        <p:spPr>
          <a:xfrm rot="-1066182">
            <a:off x="4642606" y="73578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2"/>
          <p:cNvSpPr/>
          <p:nvPr/>
        </p:nvSpPr>
        <p:spPr>
          <a:xfrm rot="-1066182">
            <a:off x="4860472" y="1676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2"/>
          <p:cNvSpPr/>
          <p:nvPr/>
        </p:nvSpPr>
        <p:spPr>
          <a:xfrm>
            <a:off x="7420370" y="1943073"/>
            <a:ext cx="2262595" cy="2117059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2"/>
          <p:cNvSpPr/>
          <p:nvPr/>
        </p:nvSpPr>
        <p:spPr>
          <a:xfrm>
            <a:off x="7484225" y="2169922"/>
            <a:ext cx="1578859" cy="1034382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2"/>
          <p:cNvSpPr/>
          <p:nvPr/>
        </p:nvSpPr>
        <p:spPr>
          <a:xfrm rot="-1066182">
            <a:off x="6736494" y="6372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42"/>
          <p:cNvSpPr/>
          <p:nvPr/>
        </p:nvSpPr>
        <p:spPr>
          <a:xfrm>
            <a:off x="7391496" y="1333516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2"/>
          <p:cNvSpPr/>
          <p:nvPr/>
        </p:nvSpPr>
        <p:spPr>
          <a:xfrm>
            <a:off x="6230306" y="880585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2"/>
          <p:cNvSpPr/>
          <p:nvPr/>
        </p:nvSpPr>
        <p:spPr>
          <a:xfrm>
            <a:off x="6617879" y="981632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2"/>
          <p:cNvSpPr/>
          <p:nvPr/>
        </p:nvSpPr>
        <p:spPr>
          <a:xfrm rot="-1066182">
            <a:off x="7391487" y="-500540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2"/>
          <p:cNvSpPr/>
          <p:nvPr/>
        </p:nvSpPr>
        <p:spPr>
          <a:xfrm rot="-1066182">
            <a:off x="6518628" y="120534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42"/>
          <p:cNvSpPr/>
          <p:nvPr/>
        </p:nvSpPr>
        <p:spPr>
          <a:xfrm>
            <a:off x="7744987" y="701672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56"/>
          <p:cNvSpPr txBox="1">
            <a:spLocks noGrp="1"/>
          </p:cNvSpPr>
          <p:nvPr>
            <p:ph type="subTitle" idx="1"/>
          </p:nvPr>
        </p:nvSpPr>
        <p:spPr>
          <a:xfrm>
            <a:off x="717700" y="1456525"/>
            <a:ext cx="5444700" cy="16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sz="1400" dirty="0"/>
              <a:t>Interface between 911 call </a:t>
            </a:r>
            <a:r>
              <a:rPr lang="en-CA" sz="1400" dirty="0"/>
              <a:t>centre</a:t>
            </a:r>
            <a:r>
              <a:rPr lang="en-US" sz="1400" dirty="0"/>
              <a:t> and fire station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sz="1400" dirty="0"/>
              <a:t>Human operator required to assign trucks to emergency situations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sz="1400" dirty="0"/>
              <a:t>Dispatch system notifies station</a:t>
            </a:r>
          </a:p>
        </p:txBody>
      </p:sp>
      <p:grpSp>
        <p:nvGrpSpPr>
          <p:cNvPr id="1803" name="Google Shape;1803;p56"/>
          <p:cNvGrpSpPr/>
          <p:nvPr/>
        </p:nvGrpSpPr>
        <p:grpSpPr>
          <a:xfrm>
            <a:off x="6775928" y="-121075"/>
            <a:ext cx="1156258" cy="5330388"/>
            <a:chOff x="6775928" y="-121075"/>
            <a:chExt cx="1156258" cy="5330388"/>
          </a:xfrm>
        </p:grpSpPr>
        <p:sp>
          <p:nvSpPr>
            <p:cNvPr id="1804" name="Google Shape;1804;p56"/>
            <p:cNvSpPr/>
            <p:nvPr/>
          </p:nvSpPr>
          <p:spPr>
            <a:xfrm>
              <a:off x="6833557" y="2744043"/>
              <a:ext cx="248015" cy="404836"/>
            </a:xfrm>
            <a:custGeom>
              <a:avLst/>
              <a:gdLst/>
              <a:ahLst/>
              <a:cxnLst/>
              <a:rect l="l" t="t" r="r" b="b"/>
              <a:pathLst>
                <a:path w="3430" h="5599" extrusionOk="0">
                  <a:moveTo>
                    <a:pt x="3340" y="0"/>
                  </a:moveTo>
                  <a:cubicBezTo>
                    <a:pt x="2013" y="0"/>
                    <a:pt x="1257" y="2359"/>
                    <a:pt x="429" y="4061"/>
                  </a:cubicBezTo>
                  <a:cubicBezTo>
                    <a:pt x="1" y="4954"/>
                    <a:pt x="787" y="4858"/>
                    <a:pt x="1513" y="5418"/>
                  </a:cubicBezTo>
                  <a:cubicBezTo>
                    <a:pt x="1677" y="5544"/>
                    <a:pt x="1834" y="5599"/>
                    <a:pt x="1983" y="5599"/>
                  </a:cubicBezTo>
                  <a:cubicBezTo>
                    <a:pt x="2691" y="5599"/>
                    <a:pt x="3210" y="4377"/>
                    <a:pt x="3299" y="3846"/>
                  </a:cubicBezTo>
                  <a:cubicBezTo>
                    <a:pt x="3430" y="3227"/>
                    <a:pt x="3370" y="1"/>
                    <a:pt x="3370" y="1"/>
                  </a:cubicBezTo>
                  <a:cubicBezTo>
                    <a:pt x="3360" y="0"/>
                    <a:pt x="3350" y="0"/>
                    <a:pt x="3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6"/>
            <p:cNvSpPr/>
            <p:nvPr/>
          </p:nvSpPr>
          <p:spPr>
            <a:xfrm>
              <a:off x="6906731" y="2862844"/>
              <a:ext cx="216199" cy="149021"/>
            </a:xfrm>
            <a:custGeom>
              <a:avLst/>
              <a:gdLst/>
              <a:ahLst/>
              <a:cxnLst/>
              <a:rect l="l" t="t" r="r" b="b"/>
              <a:pathLst>
                <a:path w="2990" h="2061" extrusionOk="0">
                  <a:moveTo>
                    <a:pt x="564" y="0"/>
                  </a:moveTo>
                  <a:cubicBezTo>
                    <a:pt x="555" y="0"/>
                    <a:pt x="546" y="1"/>
                    <a:pt x="537" y="1"/>
                  </a:cubicBezTo>
                  <a:cubicBezTo>
                    <a:pt x="370" y="417"/>
                    <a:pt x="1" y="1132"/>
                    <a:pt x="1" y="1132"/>
                  </a:cubicBezTo>
                  <a:cubicBezTo>
                    <a:pt x="1" y="1132"/>
                    <a:pt x="3" y="1132"/>
                    <a:pt x="8" y="1132"/>
                  </a:cubicBezTo>
                  <a:cubicBezTo>
                    <a:pt x="99" y="1132"/>
                    <a:pt x="1089" y="1153"/>
                    <a:pt x="2370" y="2060"/>
                  </a:cubicBezTo>
                  <a:cubicBezTo>
                    <a:pt x="2727" y="1417"/>
                    <a:pt x="2989" y="1001"/>
                    <a:pt x="2989" y="953"/>
                  </a:cubicBezTo>
                  <a:cubicBezTo>
                    <a:pt x="2895" y="635"/>
                    <a:pt x="1550" y="0"/>
                    <a:pt x="5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6"/>
            <p:cNvSpPr/>
            <p:nvPr/>
          </p:nvSpPr>
          <p:spPr>
            <a:xfrm>
              <a:off x="6923072" y="2886633"/>
              <a:ext cx="189518" cy="105421"/>
            </a:xfrm>
            <a:custGeom>
              <a:avLst/>
              <a:gdLst/>
              <a:ahLst/>
              <a:cxnLst/>
              <a:rect l="l" t="t" r="r" b="b"/>
              <a:pathLst>
                <a:path w="2621" h="1458" extrusionOk="0">
                  <a:moveTo>
                    <a:pt x="269" y="1"/>
                  </a:moveTo>
                  <a:cubicBezTo>
                    <a:pt x="234" y="1"/>
                    <a:pt x="200" y="2"/>
                    <a:pt x="168" y="5"/>
                  </a:cubicBezTo>
                  <a:cubicBezTo>
                    <a:pt x="96" y="124"/>
                    <a:pt x="1" y="374"/>
                    <a:pt x="1" y="374"/>
                  </a:cubicBezTo>
                  <a:cubicBezTo>
                    <a:pt x="1" y="374"/>
                    <a:pt x="1394" y="588"/>
                    <a:pt x="2347" y="1458"/>
                  </a:cubicBezTo>
                  <a:cubicBezTo>
                    <a:pt x="2466" y="1255"/>
                    <a:pt x="2620" y="958"/>
                    <a:pt x="2608" y="922"/>
                  </a:cubicBezTo>
                  <a:cubicBezTo>
                    <a:pt x="2551" y="785"/>
                    <a:pt x="1102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6"/>
            <p:cNvSpPr/>
            <p:nvPr/>
          </p:nvSpPr>
          <p:spPr>
            <a:xfrm>
              <a:off x="7613525" y="2765591"/>
              <a:ext cx="261825" cy="425298"/>
            </a:xfrm>
            <a:custGeom>
              <a:avLst/>
              <a:gdLst/>
              <a:ahLst/>
              <a:cxnLst/>
              <a:rect l="l" t="t" r="r" b="b"/>
              <a:pathLst>
                <a:path w="3621" h="5882" extrusionOk="0">
                  <a:moveTo>
                    <a:pt x="989" y="0"/>
                  </a:moveTo>
                  <a:cubicBezTo>
                    <a:pt x="989" y="0"/>
                    <a:pt x="1" y="3715"/>
                    <a:pt x="144" y="4358"/>
                  </a:cubicBezTo>
                  <a:cubicBezTo>
                    <a:pt x="238" y="4865"/>
                    <a:pt x="1633" y="5882"/>
                    <a:pt x="2634" y="5882"/>
                  </a:cubicBezTo>
                  <a:cubicBezTo>
                    <a:pt x="2903" y="5882"/>
                    <a:pt x="3144" y="5808"/>
                    <a:pt x="3323" y="5632"/>
                  </a:cubicBezTo>
                  <a:cubicBezTo>
                    <a:pt x="3620" y="5334"/>
                    <a:pt x="3442" y="3417"/>
                    <a:pt x="2775" y="2334"/>
                  </a:cubicBezTo>
                  <a:cubicBezTo>
                    <a:pt x="2025" y="1096"/>
                    <a:pt x="1834" y="96"/>
                    <a:pt x="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6"/>
            <p:cNvSpPr/>
            <p:nvPr/>
          </p:nvSpPr>
          <p:spPr>
            <a:xfrm>
              <a:off x="7603185" y="2864579"/>
              <a:ext cx="217067" cy="153287"/>
            </a:xfrm>
            <a:custGeom>
              <a:avLst/>
              <a:gdLst/>
              <a:ahLst/>
              <a:cxnLst/>
              <a:rect l="l" t="t" r="r" b="b"/>
              <a:pathLst>
                <a:path w="3002" h="2120" extrusionOk="0">
                  <a:moveTo>
                    <a:pt x="2406" y="0"/>
                  </a:moveTo>
                  <a:cubicBezTo>
                    <a:pt x="1430" y="24"/>
                    <a:pt x="84" y="727"/>
                    <a:pt x="1" y="1072"/>
                  </a:cubicBezTo>
                  <a:cubicBezTo>
                    <a:pt x="1" y="1108"/>
                    <a:pt x="299" y="1501"/>
                    <a:pt x="680" y="2120"/>
                  </a:cubicBezTo>
                  <a:cubicBezTo>
                    <a:pt x="1977" y="1108"/>
                    <a:pt x="3001" y="1096"/>
                    <a:pt x="3001" y="1096"/>
                  </a:cubicBezTo>
                  <a:cubicBezTo>
                    <a:pt x="3001" y="1096"/>
                    <a:pt x="2608" y="405"/>
                    <a:pt x="2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6"/>
            <p:cNvSpPr/>
            <p:nvPr/>
          </p:nvSpPr>
          <p:spPr>
            <a:xfrm>
              <a:off x="7615260" y="2886850"/>
              <a:ext cx="186915" cy="113808"/>
            </a:xfrm>
            <a:custGeom>
              <a:avLst/>
              <a:gdLst/>
              <a:ahLst/>
              <a:cxnLst/>
              <a:rect l="l" t="t" r="r" b="b"/>
              <a:pathLst>
                <a:path w="2585" h="1574" extrusionOk="0">
                  <a:moveTo>
                    <a:pt x="2342" y="0"/>
                  </a:moveTo>
                  <a:cubicBezTo>
                    <a:pt x="1498" y="0"/>
                    <a:pt x="71" y="887"/>
                    <a:pt x="13" y="1038"/>
                  </a:cubicBezTo>
                  <a:cubicBezTo>
                    <a:pt x="1" y="1074"/>
                    <a:pt x="155" y="1371"/>
                    <a:pt x="298" y="1574"/>
                  </a:cubicBezTo>
                  <a:cubicBezTo>
                    <a:pt x="1203" y="657"/>
                    <a:pt x="2584" y="371"/>
                    <a:pt x="2584" y="371"/>
                  </a:cubicBezTo>
                  <a:cubicBezTo>
                    <a:pt x="2584" y="371"/>
                    <a:pt x="2477" y="121"/>
                    <a:pt x="2406" y="2"/>
                  </a:cubicBezTo>
                  <a:cubicBezTo>
                    <a:pt x="2385" y="1"/>
                    <a:pt x="2364" y="0"/>
                    <a:pt x="2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6"/>
            <p:cNvSpPr/>
            <p:nvPr/>
          </p:nvSpPr>
          <p:spPr>
            <a:xfrm>
              <a:off x="7012659" y="3605293"/>
              <a:ext cx="157630" cy="263046"/>
            </a:xfrm>
            <a:custGeom>
              <a:avLst/>
              <a:gdLst/>
              <a:ahLst/>
              <a:cxnLst/>
              <a:rect l="l" t="t" r="r" b="b"/>
              <a:pathLst>
                <a:path w="2180" h="3638" extrusionOk="0">
                  <a:moveTo>
                    <a:pt x="1052" y="0"/>
                  </a:moveTo>
                  <a:cubicBezTo>
                    <a:pt x="975" y="0"/>
                    <a:pt x="786" y="58"/>
                    <a:pt x="334" y="293"/>
                  </a:cubicBezTo>
                  <a:cubicBezTo>
                    <a:pt x="0" y="472"/>
                    <a:pt x="143" y="1841"/>
                    <a:pt x="143" y="1841"/>
                  </a:cubicBezTo>
                  <a:cubicBezTo>
                    <a:pt x="143" y="1841"/>
                    <a:pt x="432" y="1589"/>
                    <a:pt x="474" y="1589"/>
                  </a:cubicBezTo>
                  <a:cubicBezTo>
                    <a:pt x="479" y="1589"/>
                    <a:pt x="481" y="1594"/>
                    <a:pt x="476" y="1603"/>
                  </a:cubicBezTo>
                  <a:cubicBezTo>
                    <a:pt x="441" y="1675"/>
                    <a:pt x="846" y="3365"/>
                    <a:pt x="1012" y="3592"/>
                  </a:cubicBezTo>
                  <a:cubicBezTo>
                    <a:pt x="1037" y="3624"/>
                    <a:pt x="1071" y="3638"/>
                    <a:pt x="1113" y="3638"/>
                  </a:cubicBezTo>
                  <a:cubicBezTo>
                    <a:pt x="1330" y="3638"/>
                    <a:pt x="1741" y="3253"/>
                    <a:pt x="1941" y="3163"/>
                  </a:cubicBezTo>
                  <a:cubicBezTo>
                    <a:pt x="2179" y="3068"/>
                    <a:pt x="1679" y="1663"/>
                    <a:pt x="1512" y="1091"/>
                  </a:cubicBezTo>
                  <a:lnTo>
                    <a:pt x="1096" y="55"/>
                  </a:lnTo>
                  <a:cubicBezTo>
                    <a:pt x="1096" y="55"/>
                    <a:pt x="1128" y="0"/>
                    <a:pt x="10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6"/>
            <p:cNvSpPr/>
            <p:nvPr/>
          </p:nvSpPr>
          <p:spPr>
            <a:xfrm>
              <a:off x="7361320" y="4577535"/>
              <a:ext cx="189518" cy="327614"/>
            </a:xfrm>
            <a:custGeom>
              <a:avLst/>
              <a:gdLst/>
              <a:ahLst/>
              <a:cxnLst/>
              <a:rect l="l" t="t" r="r" b="b"/>
              <a:pathLst>
                <a:path w="2621" h="4531" extrusionOk="0">
                  <a:moveTo>
                    <a:pt x="1506" y="1"/>
                  </a:moveTo>
                  <a:cubicBezTo>
                    <a:pt x="1491" y="1"/>
                    <a:pt x="1477" y="2"/>
                    <a:pt x="1465" y="4"/>
                  </a:cubicBezTo>
                  <a:cubicBezTo>
                    <a:pt x="1203" y="40"/>
                    <a:pt x="24" y="421"/>
                    <a:pt x="12" y="718"/>
                  </a:cubicBezTo>
                  <a:cubicBezTo>
                    <a:pt x="12" y="992"/>
                    <a:pt x="12" y="1504"/>
                    <a:pt x="72" y="2599"/>
                  </a:cubicBezTo>
                  <a:cubicBezTo>
                    <a:pt x="96" y="3171"/>
                    <a:pt x="0" y="3850"/>
                    <a:pt x="381" y="4171"/>
                  </a:cubicBezTo>
                  <a:cubicBezTo>
                    <a:pt x="703" y="4428"/>
                    <a:pt x="998" y="4530"/>
                    <a:pt x="1261" y="4530"/>
                  </a:cubicBezTo>
                  <a:cubicBezTo>
                    <a:pt x="2055" y="4530"/>
                    <a:pt x="2548" y="3592"/>
                    <a:pt x="2584" y="3171"/>
                  </a:cubicBezTo>
                  <a:cubicBezTo>
                    <a:pt x="2584" y="3171"/>
                    <a:pt x="2239" y="1254"/>
                    <a:pt x="2382" y="956"/>
                  </a:cubicBezTo>
                  <a:cubicBezTo>
                    <a:pt x="2620" y="468"/>
                    <a:pt x="1817" y="1"/>
                    <a:pt x="1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6"/>
            <p:cNvSpPr/>
            <p:nvPr/>
          </p:nvSpPr>
          <p:spPr>
            <a:xfrm>
              <a:off x="7052211" y="3468054"/>
              <a:ext cx="544186" cy="1236054"/>
            </a:xfrm>
            <a:custGeom>
              <a:avLst/>
              <a:gdLst/>
              <a:ahLst/>
              <a:cxnLst/>
              <a:rect l="l" t="t" r="r" b="b"/>
              <a:pathLst>
                <a:path w="7526" h="17095" extrusionOk="0">
                  <a:moveTo>
                    <a:pt x="441" y="1"/>
                  </a:moveTo>
                  <a:cubicBezTo>
                    <a:pt x="430" y="846"/>
                    <a:pt x="1" y="1620"/>
                    <a:pt x="322" y="3156"/>
                  </a:cubicBezTo>
                  <a:cubicBezTo>
                    <a:pt x="549" y="4192"/>
                    <a:pt x="1418" y="6442"/>
                    <a:pt x="1799" y="7514"/>
                  </a:cubicBezTo>
                  <a:cubicBezTo>
                    <a:pt x="2192" y="8585"/>
                    <a:pt x="3513" y="15562"/>
                    <a:pt x="4001" y="17086"/>
                  </a:cubicBezTo>
                  <a:cubicBezTo>
                    <a:pt x="4004" y="17092"/>
                    <a:pt x="4009" y="17094"/>
                    <a:pt x="4017" y="17094"/>
                  </a:cubicBezTo>
                  <a:cubicBezTo>
                    <a:pt x="4132" y="17094"/>
                    <a:pt x="4803" y="16571"/>
                    <a:pt x="5192" y="16527"/>
                  </a:cubicBezTo>
                  <a:cubicBezTo>
                    <a:pt x="5247" y="16522"/>
                    <a:pt x="5302" y="16521"/>
                    <a:pt x="5358" y="16521"/>
                  </a:cubicBezTo>
                  <a:cubicBezTo>
                    <a:pt x="5989" y="16521"/>
                    <a:pt x="6702" y="16760"/>
                    <a:pt x="6950" y="16760"/>
                  </a:cubicBezTo>
                  <a:cubicBezTo>
                    <a:pt x="6998" y="16760"/>
                    <a:pt x="7028" y="16751"/>
                    <a:pt x="7038" y="16729"/>
                  </a:cubicBezTo>
                  <a:cubicBezTo>
                    <a:pt x="7526" y="15574"/>
                    <a:pt x="6907" y="9680"/>
                    <a:pt x="5287" y="5990"/>
                  </a:cubicBezTo>
                  <a:cubicBezTo>
                    <a:pt x="5085" y="5549"/>
                    <a:pt x="5144" y="1453"/>
                    <a:pt x="2942" y="1310"/>
                  </a:cubicBezTo>
                  <a:lnTo>
                    <a:pt x="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6"/>
            <p:cNvSpPr/>
            <p:nvPr/>
          </p:nvSpPr>
          <p:spPr>
            <a:xfrm>
              <a:off x="7369925" y="3930241"/>
              <a:ext cx="233336" cy="757756"/>
            </a:xfrm>
            <a:custGeom>
              <a:avLst/>
              <a:gdLst/>
              <a:ahLst/>
              <a:cxnLst/>
              <a:rect l="l" t="t" r="r" b="b"/>
              <a:pathLst>
                <a:path w="3227" h="10480" extrusionOk="0">
                  <a:moveTo>
                    <a:pt x="2" y="8372"/>
                  </a:moveTo>
                  <a:cubicBezTo>
                    <a:pt x="1" y="8372"/>
                    <a:pt x="0" y="8372"/>
                    <a:pt x="0" y="8372"/>
                  </a:cubicBezTo>
                  <a:cubicBezTo>
                    <a:pt x="0" y="8372"/>
                    <a:pt x="1" y="8372"/>
                    <a:pt x="2" y="8372"/>
                  </a:cubicBezTo>
                  <a:close/>
                  <a:moveTo>
                    <a:pt x="843" y="1"/>
                  </a:moveTo>
                  <a:cubicBezTo>
                    <a:pt x="799" y="1"/>
                    <a:pt x="774" y="2"/>
                    <a:pt x="774" y="2"/>
                  </a:cubicBezTo>
                  <a:cubicBezTo>
                    <a:pt x="739" y="1110"/>
                    <a:pt x="715" y="943"/>
                    <a:pt x="774" y="2086"/>
                  </a:cubicBezTo>
                  <a:cubicBezTo>
                    <a:pt x="834" y="3241"/>
                    <a:pt x="1727" y="3074"/>
                    <a:pt x="1572" y="3515"/>
                  </a:cubicBezTo>
                  <a:cubicBezTo>
                    <a:pt x="1429" y="3967"/>
                    <a:pt x="1941" y="5753"/>
                    <a:pt x="1762" y="7622"/>
                  </a:cubicBezTo>
                  <a:cubicBezTo>
                    <a:pt x="1704" y="8266"/>
                    <a:pt x="56" y="8369"/>
                    <a:pt x="2" y="8372"/>
                  </a:cubicBezTo>
                  <a:lnTo>
                    <a:pt x="2" y="8372"/>
                  </a:lnTo>
                  <a:cubicBezTo>
                    <a:pt x="18" y="8371"/>
                    <a:pt x="181" y="8362"/>
                    <a:pt x="388" y="8362"/>
                  </a:cubicBezTo>
                  <a:cubicBezTo>
                    <a:pt x="752" y="8362"/>
                    <a:pt x="1252" y="8390"/>
                    <a:pt x="1334" y="8539"/>
                  </a:cubicBezTo>
                  <a:cubicBezTo>
                    <a:pt x="1465" y="8777"/>
                    <a:pt x="560" y="9158"/>
                    <a:pt x="560" y="9158"/>
                  </a:cubicBezTo>
                  <a:cubicBezTo>
                    <a:pt x="560" y="9158"/>
                    <a:pt x="943" y="9048"/>
                    <a:pt x="1304" y="9048"/>
                  </a:cubicBezTo>
                  <a:cubicBezTo>
                    <a:pt x="1547" y="9048"/>
                    <a:pt x="1781" y="9098"/>
                    <a:pt x="1882" y="9265"/>
                  </a:cubicBezTo>
                  <a:cubicBezTo>
                    <a:pt x="2143" y="9670"/>
                    <a:pt x="191" y="9754"/>
                    <a:pt x="250" y="10004"/>
                  </a:cubicBezTo>
                  <a:cubicBezTo>
                    <a:pt x="322" y="10266"/>
                    <a:pt x="1989" y="10206"/>
                    <a:pt x="2691" y="10480"/>
                  </a:cubicBezTo>
                  <a:cubicBezTo>
                    <a:pt x="3227" y="8337"/>
                    <a:pt x="2679" y="3896"/>
                    <a:pt x="2215" y="943"/>
                  </a:cubicBezTo>
                  <a:cubicBezTo>
                    <a:pt x="2072" y="62"/>
                    <a:pt x="1109" y="1"/>
                    <a:pt x="8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814" name="Google Shape;1814;p56"/>
            <p:cNvSpPr/>
            <p:nvPr/>
          </p:nvSpPr>
          <p:spPr>
            <a:xfrm>
              <a:off x="7227843" y="3963936"/>
              <a:ext cx="293641" cy="338604"/>
            </a:xfrm>
            <a:custGeom>
              <a:avLst/>
              <a:gdLst/>
              <a:ahLst/>
              <a:cxnLst/>
              <a:rect l="l" t="t" r="r" b="b"/>
              <a:pathLst>
                <a:path w="4061" h="4683" extrusionOk="0">
                  <a:moveTo>
                    <a:pt x="3120" y="1"/>
                  </a:moveTo>
                  <a:cubicBezTo>
                    <a:pt x="2867" y="116"/>
                    <a:pt x="871" y="586"/>
                    <a:pt x="80" y="586"/>
                  </a:cubicBezTo>
                  <a:cubicBezTo>
                    <a:pt x="52" y="586"/>
                    <a:pt x="26" y="585"/>
                    <a:pt x="1" y="584"/>
                  </a:cubicBezTo>
                  <a:lnTo>
                    <a:pt x="1" y="584"/>
                  </a:lnTo>
                  <a:cubicBezTo>
                    <a:pt x="1" y="584"/>
                    <a:pt x="537" y="4049"/>
                    <a:pt x="668" y="4537"/>
                  </a:cubicBezTo>
                  <a:cubicBezTo>
                    <a:pt x="697" y="4641"/>
                    <a:pt x="851" y="4683"/>
                    <a:pt x="1076" y="4683"/>
                  </a:cubicBezTo>
                  <a:cubicBezTo>
                    <a:pt x="1851" y="4683"/>
                    <a:pt x="3466" y="4194"/>
                    <a:pt x="3716" y="4120"/>
                  </a:cubicBezTo>
                  <a:cubicBezTo>
                    <a:pt x="4061" y="4037"/>
                    <a:pt x="3406" y="1144"/>
                    <a:pt x="3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6"/>
            <p:cNvSpPr/>
            <p:nvPr/>
          </p:nvSpPr>
          <p:spPr>
            <a:xfrm>
              <a:off x="7259730" y="4494020"/>
              <a:ext cx="327191" cy="144104"/>
            </a:xfrm>
            <a:custGeom>
              <a:avLst/>
              <a:gdLst/>
              <a:ahLst/>
              <a:cxnLst/>
              <a:rect l="l" t="t" r="r" b="b"/>
              <a:pathLst>
                <a:path w="4525" h="1993" extrusionOk="0">
                  <a:moveTo>
                    <a:pt x="3066" y="1"/>
                  </a:moveTo>
                  <a:cubicBezTo>
                    <a:pt x="2214" y="1"/>
                    <a:pt x="1083" y="194"/>
                    <a:pt x="0" y="980"/>
                  </a:cubicBezTo>
                  <a:cubicBezTo>
                    <a:pt x="107" y="1480"/>
                    <a:pt x="250" y="1992"/>
                    <a:pt x="250" y="1992"/>
                  </a:cubicBezTo>
                  <a:cubicBezTo>
                    <a:pt x="557" y="1747"/>
                    <a:pt x="1821" y="1036"/>
                    <a:pt x="3113" y="1036"/>
                  </a:cubicBezTo>
                  <a:cubicBezTo>
                    <a:pt x="3574" y="1036"/>
                    <a:pt x="4039" y="1126"/>
                    <a:pt x="4465" y="1361"/>
                  </a:cubicBezTo>
                  <a:cubicBezTo>
                    <a:pt x="4525" y="647"/>
                    <a:pt x="4453" y="183"/>
                    <a:pt x="4453" y="183"/>
                  </a:cubicBezTo>
                  <a:cubicBezTo>
                    <a:pt x="4453" y="183"/>
                    <a:pt x="3891" y="1"/>
                    <a:pt x="3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6"/>
            <p:cNvSpPr/>
            <p:nvPr/>
          </p:nvSpPr>
          <p:spPr>
            <a:xfrm>
              <a:off x="7263128" y="4519255"/>
              <a:ext cx="322058" cy="95587"/>
            </a:xfrm>
            <a:custGeom>
              <a:avLst/>
              <a:gdLst/>
              <a:ahLst/>
              <a:cxnLst/>
              <a:rect l="l" t="t" r="r" b="b"/>
              <a:pathLst>
                <a:path w="4454" h="1322" extrusionOk="0">
                  <a:moveTo>
                    <a:pt x="3144" y="0"/>
                  </a:moveTo>
                  <a:cubicBezTo>
                    <a:pt x="2352" y="0"/>
                    <a:pt x="1255" y="185"/>
                    <a:pt x="49" y="929"/>
                  </a:cubicBezTo>
                  <a:cubicBezTo>
                    <a:pt x="1" y="1000"/>
                    <a:pt x="132" y="1322"/>
                    <a:pt x="132" y="1322"/>
                  </a:cubicBezTo>
                  <a:cubicBezTo>
                    <a:pt x="266" y="1232"/>
                    <a:pt x="1590" y="386"/>
                    <a:pt x="3019" y="386"/>
                  </a:cubicBezTo>
                  <a:cubicBezTo>
                    <a:pt x="3487" y="386"/>
                    <a:pt x="3966" y="477"/>
                    <a:pt x="4418" y="715"/>
                  </a:cubicBezTo>
                  <a:cubicBezTo>
                    <a:pt x="4454" y="226"/>
                    <a:pt x="4406" y="179"/>
                    <a:pt x="4406" y="179"/>
                  </a:cubicBezTo>
                  <a:cubicBezTo>
                    <a:pt x="4406" y="179"/>
                    <a:pt x="3923" y="0"/>
                    <a:pt x="3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6"/>
            <p:cNvSpPr/>
            <p:nvPr/>
          </p:nvSpPr>
          <p:spPr>
            <a:xfrm>
              <a:off x="7112514" y="3419825"/>
              <a:ext cx="629364" cy="462390"/>
            </a:xfrm>
            <a:custGeom>
              <a:avLst/>
              <a:gdLst/>
              <a:ahLst/>
              <a:cxnLst/>
              <a:rect l="l" t="t" r="r" b="b"/>
              <a:pathLst>
                <a:path w="8704" h="6395" extrusionOk="0">
                  <a:moveTo>
                    <a:pt x="0" y="1"/>
                  </a:moveTo>
                  <a:lnTo>
                    <a:pt x="72" y="3894"/>
                  </a:lnTo>
                  <a:lnTo>
                    <a:pt x="6680" y="6395"/>
                  </a:lnTo>
                  <a:cubicBezTo>
                    <a:pt x="6680" y="6395"/>
                    <a:pt x="7335" y="5716"/>
                    <a:pt x="7763" y="4406"/>
                  </a:cubicBezTo>
                  <a:cubicBezTo>
                    <a:pt x="8335" y="2692"/>
                    <a:pt x="8704" y="1751"/>
                    <a:pt x="8299" y="7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6"/>
            <p:cNvSpPr/>
            <p:nvPr/>
          </p:nvSpPr>
          <p:spPr>
            <a:xfrm>
              <a:off x="7276071" y="2546066"/>
              <a:ext cx="199786" cy="411488"/>
            </a:xfrm>
            <a:custGeom>
              <a:avLst/>
              <a:gdLst/>
              <a:ahLst/>
              <a:cxnLst/>
              <a:rect l="l" t="t" r="r" b="b"/>
              <a:pathLst>
                <a:path w="2763" h="5691" extrusionOk="0">
                  <a:moveTo>
                    <a:pt x="596" y="0"/>
                  </a:moveTo>
                  <a:lnTo>
                    <a:pt x="1" y="2334"/>
                  </a:lnTo>
                  <a:cubicBezTo>
                    <a:pt x="1" y="2334"/>
                    <a:pt x="643" y="5394"/>
                    <a:pt x="1346" y="5668"/>
                  </a:cubicBezTo>
                  <a:cubicBezTo>
                    <a:pt x="1391" y="5683"/>
                    <a:pt x="1436" y="5691"/>
                    <a:pt x="1480" y="5691"/>
                  </a:cubicBezTo>
                  <a:cubicBezTo>
                    <a:pt x="2146" y="5691"/>
                    <a:pt x="2762" y="4041"/>
                    <a:pt x="2751" y="3572"/>
                  </a:cubicBezTo>
                  <a:cubicBezTo>
                    <a:pt x="2739" y="3072"/>
                    <a:pt x="2572" y="357"/>
                    <a:pt x="2572" y="357"/>
                  </a:cubicBezTo>
                  <a:lnTo>
                    <a:pt x="596" y="0"/>
                  </a:ln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6"/>
            <p:cNvSpPr/>
            <p:nvPr/>
          </p:nvSpPr>
          <p:spPr>
            <a:xfrm>
              <a:off x="7361320" y="2574483"/>
              <a:ext cx="138613" cy="417995"/>
            </a:xfrm>
            <a:custGeom>
              <a:avLst/>
              <a:gdLst/>
              <a:ahLst/>
              <a:cxnLst/>
              <a:rect l="l" t="t" r="r" b="b"/>
              <a:pathLst>
                <a:path w="1917" h="5781" extrusionOk="0">
                  <a:moveTo>
                    <a:pt x="1167" y="0"/>
                  </a:moveTo>
                  <a:lnTo>
                    <a:pt x="0" y="5763"/>
                  </a:lnTo>
                  <a:cubicBezTo>
                    <a:pt x="35" y="5775"/>
                    <a:pt x="72" y="5781"/>
                    <a:pt x="109" y="5781"/>
                  </a:cubicBezTo>
                  <a:cubicBezTo>
                    <a:pt x="812" y="5781"/>
                    <a:pt x="1917" y="3761"/>
                    <a:pt x="1905" y="3298"/>
                  </a:cubicBezTo>
                  <a:cubicBezTo>
                    <a:pt x="1881" y="2798"/>
                    <a:pt x="1405" y="167"/>
                    <a:pt x="1405" y="167"/>
                  </a:cubicBezTo>
                  <a:lnTo>
                    <a:pt x="1167" y="0"/>
                  </a:lnTo>
                  <a:close/>
                </a:path>
              </a:pathLst>
            </a:custGeom>
            <a:solidFill>
              <a:srgbClr val="FFB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6"/>
            <p:cNvSpPr/>
            <p:nvPr/>
          </p:nvSpPr>
          <p:spPr>
            <a:xfrm>
              <a:off x="6992847" y="2658793"/>
              <a:ext cx="485617" cy="941266"/>
            </a:xfrm>
            <a:custGeom>
              <a:avLst/>
              <a:gdLst/>
              <a:ahLst/>
              <a:cxnLst/>
              <a:rect l="l" t="t" r="r" b="b"/>
              <a:pathLst>
                <a:path w="6716" h="13018" extrusionOk="0">
                  <a:moveTo>
                    <a:pt x="3846" y="1"/>
                  </a:moveTo>
                  <a:cubicBezTo>
                    <a:pt x="3846" y="1"/>
                    <a:pt x="3668" y="239"/>
                    <a:pt x="2382" y="680"/>
                  </a:cubicBezTo>
                  <a:cubicBezTo>
                    <a:pt x="1536" y="977"/>
                    <a:pt x="1001" y="1084"/>
                    <a:pt x="941" y="1513"/>
                  </a:cubicBezTo>
                  <a:cubicBezTo>
                    <a:pt x="893" y="1965"/>
                    <a:pt x="1096" y="5406"/>
                    <a:pt x="1191" y="5894"/>
                  </a:cubicBezTo>
                  <a:cubicBezTo>
                    <a:pt x="1298" y="6383"/>
                    <a:pt x="1465" y="7573"/>
                    <a:pt x="1084" y="8990"/>
                  </a:cubicBezTo>
                  <a:cubicBezTo>
                    <a:pt x="1048" y="9133"/>
                    <a:pt x="0" y="12860"/>
                    <a:pt x="286" y="12991"/>
                  </a:cubicBezTo>
                  <a:cubicBezTo>
                    <a:pt x="325" y="13009"/>
                    <a:pt x="379" y="13017"/>
                    <a:pt x="447" y="13017"/>
                  </a:cubicBezTo>
                  <a:cubicBezTo>
                    <a:pt x="1409" y="13017"/>
                    <a:pt x="5134" y="11336"/>
                    <a:pt x="6193" y="11336"/>
                  </a:cubicBezTo>
                  <a:cubicBezTo>
                    <a:pt x="6197" y="11336"/>
                    <a:pt x="6200" y="11336"/>
                    <a:pt x="6204" y="11336"/>
                  </a:cubicBezTo>
                  <a:cubicBezTo>
                    <a:pt x="6204" y="9538"/>
                    <a:pt x="5763" y="5490"/>
                    <a:pt x="6156" y="4585"/>
                  </a:cubicBezTo>
                  <a:cubicBezTo>
                    <a:pt x="6716" y="3394"/>
                    <a:pt x="6120" y="1608"/>
                    <a:pt x="5775" y="1430"/>
                  </a:cubicBezTo>
                  <a:cubicBezTo>
                    <a:pt x="5668" y="1370"/>
                    <a:pt x="3846" y="1"/>
                    <a:pt x="3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821" name="Google Shape;1821;p56"/>
            <p:cNvSpPr/>
            <p:nvPr/>
          </p:nvSpPr>
          <p:spPr>
            <a:xfrm>
              <a:off x="7338038" y="2696682"/>
              <a:ext cx="438979" cy="884001"/>
            </a:xfrm>
            <a:custGeom>
              <a:avLst/>
              <a:gdLst/>
              <a:ahLst/>
              <a:cxnLst/>
              <a:rect l="l" t="t" r="r" b="b"/>
              <a:pathLst>
                <a:path w="6071" h="12226" extrusionOk="0">
                  <a:moveTo>
                    <a:pt x="2084" y="1"/>
                  </a:moveTo>
                  <a:cubicBezTo>
                    <a:pt x="1822" y="453"/>
                    <a:pt x="1584" y="382"/>
                    <a:pt x="1513" y="489"/>
                  </a:cubicBezTo>
                  <a:cubicBezTo>
                    <a:pt x="1357" y="709"/>
                    <a:pt x="1188" y="781"/>
                    <a:pt x="1023" y="781"/>
                  </a:cubicBezTo>
                  <a:cubicBezTo>
                    <a:pt x="707" y="781"/>
                    <a:pt x="401" y="519"/>
                    <a:pt x="208" y="519"/>
                  </a:cubicBezTo>
                  <a:cubicBezTo>
                    <a:pt x="85" y="519"/>
                    <a:pt x="8" y="623"/>
                    <a:pt x="1" y="965"/>
                  </a:cubicBezTo>
                  <a:cubicBezTo>
                    <a:pt x="1" y="2203"/>
                    <a:pt x="977" y="3704"/>
                    <a:pt x="775" y="11443"/>
                  </a:cubicBezTo>
                  <a:cubicBezTo>
                    <a:pt x="1079" y="11344"/>
                    <a:pt x="1416" y="11304"/>
                    <a:pt x="1768" y="11304"/>
                  </a:cubicBezTo>
                  <a:cubicBezTo>
                    <a:pt x="3445" y="11304"/>
                    <a:pt x="5467" y="12226"/>
                    <a:pt x="5954" y="12226"/>
                  </a:cubicBezTo>
                  <a:cubicBezTo>
                    <a:pt x="6032" y="12226"/>
                    <a:pt x="6071" y="12201"/>
                    <a:pt x="6061" y="12145"/>
                  </a:cubicBezTo>
                  <a:cubicBezTo>
                    <a:pt x="5716" y="10335"/>
                    <a:pt x="4942" y="7085"/>
                    <a:pt x="5049" y="6585"/>
                  </a:cubicBezTo>
                  <a:cubicBezTo>
                    <a:pt x="5156" y="6097"/>
                    <a:pt x="5025" y="1644"/>
                    <a:pt x="4978" y="1203"/>
                  </a:cubicBezTo>
                  <a:cubicBezTo>
                    <a:pt x="4930" y="775"/>
                    <a:pt x="4085" y="775"/>
                    <a:pt x="3251" y="441"/>
                  </a:cubicBezTo>
                  <a:cubicBezTo>
                    <a:pt x="2132" y="13"/>
                    <a:pt x="2084" y="1"/>
                    <a:pt x="2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6"/>
            <p:cNvSpPr/>
            <p:nvPr/>
          </p:nvSpPr>
          <p:spPr>
            <a:xfrm>
              <a:off x="7224445" y="2624881"/>
              <a:ext cx="234204" cy="160806"/>
            </a:xfrm>
            <a:custGeom>
              <a:avLst/>
              <a:gdLst/>
              <a:ahLst/>
              <a:cxnLst/>
              <a:rect l="l" t="t" r="r" b="b"/>
              <a:pathLst>
                <a:path w="3239" h="2224" extrusionOk="0">
                  <a:moveTo>
                    <a:pt x="896" y="0"/>
                  </a:moveTo>
                  <a:cubicBezTo>
                    <a:pt x="759" y="0"/>
                    <a:pt x="0" y="1268"/>
                    <a:pt x="0" y="1268"/>
                  </a:cubicBezTo>
                  <a:cubicBezTo>
                    <a:pt x="0" y="1268"/>
                    <a:pt x="1631" y="2223"/>
                    <a:pt x="2409" y="2223"/>
                  </a:cubicBezTo>
                  <a:cubicBezTo>
                    <a:pt x="2464" y="2223"/>
                    <a:pt x="2514" y="2218"/>
                    <a:pt x="2560" y="2208"/>
                  </a:cubicBezTo>
                  <a:cubicBezTo>
                    <a:pt x="3239" y="2065"/>
                    <a:pt x="2703" y="1232"/>
                    <a:pt x="2703" y="1232"/>
                  </a:cubicBezTo>
                  <a:cubicBezTo>
                    <a:pt x="2703" y="1232"/>
                    <a:pt x="893" y="589"/>
                    <a:pt x="917" y="53"/>
                  </a:cubicBezTo>
                  <a:cubicBezTo>
                    <a:pt x="919" y="17"/>
                    <a:pt x="912" y="0"/>
                    <a:pt x="8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6"/>
            <p:cNvSpPr/>
            <p:nvPr/>
          </p:nvSpPr>
          <p:spPr>
            <a:xfrm>
              <a:off x="7338038" y="2646790"/>
              <a:ext cx="185180" cy="134704"/>
            </a:xfrm>
            <a:custGeom>
              <a:avLst/>
              <a:gdLst/>
              <a:ahLst/>
              <a:cxnLst/>
              <a:rect l="l" t="t" r="r" b="b"/>
              <a:pathLst>
                <a:path w="2561" h="1863" extrusionOk="0">
                  <a:moveTo>
                    <a:pt x="2061" y="0"/>
                  </a:moveTo>
                  <a:cubicBezTo>
                    <a:pt x="1990" y="294"/>
                    <a:pt x="867" y="562"/>
                    <a:pt x="424" y="562"/>
                  </a:cubicBezTo>
                  <a:cubicBezTo>
                    <a:pt x="346" y="562"/>
                    <a:pt x="289" y="554"/>
                    <a:pt x="263" y="536"/>
                  </a:cubicBezTo>
                  <a:lnTo>
                    <a:pt x="263" y="536"/>
                  </a:lnTo>
                  <a:cubicBezTo>
                    <a:pt x="263" y="536"/>
                    <a:pt x="1" y="1488"/>
                    <a:pt x="668" y="1798"/>
                  </a:cubicBezTo>
                  <a:cubicBezTo>
                    <a:pt x="759" y="1843"/>
                    <a:pt x="856" y="1863"/>
                    <a:pt x="955" y="1863"/>
                  </a:cubicBezTo>
                  <a:cubicBezTo>
                    <a:pt x="1594" y="1863"/>
                    <a:pt x="2339" y="1053"/>
                    <a:pt x="2442" y="929"/>
                  </a:cubicBezTo>
                  <a:cubicBezTo>
                    <a:pt x="2561" y="774"/>
                    <a:pt x="2442" y="191"/>
                    <a:pt x="2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6"/>
            <p:cNvSpPr/>
            <p:nvPr/>
          </p:nvSpPr>
          <p:spPr>
            <a:xfrm>
              <a:off x="7220106" y="2413455"/>
              <a:ext cx="472746" cy="149744"/>
            </a:xfrm>
            <a:custGeom>
              <a:avLst/>
              <a:gdLst/>
              <a:ahLst/>
              <a:cxnLst/>
              <a:rect l="l" t="t" r="r" b="b"/>
              <a:pathLst>
                <a:path w="6538" h="2071" extrusionOk="0">
                  <a:moveTo>
                    <a:pt x="1501" y="1"/>
                  </a:moveTo>
                  <a:cubicBezTo>
                    <a:pt x="429" y="13"/>
                    <a:pt x="1" y="1"/>
                    <a:pt x="322" y="334"/>
                  </a:cubicBezTo>
                  <a:cubicBezTo>
                    <a:pt x="622" y="655"/>
                    <a:pt x="5273" y="2071"/>
                    <a:pt x="6268" y="2071"/>
                  </a:cubicBezTo>
                  <a:cubicBezTo>
                    <a:pt x="6381" y="2071"/>
                    <a:pt x="6447" y="2053"/>
                    <a:pt x="6454" y="2013"/>
                  </a:cubicBezTo>
                  <a:cubicBezTo>
                    <a:pt x="6537" y="1608"/>
                    <a:pt x="5442" y="1036"/>
                    <a:pt x="3989" y="703"/>
                  </a:cubicBezTo>
                  <a:cubicBezTo>
                    <a:pt x="2525" y="370"/>
                    <a:pt x="1501" y="1"/>
                    <a:pt x="1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6"/>
            <p:cNvSpPr/>
            <p:nvPr/>
          </p:nvSpPr>
          <p:spPr>
            <a:xfrm>
              <a:off x="7326903" y="2318299"/>
              <a:ext cx="289302" cy="357621"/>
            </a:xfrm>
            <a:custGeom>
              <a:avLst/>
              <a:gdLst/>
              <a:ahLst/>
              <a:cxnLst/>
              <a:rect l="l" t="t" r="r" b="b"/>
              <a:pathLst>
                <a:path w="4001" h="4946" extrusionOk="0">
                  <a:moveTo>
                    <a:pt x="1836" y="0"/>
                  </a:moveTo>
                  <a:cubicBezTo>
                    <a:pt x="781" y="0"/>
                    <a:pt x="632" y="927"/>
                    <a:pt x="333" y="1912"/>
                  </a:cubicBezTo>
                  <a:cubicBezTo>
                    <a:pt x="0" y="3091"/>
                    <a:pt x="381" y="4519"/>
                    <a:pt x="1238" y="4829"/>
                  </a:cubicBezTo>
                  <a:cubicBezTo>
                    <a:pt x="1457" y="4909"/>
                    <a:pt x="1648" y="4945"/>
                    <a:pt x="1817" y="4945"/>
                  </a:cubicBezTo>
                  <a:cubicBezTo>
                    <a:pt x="2524" y="4945"/>
                    <a:pt x="2854" y="4315"/>
                    <a:pt x="3239" y="3662"/>
                  </a:cubicBezTo>
                  <a:cubicBezTo>
                    <a:pt x="3405" y="3626"/>
                    <a:pt x="3512" y="3364"/>
                    <a:pt x="3655" y="3091"/>
                  </a:cubicBezTo>
                  <a:cubicBezTo>
                    <a:pt x="3834" y="2757"/>
                    <a:pt x="3929" y="2472"/>
                    <a:pt x="3750" y="2400"/>
                  </a:cubicBezTo>
                  <a:cubicBezTo>
                    <a:pt x="4001" y="1436"/>
                    <a:pt x="3953" y="495"/>
                    <a:pt x="2572" y="114"/>
                  </a:cubicBezTo>
                  <a:cubicBezTo>
                    <a:pt x="2286" y="36"/>
                    <a:pt x="2044" y="0"/>
                    <a:pt x="1836" y="0"/>
                  </a:cubicBezTo>
                  <a:close/>
                </a:path>
              </a:pathLst>
            </a:custGeom>
            <a:solidFill>
              <a:srgbClr val="FFB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6"/>
            <p:cNvSpPr/>
            <p:nvPr/>
          </p:nvSpPr>
          <p:spPr>
            <a:xfrm>
              <a:off x="7319961" y="2317070"/>
              <a:ext cx="203256" cy="356464"/>
            </a:xfrm>
            <a:custGeom>
              <a:avLst/>
              <a:gdLst/>
              <a:ahLst/>
              <a:cxnLst/>
              <a:rect l="l" t="t" r="r" b="b"/>
              <a:pathLst>
                <a:path w="2811" h="4930" extrusionOk="0">
                  <a:moveTo>
                    <a:pt x="1953" y="1"/>
                  </a:moveTo>
                  <a:cubicBezTo>
                    <a:pt x="1065" y="1"/>
                    <a:pt x="817" y="646"/>
                    <a:pt x="584" y="1441"/>
                  </a:cubicBezTo>
                  <a:cubicBezTo>
                    <a:pt x="548" y="1417"/>
                    <a:pt x="537" y="1417"/>
                    <a:pt x="513" y="1405"/>
                  </a:cubicBezTo>
                  <a:cubicBezTo>
                    <a:pt x="490" y="1400"/>
                    <a:pt x="469" y="1398"/>
                    <a:pt x="450" y="1398"/>
                  </a:cubicBezTo>
                  <a:cubicBezTo>
                    <a:pt x="217" y="1398"/>
                    <a:pt x="160" y="1710"/>
                    <a:pt x="72" y="2072"/>
                  </a:cubicBezTo>
                  <a:cubicBezTo>
                    <a:pt x="1" y="2417"/>
                    <a:pt x="60" y="2822"/>
                    <a:pt x="263" y="2941"/>
                  </a:cubicBezTo>
                  <a:cubicBezTo>
                    <a:pt x="108" y="4096"/>
                    <a:pt x="679" y="4655"/>
                    <a:pt x="1334" y="4846"/>
                  </a:cubicBezTo>
                  <a:cubicBezTo>
                    <a:pt x="1334" y="4846"/>
                    <a:pt x="1310" y="4917"/>
                    <a:pt x="1537" y="4929"/>
                  </a:cubicBezTo>
                  <a:cubicBezTo>
                    <a:pt x="1203" y="4751"/>
                    <a:pt x="1120" y="3667"/>
                    <a:pt x="1406" y="2881"/>
                  </a:cubicBezTo>
                  <a:cubicBezTo>
                    <a:pt x="1739" y="1917"/>
                    <a:pt x="2132" y="1143"/>
                    <a:pt x="2811" y="905"/>
                  </a:cubicBezTo>
                  <a:lnTo>
                    <a:pt x="2668" y="107"/>
                  </a:lnTo>
                  <a:cubicBezTo>
                    <a:pt x="2391" y="34"/>
                    <a:pt x="2156" y="1"/>
                    <a:pt x="1953" y="1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6"/>
            <p:cNvSpPr/>
            <p:nvPr/>
          </p:nvSpPr>
          <p:spPr>
            <a:xfrm>
              <a:off x="7320829" y="2295160"/>
              <a:ext cx="193784" cy="173460"/>
            </a:xfrm>
            <a:custGeom>
              <a:avLst/>
              <a:gdLst/>
              <a:ahLst/>
              <a:cxnLst/>
              <a:rect l="l" t="t" r="r" b="b"/>
              <a:pathLst>
                <a:path w="2680" h="2399" extrusionOk="0">
                  <a:moveTo>
                    <a:pt x="1712" y="0"/>
                  </a:moveTo>
                  <a:cubicBezTo>
                    <a:pt x="1488" y="0"/>
                    <a:pt x="1235" y="58"/>
                    <a:pt x="1037" y="160"/>
                  </a:cubicBezTo>
                  <a:cubicBezTo>
                    <a:pt x="703" y="327"/>
                    <a:pt x="334" y="767"/>
                    <a:pt x="167" y="1279"/>
                  </a:cubicBezTo>
                  <a:cubicBezTo>
                    <a:pt x="1" y="1779"/>
                    <a:pt x="48" y="2339"/>
                    <a:pt x="48" y="2339"/>
                  </a:cubicBezTo>
                  <a:lnTo>
                    <a:pt x="203" y="2006"/>
                  </a:lnTo>
                  <a:cubicBezTo>
                    <a:pt x="203" y="2006"/>
                    <a:pt x="261" y="1982"/>
                    <a:pt x="338" y="1982"/>
                  </a:cubicBezTo>
                  <a:cubicBezTo>
                    <a:pt x="396" y="1982"/>
                    <a:pt x="463" y="1995"/>
                    <a:pt x="525" y="2041"/>
                  </a:cubicBezTo>
                  <a:cubicBezTo>
                    <a:pt x="596" y="2077"/>
                    <a:pt x="632" y="2291"/>
                    <a:pt x="691" y="2339"/>
                  </a:cubicBezTo>
                  <a:cubicBezTo>
                    <a:pt x="751" y="2363"/>
                    <a:pt x="810" y="2399"/>
                    <a:pt x="822" y="2399"/>
                  </a:cubicBezTo>
                  <a:cubicBezTo>
                    <a:pt x="977" y="2399"/>
                    <a:pt x="1239" y="1887"/>
                    <a:pt x="1548" y="1660"/>
                  </a:cubicBezTo>
                  <a:cubicBezTo>
                    <a:pt x="1707" y="1552"/>
                    <a:pt x="1894" y="1516"/>
                    <a:pt x="2070" y="1516"/>
                  </a:cubicBezTo>
                  <a:cubicBezTo>
                    <a:pt x="2394" y="1516"/>
                    <a:pt x="2680" y="1637"/>
                    <a:pt x="2680" y="1637"/>
                  </a:cubicBezTo>
                  <a:lnTo>
                    <a:pt x="2168" y="136"/>
                  </a:lnTo>
                  <a:cubicBezTo>
                    <a:pt x="2074" y="43"/>
                    <a:pt x="1904" y="0"/>
                    <a:pt x="1712" y="0"/>
                  </a:cubicBezTo>
                  <a:close/>
                </a:path>
              </a:pathLst>
            </a:custGeom>
            <a:solidFill>
              <a:srgbClr val="2F0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6"/>
            <p:cNvSpPr/>
            <p:nvPr/>
          </p:nvSpPr>
          <p:spPr>
            <a:xfrm>
              <a:off x="7457705" y="2294437"/>
              <a:ext cx="173972" cy="218940"/>
            </a:xfrm>
            <a:custGeom>
              <a:avLst/>
              <a:gdLst/>
              <a:ahLst/>
              <a:cxnLst/>
              <a:rect l="l" t="t" r="r" b="b"/>
              <a:pathLst>
                <a:path w="2406" h="3028" extrusionOk="0">
                  <a:moveTo>
                    <a:pt x="474" y="1"/>
                  </a:moveTo>
                  <a:cubicBezTo>
                    <a:pt x="342" y="1"/>
                    <a:pt x="226" y="32"/>
                    <a:pt x="144" y="111"/>
                  </a:cubicBezTo>
                  <a:cubicBezTo>
                    <a:pt x="1" y="277"/>
                    <a:pt x="60" y="766"/>
                    <a:pt x="60" y="766"/>
                  </a:cubicBezTo>
                  <a:cubicBezTo>
                    <a:pt x="167" y="1004"/>
                    <a:pt x="13" y="1670"/>
                    <a:pt x="477" y="1778"/>
                  </a:cubicBezTo>
                  <a:cubicBezTo>
                    <a:pt x="941" y="1885"/>
                    <a:pt x="1608" y="2087"/>
                    <a:pt x="1715" y="2301"/>
                  </a:cubicBezTo>
                  <a:cubicBezTo>
                    <a:pt x="1858" y="2623"/>
                    <a:pt x="1763" y="3028"/>
                    <a:pt x="1763" y="3028"/>
                  </a:cubicBezTo>
                  <a:lnTo>
                    <a:pt x="2025" y="2968"/>
                  </a:lnTo>
                  <a:cubicBezTo>
                    <a:pt x="2025" y="2968"/>
                    <a:pt x="2406" y="2266"/>
                    <a:pt x="2263" y="1599"/>
                  </a:cubicBezTo>
                  <a:cubicBezTo>
                    <a:pt x="2156" y="1087"/>
                    <a:pt x="2049" y="670"/>
                    <a:pt x="1549" y="361"/>
                  </a:cubicBezTo>
                  <a:cubicBezTo>
                    <a:pt x="1371" y="263"/>
                    <a:pt x="857" y="1"/>
                    <a:pt x="474" y="1"/>
                  </a:cubicBezTo>
                  <a:close/>
                </a:path>
              </a:pathLst>
            </a:custGeom>
            <a:solidFill>
              <a:srgbClr val="750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6"/>
            <p:cNvSpPr/>
            <p:nvPr/>
          </p:nvSpPr>
          <p:spPr>
            <a:xfrm>
              <a:off x="7319094" y="2420830"/>
              <a:ext cx="121477" cy="281122"/>
            </a:xfrm>
            <a:custGeom>
              <a:avLst/>
              <a:gdLst/>
              <a:ahLst/>
              <a:cxnLst/>
              <a:rect l="l" t="t" r="r" b="b"/>
              <a:pathLst>
                <a:path w="1680" h="3888" extrusionOk="0">
                  <a:moveTo>
                    <a:pt x="270" y="0"/>
                  </a:moveTo>
                  <a:cubicBezTo>
                    <a:pt x="226" y="0"/>
                    <a:pt x="183" y="18"/>
                    <a:pt x="144" y="65"/>
                  </a:cubicBezTo>
                  <a:cubicBezTo>
                    <a:pt x="1" y="256"/>
                    <a:pt x="13" y="1101"/>
                    <a:pt x="60" y="1970"/>
                  </a:cubicBezTo>
                  <a:cubicBezTo>
                    <a:pt x="168" y="3637"/>
                    <a:pt x="1561" y="3887"/>
                    <a:pt x="1561" y="3887"/>
                  </a:cubicBezTo>
                  <a:lnTo>
                    <a:pt x="1680" y="3721"/>
                  </a:lnTo>
                  <a:cubicBezTo>
                    <a:pt x="525" y="3399"/>
                    <a:pt x="477" y="2066"/>
                    <a:pt x="465" y="1756"/>
                  </a:cubicBezTo>
                  <a:cubicBezTo>
                    <a:pt x="441" y="1292"/>
                    <a:pt x="429" y="756"/>
                    <a:pt x="560" y="196"/>
                  </a:cubicBezTo>
                  <a:cubicBezTo>
                    <a:pt x="560" y="196"/>
                    <a:pt x="413" y="0"/>
                    <a:pt x="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6"/>
            <p:cNvSpPr/>
            <p:nvPr/>
          </p:nvSpPr>
          <p:spPr>
            <a:xfrm>
              <a:off x="7432759" y="2513311"/>
              <a:ext cx="185180" cy="193127"/>
            </a:xfrm>
            <a:custGeom>
              <a:avLst/>
              <a:gdLst/>
              <a:ahLst/>
              <a:cxnLst/>
              <a:rect l="l" t="t" r="r" b="b"/>
              <a:pathLst>
                <a:path w="2561" h="2671" extrusionOk="0">
                  <a:moveTo>
                    <a:pt x="2346" y="1"/>
                  </a:moveTo>
                  <a:cubicBezTo>
                    <a:pt x="2346" y="1"/>
                    <a:pt x="1548" y="1596"/>
                    <a:pt x="1108" y="2072"/>
                  </a:cubicBezTo>
                  <a:cubicBezTo>
                    <a:pt x="929" y="2263"/>
                    <a:pt x="84" y="2394"/>
                    <a:pt x="84" y="2394"/>
                  </a:cubicBezTo>
                  <a:cubicBezTo>
                    <a:pt x="84" y="2394"/>
                    <a:pt x="48" y="2442"/>
                    <a:pt x="0" y="2608"/>
                  </a:cubicBezTo>
                  <a:cubicBezTo>
                    <a:pt x="27" y="2652"/>
                    <a:pt x="86" y="2671"/>
                    <a:pt x="166" y="2671"/>
                  </a:cubicBezTo>
                  <a:cubicBezTo>
                    <a:pt x="410" y="2671"/>
                    <a:pt x="850" y="2496"/>
                    <a:pt x="1155" y="2334"/>
                  </a:cubicBezTo>
                  <a:cubicBezTo>
                    <a:pt x="1536" y="2132"/>
                    <a:pt x="2441" y="489"/>
                    <a:pt x="2560" y="132"/>
                  </a:cubicBezTo>
                  <a:lnTo>
                    <a:pt x="2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6"/>
            <p:cNvSpPr/>
            <p:nvPr/>
          </p:nvSpPr>
          <p:spPr>
            <a:xfrm>
              <a:off x="7309621" y="2259730"/>
              <a:ext cx="358211" cy="250103"/>
            </a:xfrm>
            <a:custGeom>
              <a:avLst/>
              <a:gdLst/>
              <a:ahLst/>
              <a:cxnLst/>
              <a:rect l="l" t="t" r="r" b="b"/>
              <a:pathLst>
                <a:path w="4954" h="3459" extrusionOk="0">
                  <a:moveTo>
                    <a:pt x="2436" y="0"/>
                  </a:moveTo>
                  <a:cubicBezTo>
                    <a:pt x="1462" y="0"/>
                    <a:pt x="505" y="674"/>
                    <a:pt x="84" y="2067"/>
                  </a:cubicBezTo>
                  <a:cubicBezTo>
                    <a:pt x="1" y="2329"/>
                    <a:pt x="1334" y="2317"/>
                    <a:pt x="2620" y="2781"/>
                  </a:cubicBezTo>
                  <a:cubicBezTo>
                    <a:pt x="3729" y="3182"/>
                    <a:pt x="4174" y="3458"/>
                    <a:pt x="4306" y="3458"/>
                  </a:cubicBezTo>
                  <a:cubicBezTo>
                    <a:pt x="4327" y="3458"/>
                    <a:pt x="4340" y="3451"/>
                    <a:pt x="4347" y="3436"/>
                  </a:cubicBezTo>
                  <a:cubicBezTo>
                    <a:pt x="4954" y="2067"/>
                    <a:pt x="4299" y="543"/>
                    <a:pt x="3227" y="150"/>
                  </a:cubicBezTo>
                  <a:cubicBezTo>
                    <a:pt x="2969" y="51"/>
                    <a:pt x="2702" y="0"/>
                    <a:pt x="2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6"/>
            <p:cNvSpPr/>
            <p:nvPr/>
          </p:nvSpPr>
          <p:spPr>
            <a:xfrm>
              <a:off x="7536085" y="2268841"/>
              <a:ext cx="143820" cy="249886"/>
            </a:xfrm>
            <a:custGeom>
              <a:avLst/>
              <a:gdLst/>
              <a:ahLst/>
              <a:cxnLst/>
              <a:rect l="l" t="t" r="r" b="b"/>
              <a:pathLst>
                <a:path w="1989" h="3456" extrusionOk="0">
                  <a:moveTo>
                    <a:pt x="0" y="0"/>
                  </a:moveTo>
                  <a:cubicBezTo>
                    <a:pt x="298" y="262"/>
                    <a:pt x="500" y="822"/>
                    <a:pt x="512" y="929"/>
                  </a:cubicBezTo>
                  <a:cubicBezTo>
                    <a:pt x="631" y="1584"/>
                    <a:pt x="417" y="2263"/>
                    <a:pt x="167" y="2858"/>
                  </a:cubicBezTo>
                  <a:cubicBezTo>
                    <a:pt x="1141" y="3236"/>
                    <a:pt x="1285" y="3456"/>
                    <a:pt x="1334" y="3456"/>
                  </a:cubicBezTo>
                  <a:cubicBezTo>
                    <a:pt x="1344" y="3456"/>
                    <a:pt x="1350" y="3447"/>
                    <a:pt x="1358" y="3429"/>
                  </a:cubicBezTo>
                  <a:cubicBezTo>
                    <a:pt x="1989" y="2060"/>
                    <a:pt x="1715" y="584"/>
                    <a:pt x="84" y="24"/>
                  </a:cubicBezTo>
                  <a:cubicBezTo>
                    <a:pt x="48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6"/>
            <p:cNvSpPr/>
            <p:nvPr/>
          </p:nvSpPr>
          <p:spPr>
            <a:xfrm>
              <a:off x="7236447" y="2405573"/>
              <a:ext cx="476145" cy="158637"/>
            </a:xfrm>
            <a:custGeom>
              <a:avLst/>
              <a:gdLst/>
              <a:ahLst/>
              <a:cxnLst/>
              <a:rect l="l" t="t" r="r" b="b"/>
              <a:pathLst>
                <a:path w="6585" h="2194" extrusionOk="0">
                  <a:moveTo>
                    <a:pt x="1114" y="1"/>
                  </a:moveTo>
                  <a:cubicBezTo>
                    <a:pt x="1084" y="1"/>
                    <a:pt x="1054" y="1"/>
                    <a:pt x="1025" y="2"/>
                  </a:cubicBezTo>
                  <a:cubicBezTo>
                    <a:pt x="632" y="14"/>
                    <a:pt x="1" y="193"/>
                    <a:pt x="1" y="193"/>
                  </a:cubicBezTo>
                  <a:cubicBezTo>
                    <a:pt x="37" y="187"/>
                    <a:pt x="80" y="184"/>
                    <a:pt x="129" y="184"/>
                  </a:cubicBezTo>
                  <a:cubicBezTo>
                    <a:pt x="673" y="184"/>
                    <a:pt x="1934" y="526"/>
                    <a:pt x="2513" y="657"/>
                  </a:cubicBezTo>
                  <a:cubicBezTo>
                    <a:pt x="3132" y="812"/>
                    <a:pt x="5633" y="1669"/>
                    <a:pt x="6025" y="2193"/>
                  </a:cubicBezTo>
                  <a:cubicBezTo>
                    <a:pt x="6585" y="2193"/>
                    <a:pt x="6109" y="1705"/>
                    <a:pt x="5633" y="1384"/>
                  </a:cubicBezTo>
                  <a:cubicBezTo>
                    <a:pt x="4844" y="862"/>
                    <a:pt x="2281" y="1"/>
                    <a:pt x="11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6"/>
            <p:cNvSpPr/>
            <p:nvPr/>
          </p:nvSpPr>
          <p:spPr>
            <a:xfrm>
              <a:off x="7306223" y="2391112"/>
              <a:ext cx="222996" cy="39623"/>
            </a:xfrm>
            <a:custGeom>
              <a:avLst/>
              <a:gdLst/>
              <a:ahLst/>
              <a:cxnLst/>
              <a:rect l="l" t="t" r="r" b="b"/>
              <a:pathLst>
                <a:path w="3084" h="548" extrusionOk="0">
                  <a:moveTo>
                    <a:pt x="143" y="0"/>
                  </a:moveTo>
                  <a:cubicBezTo>
                    <a:pt x="143" y="0"/>
                    <a:pt x="0" y="202"/>
                    <a:pt x="107" y="250"/>
                  </a:cubicBezTo>
                  <a:cubicBezTo>
                    <a:pt x="226" y="298"/>
                    <a:pt x="2941" y="548"/>
                    <a:pt x="2941" y="548"/>
                  </a:cubicBezTo>
                  <a:cubicBezTo>
                    <a:pt x="2941" y="548"/>
                    <a:pt x="2965" y="429"/>
                    <a:pt x="3084" y="95"/>
                  </a:cubicBezTo>
                  <a:cubicBezTo>
                    <a:pt x="2929" y="0"/>
                    <a:pt x="143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6"/>
            <p:cNvSpPr/>
            <p:nvPr/>
          </p:nvSpPr>
          <p:spPr>
            <a:xfrm>
              <a:off x="7572238" y="2419456"/>
              <a:ext cx="80117" cy="82211"/>
            </a:xfrm>
            <a:custGeom>
              <a:avLst/>
              <a:gdLst/>
              <a:ahLst/>
              <a:cxnLst/>
              <a:rect l="l" t="t" r="r" b="b"/>
              <a:pathLst>
                <a:path w="1108" h="1137" extrusionOk="0">
                  <a:moveTo>
                    <a:pt x="334" y="1"/>
                  </a:moveTo>
                  <a:cubicBezTo>
                    <a:pt x="334" y="1"/>
                    <a:pt x="0" y="358"/>
                    <a:pt x="84" y="406"/>
                  </a:cubicBezTo>
                  <a:cubicBezTo>
                    <a:pt x="441" y="644"/>
                    <a:pt x="858" y="1049"/>
                    <a:pt x="977" y="1132"/>
                  </a:cubicBezTo>
                  <a:cubicBezTo>
                    <a:pt x="979" y="1135"/>
                    <a:pt x="982" y="1136"/>
                    <a:pt x="985" y="1136"/>
                  </a:cubicBezTo>
                  <a:cubicBezTo>
                    <a:pt x="1034" y="1136"/>
                    <a:pt x="1108" y="799"/>
                    <a:pt x="1108" y="799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6"/>
            <p:cNvSpPr/>
            <p:nvPr/>
          </p:nvSpPr>
          <p:spPr>
            <a:xfrm>
              <a:off x="7505933" y="2385400"/>
              <a:ext cx="107666" cy="81126"/>
            </a:xfrm>
            <a:custGeom>
              <a:avLst/>
              <a:gdLst/>
              <a:ahLst/>
              <a:cxnLst/>
              <a:rect l="l" t="t" r="r" b="b"/>
              <a:pathLst>
                <a:path w="1489" h="1122" extrusionOk="0">
                  <a:moveTo>
                    <a:pt x="410" y="0"/>
                  </a:moveTo>
                  <a:cubicBezTo>
                    <a:pt x="275" y="0"/>
                    <a:pt x="157" y="82"/>
                    <a:pt x="120" y="222"/>
                  </a:cubicBezTo>
                  <a:lnTo>
                    <a:pt x="48" y="472"/>
                  </a:lnTo>
                  <a:cubicBezTo>
                    <a:pt x="1" y="651"/>
                    <a:pt x="96" y="829"/>
                    <a:pt x="274" y="877"/>
                  </a:cubicBezTo>
                  <a:lnTo>
                    <a:pt x="1048" y="1115"/>
                  </a:lnTo>
                  <a:cubicBezTo>
                    <a:pt x="1065" y="1119"/>
                    <a:pt x="1082" y="1121"/>
                    <a:pt x="1099" y="1121"/>
                  </a:cubicBezTo>
                  <a:cubicBezTo>
                    <a:pt x="1219" y="1121"/>
                    <a:pt x="1316" y="1011"/>
                    <a:pt x="1358" y="865"/>
                  </a:cubicBezTo>
                  <a:lnTo>
                    <a:pt x="1453" y="674"/>
                  </a:lnTo>
                  <a:cubicBezTo>
                    <a:pt x="1489" y="520"/>
                    <a:pt x="1417" y="341"/>
                    <a:pt x="1274" y="293"/>
                  </a:cubicBezTo>
                  <a:lnTo>
                    <a:pt x="524" y="20"/>
                  </a:lnTo>
                  <a:cubicBezTo>
                    <a:pt x="486" y="7"/>
                    <a:pt x="447" y="0"/>
                    <a:pt x="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6"/>
            <p:cNvSpPr/>
            <p:nvPr/>
          </p:nvSpPr>
          <p:spPr>
            <a:xfrm>
              <a:off x="7520684" y="2397981"/>
              <a:ext cx="82575" cy="55458"/>
            </a:xfrm>
            <a:custGeom>
              <a:avLst/>
              <a:gdLst/>
              <a:ahLst/>
              <a:cxnLst/>
              <a:rect l="l" t="t" r="r" b="b"/>
              <a:pathLst>
                <a:path w="1142" h="767" extrusionOk="0">
                  <a:moveTo>
                    <a:pt x="142" y="0"/>
                  </a:moveTo>
                  <a:cubicBezTo>
                    <a:pt x="142" y="0"/>
                    <a:pt x="35" y="155"/>
                    <a:pt x="23" y="357"/>
                  </a:cubicBezTo>
                  <a:cubicBezTo>
                    <a:pt x="1" y="557"/>
                    <a:pt x="678" y="766"/>
                    <a:pt x="879" y="766"/>
                  </a:cubicBezTo>
                  <a:cubicBezTo>
                    <a:pt x="894" y="766"/>
                    <a:pt x="906" y="765"/>
                    <a:pt x="916" y="762"/>
                  </a:cubicBezTo>
                  <a:cubicBezTo>
                    <a:pt x="1082" y="715"/>
                    <a:pt x="1142" y="357"/>
                    <a:pt x="1142" y="357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6"/>
            <p:cNvSpPr/>
            <p:nvPr/>
          </p:nvSpPr>
          <p:spPr>
            <a:xfrm>
              <a:off x="7530083" y="2408321"/>
              <a:ext cx="61172" cy="37382"/>
            </a:xfrm>
            <a:custGeom>
              <a:avLst/>
              <a:gdLst/>
              <a:ahLst/>
              <a:cxnLst/>
              <a:rect l="l" t="t" r="r" b="b"/>
              <a:pathLst>
                <a:path w="846" h="517" extrusionOk="0">
                  <a:moveTo>
                    <a:pt x="83" y="0"/>
                  </a:moveTo>
                  <a:cubicBezTo>
                    <a:pt x="83" y="0"/>
                    <a:pt x="48" y="60"/>
                    <a:pt x="12" y="214"/>
                  </a:cubicBezTo>
                  <a:cubicBezTo>
                    <a:pt x="1" y="356"/>
                    <a:pt x="486" y="517"/>
                    <a:pt x="643" y="517"/>
                  </a:cubicBezTo>
                  <a:cubicBezTo>
                    <a:pt x="658" y="517"/>
                    <a:pt x="670" y="515"/>
                    <a:pt x="679" y="512"/>
                  </a:cubicBezTo>
                  <a:cubicBezTo>
                    <a:pt x="798" y="465"/>
                    <a:pt x="845" y="274"/>
                    <a:pt x="845" y="274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6"/>
            <p:cNvSpPr/>
            <p:nvPr/>
          </p:nvSpPr>
          <p:spPr>
            <a:xfrm>
              <a:off x="7084098" y="3019750"/>
              <a:ext cx="571735" cy="144465"/>
            </a:xfrm>
            <a:custGeom>
              <a:avLst/>
              <a:gdLst/>
              <a:ahLst/>
              <a:cxnLst/>
              <a:rect l="l" t="t" r="r" b="b"/>
              <a:pathLst>
                <a:path w="7907" h="1998" extrusionOk="0">
                  <a:moveTo>
                    <a:pt x="4619" y="0"/>
                  </a:moveTo>
                  <a:cubicBezTo>
                    <a:pt x="3309" y="0"/>
                    <a:pt x="1715" y="145"/>
                    <a:pt x="48" y="629"/>
                  </a:cubicBezTo>
                  <a:cubicBezTo>
                    <a:pt x="0" y="1784"/>
                    <a:pt x="24" y="1998"/>
                    <a:pt x="24" y="1998"/>
                  </a:cubicBezTo>
                  <a:cubicBezTo>
                    <a:pt x="290" y="1832"/>
                    <a:pt x="2856" y="1282"/>
                    <a:pt x="5199" y="1282"/>
                  </a:cubicBezTo>
                  <a:cubicBezTo>
                    <a:pt x="6211" y="1282"/>
                    <a:pt x="7181" y="1384"/>
                    <a:pt x="7906" y="1664"/>
                  </a:cubicBezTo>
                  <a:cubicBezTo>
                    <a:pt x="7906" y="795"/>
                    <a:pt x="7882" y="319"/>
                    <a:pt x="7882" y="319"/>
                  </a:cubicBezTo>
                  <a:cubicBezTo>
                    <a:pt x="7882" y="319"/>
                    <a:pt x="6564" y="0"/>
                    <a:pt x="4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6"/>
            <p:cNvSpPr/>
            <p:nvPr/>
          </p:nvSpPr>
          <p:spPr>
            <a:xfrm>
              <a:off x="7084098" y="3047444"/>
              <a:ext cx="570868" cy="97467"/>
            </a:xfrm>
            <a:custGeom>
              <a:avLst/>
              <a:gdLst/>
              <a:ahLst/>
              <a:cxnLst/>
              <a:rect l="l" t="t" r="r" b="b"/>
              <a:pathLst>
                <a:path w="7895" h="1348" extrusionOk="0">
                  <a:moveTo>
                    <a:pt x="4775" y="0"/>
                  </a:moveTo>
                  <a:cubicBezTo>
                    <a:pt x="3432" y="0"/>
                    <a:pt x="1775" y="146"/>
                    <a:pt x="48" y="650"/>
                  </a:cubicBezTo>
                  <a:cubicBezTo>
                    <a:pt x="38" y="901"/>
                    <a:pt x="30" y="1067"/>
                    <a:pt x="23" y="1174"/>
                  </a:cubicBezTo>
                  <a:lnTo>
                    <a:pt x="23" y="1174"/>
                  </a:lnTo>
                  <a:cubicBezTo>
                    <a:pt x="395" y="994"/>
                    <a:pt x="2911" y="466"/>
                    <a:pt x="5208" y="466"/>
                  </a:cubicBezTo>
                  <a:cubicBezTo>
                    <a:pt x="6211" y="466"/>
                    <a:pt x="7172" y="567"/>
                    <a:pt x="7894" y="841"/>
                  </a:cubicBezTo>
                  <a:cubicBezTo>
                    <a:pt x="7882" y="519"/>
                    <a:pt x="7894" y="281"/>
                    <a:pt x="7894" y="281"/>
                  </a:cubicBezTo>
                  <a:cubicBezTo>
                    <a:pt x="7894" y="281"/>
                    <a:pt x="6637" y="0"/>
                    <a:pt x="4775" y="0"/>
                  </a:cubicBezTo>
                  <a:close/>
                  <a:moveTo>
                    <a:pt x="23" y="1174"/>
                  </a:moveTo>
                  <a:cubicBezTo>
                    <a:pt x="14" y="1178"/>
                    <a:pt x="7" y="1182"/>
                    <a:pt x="0" y="1186"/>
                  </a:cubicBezTo>
                  <a:cubicBezTo>
                    <a:pt x="0" y="1186"/>
                    <a:pt x="0" y="1347"/>
                    <a:pt x="7" y="1347"/>
                  </a:cubicBezTo>
                  <a:cubicBezTo>
                    <a:pt x="10" y="1347"/>
                    <a:pt x="15" y="1304"/>
                    <a:pt x="23" y="1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6"/>
            <p:cNvSpPr/>
            <p:nvPr/>
          </p:nvSpPr>
          <p:spPr>
            <a:xfrm>
              <a:off x="7462911" y="2896611"/>
              <a:ext cx="192916" cy="107301"/>
            </a:xfrm>
            <a:custGeom>
              <a:avLst/>
              <a:gdLst/>
              <a:ahLst/>
              <a:cxnLst/>
              <a:rect l="l" t="t" r="r" b="b"/>
              <a:pathLst>
                <a:path w="2668" h="1484" extrusionOk="0">
                  <a:moveTo>
                    <a:pt x="1558" y="1"/>
                  </a:moveTo>
                  <a:cubicBezTo>
                    <a:pt x="949" y="1"/>
                    <a:pt x="227" y="35"/>
                    <a:pt x="37" y="35"/>
                  </a:cubicBezTo>
                  <a:cubicBezTo>
                    <a:pt x="21" y="35"/>
                    <a:pt x="8" y="34"/>
                    <a:pt x="0" y="34"/>
                  </a:cubicBezTo>
                  <a:lnTo>
                    <a:pt x="0" y="34"/>
                  </a:lnTo>
                  <a:cubicBezTo>
                    <a:pt x="0" y="34"/>
                    <a:pt x="107" y="820"/>
                    <a:pt x="95" y="1224"/>
                  </a:cubicBezTo>
                  <a:cubicBezTo>
                    <a:pt x="78" y="1421"/>
                    <a:pt x="575" y="1483"/>
                    <a:pt x="1113" y="1483"/>
                  </a:cubicBezTo>
                  <a:cubicBezTo>
                    <a:pt x="1652" y="1483"/>
                    <a:pt x="2233" y="1421"/>
                    <a:pt x="2381" y="1367"/>
                  </a:cubicBezTo>
                  <a:cubicBezTo>
                    <a:pt x="2667" y="1260"/>
                    <a:pt x="2429" y="296"/>
                    <a:pt x="2465" y="105"/>
                  </a:cubicBezTo>
                  <a:cubicBezTo>
                    <a:pt x="2475" y="23"/>
                    <a:pt x="2055" y="1"/>
                    <a:pt x="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842" name="Google Shape;1842;p56"/>
            <p:cNvSpPr/>
            <p:nvPr/>
          </p:nvSpPr>
          <p:spPr>
            <a:xfrm>
              <a:off x="7484386" y="3059302"/>
              <a:ext cx="144760" cy="48950"/>
            </a:xfrm>
            <a:custGeom>
              <a:avLst/>
              <a:gdLst/>
              <a:ahLst/>
              <a:cxnLst/>
              <a:rect l="l" t="t" r="r" b="b"/>
              <a:pathLst>
                <a:path w="2002" h="677" extrusionOk="0">
                  <a:moveTo>
                    <a:pt x="799" y="0"/>
                  </a:moveTo>
                  <a:cubicBezTo>
                    <a:pt x="563" y="0"/>
                    <a:pt x="296" y="23"/>
                    <a:pt x="1" y="82"/>
                  </a:cubicBezTo>
                  <a:cubicBezTo>
                    <a:pt x="25" y="260"/>
                    <a:pt x="25" y="498"/>
                    <a:pt x="25" y="498"/>
                  </a:cubicBezTo>
                  <a:cubicBezTo>
                    <a:pt x="33" y="490"/>
                    <a:pt x="249" y="478"/>
                    <a:pt x="535" y="478"/>
                  </a:cubicBezTo>
                  <a:cubicBezTo>
                    <a:pt x="1054" y="478"/>
                    <a:pt x="1805" y="516"/>
                    <a:pt x="1989" y="677"/>
                  </a:cubicBezTo>
                  <a:cubicBezTo>
                    <a:pt x="2001" y="344"/>
                    <a:pt x="2001" y="236"/>
                    <a:pt x="2001" y="236"/>
                  </a:cubicBezTo>
                  <a:cubicBezTo>
                    <a:pt x="2001" y="236"/>
                    <a:pt x="1563" y="0"/>
                    <a:pt x="799" y="0"/>
                  </a:cubicBezTo>
                  <a:close/>
                </a:path>
              </a:pathLst>
            </a:custGeom>
            <a:solidFill>
              <a:srgbClr val="88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6"/>
            <p:cNvSpPr/>
            <p:nvPr/>
          </p:nvSpPr>
          <p:spPr>
            <a:xfrm>
              <a:off x="6775928" y="2809481"/>
              <a:ext cx="505357" cy="401654"/>
            </a:xfrm>
            <a:custGeom>
              <a:avLst/>
              <a:gdLst/>
              <a:ahLst/>
              <a:cxnLst/>
              <a:rect l="l" t="t" r="r" b="b"/>
              <a:pathLst>
                <a:path w="6989" h="5555" extrusionOk="0">
                  <a:moveTo>
                    <a:pt x="6144" y="0"/>
                  </a:moveTo>
                  <a:lnTo>
                    <a:pt x="6144" y="0"/>
                  </a:lnTo>
                  <a:cubicBezTo>
                    <a:pt x="6143" y="1"/>
                    <a:pt x="5572" y="286"/>
                    <a:pt x="4001" y="1013"/>
                  </a:cubicBezTo>
                  <a:cubicBezTo>
                    <a:pt x="2822" y="1632"/>
                    <a:pt x="1548" y="2191"/>
                    <a:pt x="1226" y="2858"/>
                  </a:cubicBezTo>
                  <a:cubicBezTo>
                    <a:pt x="1155" y="3025"/>
                    <a:pt x="0" y="4656"/>
                    <a:pt x="2048" y="5477"/>
                  </a:cubicBezTo>
                  <a:cubicBezTo>
                    <a:pt x="2182" y="5530"/>
                    <a:pt x="2328" y="5554"/>
                    <a:pt x="2483" y="5554"/>
                  </a:cubicBezTo>
                  <a:cubicBezTo>
                    <a:pt x="3974" y="5554"/>
                    <a:pt x="6288" y="3295"/>
                    <a:pt x="6989" y="2346"/>
                  </a:cubicBezTo>
                  <a:cubicBezTo>
                    <a:pt x="6739" y="2191"/>
                    <a:pt x="6084" y="465"/>
                    <a:pt x="6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6"/>
            <p:cNvSpPr/>
            <p:nvPr/>
          </p:nvSpPr>
          <p:spPr>
            <a:xfrm>
              <a:off x="7056549" y="2838765"/>
              <a:ext cx="201521" cy="241933"/>
            </a:xfrm>
            <a:custGeom>
              <a:avLst/>
              <a:gdLst/>
              <a:ahLst/>
              <a:cxnLst/>
              <a:rect l="l" t="t" r="r" b="b"/>
              <a:pathLst>
                <a:path w="2787" h="3346" extrusionOk="0">
                  <a:moveTo>
                    <a:pt x="1370" y="0"/>
                  </a:moveTo>
                  <a:cubicBezTo>
                    <a:pt x="584" y="322"/>
                    <a:pt x="250" y="477"/>
                    <a:pt x="203" y="512"/>
                  </a:cubicBezTo>
                  <a:cubicBezTo>
                    <a:pt x="0" y="953"/>
                    <a:pt x="941" y="2810"/>
                    <a:pt x="1810" y="3346"/>
                  </a:cubicBezTo>
                  <a:cubicBezTo>
                    <a:pt x="2215" y="3036"/>
                    <a:pt x="2787" y="2441"/>
                    <a:pt x="2787" y="2441"/>
                  </a:cubicBezTo>
                  <a:cubicBezTo>
                    <a:pt x="2787" y="2441"/>
                    <a:pt x="1632" y="977"/>
                    <a:pt x="1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6"/>
            <p:cNvSpPr/>
            <p:nvPr/>
          </p:nvSpPr>
          <p:spPr>
            <a:xfrm>
              <a:off x="7086701" y="2848238"/>
              <a:ext cx="149821" cy="214384"/>
            </a:xfrm>
            <a:custGeom>
              <a:avLst/>
              <a:gdLst/>
              <a:ahLst/>
              <a:cxnLst/>
              <a:rect l="l" t="t" r="r" b="b"/>
              <a:pathLst>
                <a:path w="2072" h="2965" extrusionOk="0">
                  <a:moveTo>
                    <a:pt x="607" y="0"/>
                  </a:moveTo>
                  <a:cubicBezTo>
                    <a:pt x="357" y="131"/>
                    <a:pt x="107" y="226"/>
                    <a:pt x="84" y="250"/>
                  </a:cubicBezTo>
                  <a:cubicBezTo>
                    <a:pt x="0" y="465"/>
                    <a:pt x="786" y="2429"/>
                    <a:pt x="1667" y="2965"/>
                  </a:cubicBezTo>
                  <a:cubicBezTo>
                    <a:pt x="1786" y="2882"/>
                    <a:pt x="2072" y="2548"/>
                    <a:pt x="2072" y="2548"/>
                  </a:cubicBezTo>
                  <a:cubicBezTo>
                    <a:pt x="2072" y="2548"/>
                    <a:pt x="810" y="1215"/>
                    <a:pt x="6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6"/>
            <p:cNvSpPr/>
            <p:nvPr/>
          </p:nvSpPr>
          <p:spPr>
            <a:xfrm>
              <a:off x="7478384" y="2970437"/>
              <a:ext cx="453802" cy="270421"/>
            </a:xfrm>
            <a:custGeom>
              <a:avLst/>
              <a:gdLst/>
              <a:ahLst/>
              <a:cxnLst/>
              <a:rect l="l" t="t" r="r" b="b"/>
              <a:pathLst>
                <a:path w="6276" h="3740" extrusionOk="0">
                  <a:moveTo>
                    <a:pt x="1131" y="1"/>
                  </a:moveTo>
                  <a:cubicBezTo>
                    <a:pt x="461" y="1"/>
                    <a:pt x="1" y="96"/>
                    <a:pt x="1" y="96"/>
                  </a:cubicBezTo>
                  <a:cubicBezTo>
                    <a:pt x="251" y="525"/>
                    <a:pt x="346" y="2942"/>
                    <a:pt x="143" y="3216"/>
                  </a:cubicBezTo>
                  <a:cubicBezTo>
                    <a:pt x="905" y="3216"/>
                    <a:pt x="2316" y="3740"/>
                    <a:pt x="3475" y="3740"/>
                  </a:cubicBezTo>
                  <a:cubicBezTo>
                    <a:pt x="4037" y="3740"/>
                    <a:pt x="4540" y="3617"/>
                    <a:pt x="4882" y="3251"/>
                  </a:cubicBezTo>
                  <a:cubicBezTo>
                    <a:pt x="6275" y="1775"/>
                    <a:pt x="3977" y="406"/>
                    <a:pt x="3953" y="227"/>
                  </a:cubicBezTo>
                  <a:cubicBezTo>
                    <a:pt x="3946" y="168"/>
                    <a:pt x="3877" y="154"/>
                    <a:pt x="3751" y="154"/>
                  </a:cubicBezTo>
                  <a:cubicBezTo>
                    <a:pt x="3619" y="154"/>
                    <a:pt x="3423" y="170"/>
                    <a:pt x="3166" y="170"/>
                  </a:cubicBezTo>
                  <a:cubicBezTo>
                    <a:pt x="2921" y="170"/>
                    <a:pt x="2619" y="155"/>
                    <a:pt x="2263" y="96"/>
                  </a:cubicBezTo>
                  <a:cubicBezTo>
                    <a:pt x="1854" y="25"/>
                    <a:pt x="1466" y="1"/>
                    <a:pt x="11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847" name="Google Shape;1847;p56"/>
            <p:cNvSpPr/>
            <p:nvPr/>
          </p:nvSpPr>
          <p:spPr>
            <a:xfrm>
              <a:off x="7535217" y="2965303"/>
              <a:ext cx="127478" cy="262612"/>
            </a:xfrm>
            <a:custGeom>
              <a:avLst/>
              <a:gdLst/>
              <a:ahLst/>
              <a:cxnLst/>
              <a:rect l="l" t="t" r="r" b="b"/>
              <a:pathLst>
                <a:path w="1763" h="3632" extrusionOk="0">
                  <a:moveTo>
                    <a:pt x="0" y="0"/>
                  </a:moveTo>
                  <a:cubicBezTo>
                    <a:pt x="286" y="1358"/>
                    <a:pt x="107" y="3441"/>
                    <a:pt x="107" y="3441"/>
                  </a:cubicBezTo>
                  <a:cubicBezTo>
                    <a:pt x="107" y="3441"/>
                    <a:pt x="834" y="3513"/>
                    <a:pt x="1310" y="3632"/>
                  </a:cubicBezTo>
                  <a:cubicBezTo>
                    <a:pt x="1727" y="2537"/>
                    <a:pt x="1762" y="524"/>
                    <a:pt x="1477" y="167"/>
                  </a:cubicBezTo>
                  <a:cubicBezTo>
                    <a:pt x="1417" y="120"/>
                    <a:pt x="750" y="6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6"/>
            <p:cNvSpPr/>
            <p:nvPr/>
          </p:nvSpPr>
          <p:spPr>
            <a:xfrm>
              <a:off x="7568767" y="2968774"/>
              <a:ext cx="60377" cy="254875"/>
            </a:xfrm>
            <a:custGeom>
              <a:avLst/>
              <a:gdLst/>
              <a:ahLst/>
              <a:cxnLst/>
              <a:rect l="l" t="t" r="r" b="b"/>
              <a:pathLst>
                <a:path w="835" h="3525" extrusionOk="0">
                  <a:moveTo>
                    <a:pt x="48" y="0"/>
                  </a:moveTo>
                  <a:cubicBezTo>
                    <a:pt x="298" y="1369"/>
                    <a:pt x="1" y="3441"/>
                    <a:pt x="1" y="3441"/>
                  </a:cubicBezTo>
                  <a:cubicBezTo>
                    <a:pt x="1" y="3441"/>
                    <a:pt x="298" y="3512"/>
                    <a:pt x="429" y="3524"/>
                  </a:cubicBezTo>
                  <a:cubicBezTo>
                    <a:pt x="834" y="2643"/>
                    <a:pt x="775" y="262"/>
                    <a:pt x="656" y="83"/>
                  </a:cubicBezTo>
                  <a:cubicBezTo>
                    <a:pt x="644" y="48"/>
                    <a:pt x="286" y="0"/>
                    <a:pt x="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6"/>
            <p:cNvSpPr/>
            <p:nvPr/>
          </p:nvSpPr>
          <p:spPr>
            <a:xfrm>
              <a:off x="7595448" y="3590326"/>
              <a:ext cx="167970" cy="266661"/>
            </a:xfrm>
            <a:custGeom>
              <a:avLst/>
              <a:gdLst/>
              <a:ahLst/>
              <a:cxnLst/>
              <a:rect l="l" t="t" r="r" b="b"/>
              <a:pathLst>
                <a:path w="2323" h="3688" extrusionOk="0">
                  <a:moveTo>
                    <a:pt x="1638" y="1"/>
                  </a:moveTo>
                  <a:cubicBezTo>
                    <a:pt x="1451" y="1"/>
                    <a:pt x="1525" y="203"/>
                    <a:pt x="1525" y="203"/>
                  </a:cubicBezTo>
                  <a:lnTo>
                    <a:pt x="1239" y="1215"/>
                  </a:lnTo>
                  <a:cubicBezTo>
                    <a:pt x="989" y="1727"/>
                    <a:pt x="1" y="3394"/>
                    <a:pt x="227" y="3453"/>
                  </a:cubicBezTo>
                  <a:cubicBezTo>
                    <a:pt x="396" y="3498"/>
                    <a:pt x="770" y="3688"/>
                    <a:pt x="1028" y="3688"/>
                  </a:cubicBezTo>
                  <a:cubicBezTo>
                    <a:pt x="1116" y="3688"/>
                    <a:pt x="1191" y="3666"/>
                    <a:pt x="1239" y="3608"/>
                  </a:cubicBezTo>
                  <a:cubicBezTo>
                    <a:pt x="1430" y="3382"/>
                    <a:pt x="1834" y="1608"/>
                    <a:pt x="1799" y="1548"/>
                  </a:cubicBezTo>
                  <a:cubicBezTo>
                    <a:pt x="1796" y="1542"/>
                    <a:pt x="1797" y="1539"/>
                    <a:pt x="1802" y="1539"/>
                  </a:cubicBezTo>
                  <a:cubicBezTo>
                    <a:pt x="1840" y="1539"/>
                    <a:pt x="2084" y="1727"/>
                    <a:pt x="2084" y="1727"/>
                  </a:cubicBezTo>
                  <a:cubicBezTo>
                    <a:pt x="2084" y="1727"/>
                    <a:pt x="2322" y="286"/>
                    <a:pt x="2001" y="119"/>
                  </a:cubicBezTo>
                  <a:cubicBezTo>
                    <a:pt x="1826" y="32"/>
                    <a:pt x="1712" y="1"/>
                    <a:pt x="1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grpSp>
          <p:nvGrpSpPr>
            <p:cNvPr id="1850" name="Google Shape;1850;p56"/>
            <p:cNvGrpSpPr/>
            <p:nvPr/>
          </p:nvGrpSpPr>
          <p:grpSpPr>
            <a:xfrm>
              <a:off x="7300504" y="-121075"/>
              <a:ext cx="112220" cy="5330388"/>
              <a:chOff x="7192556" y="0"/>
              <a:chExt cx="168981" cy="5081884"/>
            </a:xfrm>
          </p:grpSpPr>
          <p:sp>
            <p:nvSpPr>
              <p:cNvPr id="1851" name="Google Shape;1851;p56"/>
              <p:cNvSpPr/>
              <p:nvPr/>
            </p:nvSpPr>
            <p:spPr>
              <a:xfrm>
                <a:off x="7192556" y="0"/>
                <a:ext cx="168981" cy="5081884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60901" extrusionOk="0">
                    <a:moveTo>
                      <a:pt x="607" y="0"/>
                    </a:moveTo>
                    <a:cubicBezTo>
                      <a:pt x="262" y="0"/>
                      <a:pt x="0" y="286"/>
                      <a:pt x="0" y="643"/>
                    </a:cubicBezTo>
                    <a:lnTo>
                      <a:pt x="0" y="60258"/>
                    </a:lnTo>
                    <a:cubicBezTo>
                      <a:pt x="0" y="60615"/>
                      <a:pt x="262" y="60900"/>
                      <a:pt x="607" y="60900"/>
                    </a:cubicBezTo>
                    <a:lnTo>
                      <a:pt x="1417" y="60900"/>
                    </a:lnTo>
                    <a:cubicBezTo>
                      <a:pt x="1750" y="60900"/>
                      <a:pt x="2024" y="60615"/>
                      <a:pt x="2024" y="60258"/>
                    </a:cubicBezTo>
                    <a:lnTo>
                      <a:pt x="2024" y="643"/>
                    </a:lnTo>
                    <a:cubicBezTo>
                      <a:pt x="2024" y="286"/>
                      <a:pt x="1750" y="0"/>
                      <a:pt x="1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56"/>
              <p:cNvSpPr/>
              <p:nvPr/>
            </p:nvSpPr>
            <p:spPr>
              <a:xfrm>
                <a:off x="7272998" y="0"/>
                <a:ext cx="88538" cy="5081884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60901" extrusionOk="0">
                    <a:moveTo>
                      <a:pt x="0" y="0"/>
                    </a:moveTo>
                    <a:lnTo>
                      <a:pt x="0" y="60900"/>
                    </a:lnTo>
                    <a:lnTo>
                      <a:pt x="453" y="60900"/>
                    </a:lnTo>
                    <a:cubicBezTo>
                      <a:pt x="786" y="60900"/>
                      <a:pt x="1060" y="60615"/>
                      <a:pt x="1060" y="60258"/>
                    </a:cubicBezTo>
                    <a:lnTo>
                      <a:pt x="1060" y="643"/>
                    </a:lnTo>
                    <a:cubicBezTo>
                      <a:pt x="1060" y="286"/>
                      <a:pt x="786" y="0"/>
                      <a:pt x="4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3" name="Google Shape;1853;p56"/>
            <p:cNvSpPr/>
            <p:nvPr/>
          </p:nvSpPr>
          <p:spPr>
            <a:xfrm>
              <a:off x="7249535" y="2967255"/>
              <a:ext cx="285398" cy="153070"/>
            </a:xfrm>
            <a:custGeom>
              <a:avLst/>
              <a:gdLst/>
              <a:ahLst/>
              <a:cxnLst/>
              <a:rect l="l" t="t" r="r" b="b"/>
              <a:pathLst>
                <a:path w="3947" h="2117" extrusionOk="0">
                  <a:moveTo>
                    <a:pt x="1517" y="0"/>
                  </a:moveTo>
                  <a:cubicBezTo>
                    <a:pt x="1300" y="0"/>
                    <a:pt x="1094" y="25"/>
                    <a:pt x="915" y="81"/>
                  </a:cubicBezTo>
                  <a:cubicBezTo>
                    <a:pt x="356" y="259"/>
                    <a:pt x="248" y="485"/>
                    <a:pt x="118" y="664"/>
                  </a:cubicBezTo>
                  <a:cubicBezTo>
                    <a:pt x="0" y="799"/>
                    <a:pt x="81" y="955"/>
                    <a:pt x="205" y="955"/>
                  </a:cubicBezTo>
                  <a:cubicBezTo>
                    <a:pt x="245" y="955"/>
                    <a:pt x="289" y="940"/>
                    <a:pt x="332" y="902"/>
                  </a:cubicBezTo>
                  <a:cubicBezTo>
                    <a:pt x="534" y="736"/>
                    <a:pt x="915" y="581"/>
                    <a:pt x="915" y="581"/>
                  </a:cubicBezTo>
                  <a:lnTo>
                    <a:pt x="915" y="581"/>
                  </a:lnTo>
                  <a:cubicBezTo>
                    <a:pt x="915" y="581"/>
                    <a:pt x="498" y="855"/>
                    <a:pt x="296" y="1081"/>
                  </a:cubicBezTo>
                  <a:cubicBezTo>
                    <a:pt x="221" y="1148"/>
                    <a:pt x="287" y="1328"/>
                    <a:pt x="466" y="1328"/>
                  </a:cubicBezTo>
                  <a:cubicBezTo>
                    <a:pt x="541" y="1328"/>
                    <a:pt x="636" y="1296"/>
                    <a:pt x="749" y="1212"/>
                  </a:cubicBezTo>
                  <a:cubicBezTo>
                    <a:pt x="843" y="1180"/>
                    <a:pt x="955" y="1112"/>
                    <a:pt x="1054" y="1112"/>
                  </a:cubicBezTo>
                  <a:cubicBezTo>
                    <a:pt x="1067" y="1112"/>
                    <a:pt x="1081" y="1114"/>
                    <a:pt x="1094" y="1116"/>
                  </a:cubicBezTo>
                  <a:cubicBezTo>
                    <a:pt x="891" y="1116"/>
                    <a:pt x="237" y="1438"/>
                    <a:pt x="570" y="1593"/>
                  </a:cubicBezTo>
                  <a:cubicBezTo>
                    <a:pt x="594" y="1606"/>
                    <a:pt x="618" y="1612"/>
                    <a:pt x="642" y="1612"/>
                  </a:cubicBezTo>
                  <a:cubicBezTo>
                    <a:pt x="721" y="1612"/>
                    <a:pt x="794" y="1549"/>
                    <a:pt x="868" y="1521"/>
                  </a:cubicBezTo>
                  <a:cubicBezTo>
                    <a:pt x="920" y="1510"/>
                    <a:pt x="969" y="1498"/>
                    <a:pt x="1013" y="1486"/>
                  </a:cubicBezTo>
                  <a:lnTo>
                    <a:pt x="1013" y="1486"/>
                  </a:lnTo>
                  <a:cubicBezTo>
                    <a:pt x="806" y="1568"/>
                    <a:pt x="567" y="1699"/>
                    <a:pt x="713" y="1831"/>
                  </a:cubicBezTo>
                  <a:cubicBezTo>
                    <a:pt x="784" y="1914"/>
                    <a:pt x="1201" y="1974"/>
                    <a:pt x="1368" y="1986"/>
                  </a:cubicBezTo>
                  <a:cubicBezTo>
                    <a:pt x="1487" y="2002"/>
                    <a:pt x="1614" y="2008"/>
                    <a:pt x="1745" y="2008"/>
                  </a:cubicBezTo>
                  <a:cubicBezTo>
                    <a:pt x="2008" y="2008"/>
                    <a:pt x="2288" y="1982"/>
                    <a:pt x="2558" y="1950"/>
                  </a:cubicBezTo>
                  <a:cubicBezTo>
                    <a:pt x="2642" y="1942"/>
                    <a:pt x="2739" y="1933"/>
                    <a:pt x="2804" y="1933"/>
                  </a:cubicBezTo>
                  <a:cubicBezTo>
                    <a:pt x="2832" y="1933"/>
                    <a:pt x="2854" y="1935"/>
                    <a:pt x="2868" y="1938"/>
                  </a:cubicBezTo>
                  <a:cubicBezTo>
                    <a:pt x="3166" y="2009"/>
                    <a:pt x="3654" y="2117"/>
                    <a:pt x="3654" y="2117"/>
                  </a:cubicBezTo>
                  <a:cubicBezTo>
                    <a:pt x="3654" y="2117"/>
                    <a:pt x="3947" y="303"/>
                    <a:pt x="3634" y="303"/>
                  </a:cubicBezTo>
                  <a:cubicBezTo>
                    <a:pt x="3625" y="303"/>
                    <a:pt x="3616" y="304"/>
                    <a:pt x="3606" y="307"/>
                  </a:cubicBezTo>
                  <a:cubicBezTo>
                    <a:pt x="3541" y="326"/>
                    <a:pt x="3462" y="333"/>
                    <a:pt x="3381" y="333"/>
                  </a:cubicBezTo>
                  <a:cubicBezTo>
                    <a:pt x="3166" y="333"/>
                    <a:pt x="2939" y="283"/>
                    <a:pt x="2939" y="283"/>
                  </a:cubicBezTo>
                  <a:cubicBezTo>
                    <a:pt x="2530" y="119"/>
                    <a:pt x="1996" y="0"/>
                    <a:pt x="1517" y="0"/>
                  </a:cubicBezTo>
                  <a:close/>
                </a:path>
              </a:pathLst>
            </a:custGeom>
            <a:solidFill>
              <a:srgbClr val="FFB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6"/>
            <p:cNvSpPr/>
            <p:nvPr/>
          </p:nvSpPr>
          <p:spPr>
            <a:xfrm>
              <a:off x="7168479" y="2730160"/>
              <a:ext cx="289953" cy="218867"/>
            </a:xfrm>
            <a:custGeom>
              <a:avLst/>
              <a:gdLst/>
              <a:ahLst/>
              <a:cxnLst/>
              <a:rect l="l" t="t" r="r" b="b"/>
              <a:pathLst>
                <a:path w="4010" h="3027" extrusionOk="0">
                  <a:moveTo>
                    <a:pt x="3441" y="1002"/>
                  </a:moveTo>
                  <a:cubicBezTo>
                    <a:pt x="3464" y="1007"/>
                    <a:pt x="3486" y="1011"/>
                    <a:pt x="3507" y="1015"/>
                  </a:cubicBezTo>
                  <a:lnTo>
                    <a:pt x="3507" y="1015"/>
                  </a:lnTo>
                  <a:cubicBezTo>
                    <a:pt x="3472" y="1011"/>
                    <a:pt x="3437" y="1009"/>
                    <a:pt x="3401" y="1008"/>
                  </a:cubicBezTo>
                  <a:lnTo>
                    <a:pt x="3401" y="1008"/>
                  </a:lnTo>
                  <a:cubicBezTo>
                    <a:pt x="3415" y="1007"/>
                    <a:pt x="3429" y="1005"/>
                    <a:pt x="3441" y="1002"/>
                  </a:cubicBezTo>
                  <a:close/>
                  <a:moveTo>
                    <a:pt x="3271" y="1012"/>
                  </a:moveTo>
                  <a:cubicBezTo>
                    <a:pt x="3193" y="1019"/>
                    <a:pt x="3126" y="1032"/>
                    <a:pt x="3084" y="1050"/>
                  </a:cubicBezTo>
                  <a:cubicBezTo>
                    <a:pt x="3129" y="1017"/>
                    <a:pt x="3199" y="1013"/>
                    <a:pt x="3271" y="1012"/>
                  </a:cubicBezTo>
                  <a:close/>
                  <a:moveTo>
                    <a:pt x="3068" y="1"/>
                  </a:moveTo>
                  <a:cubicBezTo>
                    <a:pt x="2994" y="1"/>
                    <a:pt x="2913" y="5"/>
                    <a:pt x="2822" y="14"/>
                  </a:cubicBezTo>
                  <a:cubicBezTo>
                    <a:pt x="2227" y="74"/>
                    <a:pt x="1477" y="550"/>
                    <a:pt x="1012" y="1026"/>
                  </a:cubicBezTo>
                  <a:cubicBezTo>
                    <a:pt x="1012" y="1026"/>
                    <a:pt x="643" y="1276"/>
                    <a:pt x="369" y="1300"/>
                  </a:cubicBezTo>
                  <a:cubicBezTo>
                    <a:pt x="0" y="1348"/>
                    <a:pt x="1072" y="3026"/>
                    <a:pt x="1072" y="3026"/>
                  </a:cubicBezTo>
                  <a:cubicBezTo>
                    <a:pt x="1072" y="3026"/>
                    <a:pt x="1381" y="2598"/>
                    <a:pt x="1631" y="2407"/>
                  </a:cubicBezTo>
                  <a:cubicBezTo>
                    <a:pt x="1679" y="2395"/>
                    <a:pt x="2584" y="2240"/>
                    <a:pt x="2727" y="2217"/>
                  </a:cubicBezTo>
                  <a:cubicBezTo>
                    <a:pt x="2941" y="2169"/>
                    <a:pt x="2977" y="2133"/>
                    <a:pt x="3108" y="2074"/>
                  </a:cubicBezTo>
                  <a:cubicBezTo>
                    <a:pt x="3274" y="2002"/>
                    <a:pt x="3644" y="1800"/>
                    <a:pt x="3691" y="1693"/>
                  </a:cubicBezTo>
                  <a:cubicBezTo>
                    <a:pt x="3738" y="1581"/>
                    <a:pt x="3668" y="1545"/>
                    <a:pt x="3558" y="1545"/>
                  </a:cubicBezTo>
                  <a:cubicBezTo>
                    <a:pt x="3364" y="1545"/>
                    <a:pt x="3048" y="1657"/>
                    <a:pt x="3048" y="1657"/>
                  </a:cubicBezTo>
                  <a:cubicBezTo>
                    <a:pt x="3048" y="1657"/>
                    <a:pt x="3215" y="1574"/>
                    <a:pt x="3441" y="1514"/>
                  </a:cubicBezTo>
                  <a:cubicBezTo>
                    <a:pt x="3536" y="1478"/>
                    <a:pt x="3679" y="1383"/>
                    <a:pt x="3763" y="1288"/>
                  </a:cubicBezTo>
                  <a:cubicBezTo>
                    <a:pt x="3897" y="1128"/>
                    <a:pt x="3746" y="1047"/>
                    <a:pt x="3548" y="1019"/>
                  </a:cubicBezTo>
                  <a:lnTo>
                    <a:pt x="3548" y="1019"/>
                  </a:lnTo>
                  <a:cubicBezTo>
                    <a:pt x="3568" y="1021"/>
                    <a:pt x="3586" y="1022"/>
                    <a:pt x="3604" y="1022"/>
                  </a:cubicBezTo>
                  <a:cubicBezTo>
                    <a:pt x="3924" y="1022"/>
                    <a:pt x="3936" y="745"/>
                    <a:pt x="3822" y="693"/>
                  </a:cubicBezTo>
                  <a:cubicBezTo>
                    <a:pt x="3536" y="562"/>
                    <a:pt x="3036" y="490"/>
                    <a:pt x="3036" y="490"/>
                  </a:cubicBezTo>
                  <a:cubicBezTo>
                    <a:pt x="3036" y="490"/>
                    <a:pt x="3113" y="484"/>
                    <a:pt x="3220" y="484"/>
                  </a:cubicBezTo>
                  <a:cubicBezTo>
                    <a:pt x="3363" y="484"/>
                    <a:pt x="3560" y="495"/>
                    <a:pt x="3703" y="550"/>
                  </a:cubicBezTo>
                  <a:cubicBezTo>
                    <a:pt x="3734" y="560"/>
                    <a:pt x="3763" y="565"/>
                    <a:pt x="3788" y="565"/>
                  </a:cubicBezTo>
                  <a:cubicBezTo>
                    <a:pt x="3969" y="565"/>
                    <a:pt x="4010" y="333"/>
                    <a:pt x="3822" y="228"/>
                  </a:cubicBezTo>
                  <a:cubicBezTo>
                    <a:pt x="3651" y="127"/>
                    <a:pt x="3479" y="1"/>
                    <a:pt x="3068" y="1"/>
                  </a:cubicBezTo>
                  <a:close/>
                </a:path>
              </a:pathLst>
            </a:custGeom>
            <a:solidFill>
              <a:srgbClr val="FFB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6"/>
            <p:cNvSpPr/>
            <p:nvPr/>
          </p:nvSpPr>
          <p:spPr>
            <a:xfrm>
              <a:off x="7339773" y="3561547"/>
              <a:ext cx="366816" cy="276784"/>
            </a:xfrm>
            <a:custGeom>
              <a:avLst/>
              <a:gdLst/>
              <a:ahLst/>
              <a:cxnLst/>
              <a:rect l="l" t="t" r="r" b="b"/>
              <a:pathLst>
                <a:path w="5073" h="3828" extrusionOk="0">
                  <a:moveTo>
                    <a:pt x="2061" y="1"/>
                  </a:moveTo>
                  <a:cubicBezTo>
                    <a:pt x="1654" y="1"/>
                    <a:pt x="1370" y="17"/>
                    <a:pt x="1370" y="17"/>
                  </a:cubicBezTo>
                  <a:lnTo>
                    <a:pt x="1" y="3827"/>
                  </a:lnTo>
                  <a:lnTo>
                    <a:pt x="1" y="3827"/>
                  </a:lnTo>
                  <a:lnTo>
                    <a:pt x="4477" y="2946"/>
                  </a:lnTo>
                  <a:cubicBezTo>
                    <a:pt x="4477" y="2946"/>
                    <a:pt x="5073" y="1672"/>
                    <a:pt x="4882" y="744"/>
                  </a:cubicBezTo>
                  <a:cubicBezTo>
                    <a:pt x="4731" y="96"/>
                    <a:pt x="3041" y="1"/>
                    <a:pt x="2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6"/>
            <p:cNvSpPr/>
            <p:nvPr/>
          </p:nvSpPr>
          <p:spPr>
            <a:xfrm>
              <a:off x="7186122" y="4524317"/>
              <a:ext cx="211427" cy="325445"/>
            </a:xfrm>
            <a:custGeom>
              <a:avLst/>
              <a:gdLst/>
              <a:ahLst/>
              <a:cxnLst/>
              <a:rect l="l" t="t" r="r" b="b"/>
              <a:pathLst>
                <a:path w="2924" h="4501" extrusionOk="0">
                  <a:moveTo>
                    <a:pt x="1097" y="1"/>
                  </a:moveTo>
                  <a:cubicBezTo>
                    <a:pt x="807" y="1"/>
                    <a:pt x="0" y="570"/>
                    <a:pt x="280" y="1026"/>
                  </a:cubicBezTo>
                  <a:cubicBezTo>
                    <a:pt x="459" y="1311"/>
                    <a:pt x="292" y="3264"/>
                    <a:pt x="292" y="3264"/>
                  </a:cubicBezTo>
                  <a:cubicBezTo>
                    <a:pt x="369" y="3659"/>
                    <a:pt x="899" y="4500"/>
                    <a:pt x="1635" y="4500"/>
                  </a:cubicBezTo>
                  <a:cubicBezTo>
                    <a:pt x="1919" y="4500"/>
                    <a:pt x="2234" y="4375"/>
                    <a:pt x="2566" y="4050"/>
                  </a:cubicBezTo>
                  <a:cubicBezTo>
                    <a:pt x="2923" y="3716"/>
                    <a:pt x="2757" y="3026"/>
                    <a:pt x="2745" y="2478"/>
                  </a:cubicBezTo>
                  <a:cubicBezTo>
                    <a:pt x="2697" y="1371"/>
                    <a:pt x="2673" y="871"/>
                    <a:pt x="2626" y="585"/>
                  </a:cubicBezTo>
                  <a:cubicBezTo>
                    <a:pt x="2578" y="287"/>
                    <a:pt x="1376" y="37"/>
                    <a:pt x="1114" y="2"/>
                  </a:cubicBezTo>
                  <a:cubicBezTo>
                    <a:pt x="1108" y="1"/>
                    <a:pt x="1102" y="1"/>
                    <a:pt x="1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6"/>
            <p:cNvSpPr/>
            <p:nvPr/>
          </p:nvSpPr>
          <p:spPr>
            <a:xfrm>
              <a:off x="7154669" y="3599942"/>
              <a:ext cx="540426" cy="1056087"/>
            </a:xfrm>
            <a:custGeom>
              <a:avLst/>
              <a:gdLst/>
              <a:ahLst/>
              <a:cxnLst/>
              <a:rect l="l" t="t" r="r" b="b"/>
              <a:pathLst>
                <a:path w="7474" h="14606" extrusionOk="0">
                  <a:moveTo>
                    <a:pt x="7347" y="0"/>
                  </a:moveTo>
                  <a:cubicBezTo>
                    <a:pt x="7279" y="0"/>
                    <a:pt x="7176" y="58"/>
                    <a:pt x="7025" y="189"/>
                  </a:cubicBezTo>
                  <a:cubicBezTo>
                    <a:pt x="6680" y="498"/>
                    <a:pt x="6847" y="1618"/>
                    <a:pt x="5454" y="3701"/>
                  </a:cubicBezTo>
                  <a:cubicBezTo>
                    <a:pt x="4347" y="3594"/>
                    <a:pt x="2858" y="3296"/>
                    <a:pt x="2858" y="3296"/>
                  </a:cubicBezTo>
                  <a:cubicBezTo>
                    <a:pt x="1322" y="8952"/>
                    <a:pt x="1" y="12762"/>
                    <a:pt x="477" y="14072"/>
                  </a:cubicBezTo>
                  <a:cubicBezTo>
                    <a:pt x="537" y="14214"/>
                    <a:pt x="1156" y="14417"/>
                    <a:pt x="1930" y="14548"/>
                  </a:cubicBezTo>
                  <a:cubicBezTo>
                    <a:pt x="2179" y="14589"/>
                    <a:pt x="2404" y="14605"/>
                    <a:pt x="2603" y="14605"/>
                  </a:cubicBezTo>
                  <a:cubicBezTo>
                    <a:pt x="3267" y="14605"/>
                    <a:pt x="3640" y="14421"/>
                    <a:pt x="3668" y="14357"/>
                  </a:cubicBezTo>
                  <a:cubicBezTo>
                    <a:pt x="4263" y="12845"/>
                    <a:pt x="4978" y="8976"/>
                    <a:pt x="5335" y="7892"/>
                  </a:cubicBezTo>
                  <a:cubicBezTo>
                    <a:pt x="5751" y="6678"/>
                    <a:pt x="6168" y="5606"/>
                    <a:pt x="6275" y="4725"/>
                  </a:cubicBezTo>
                  <a:cubicBezTo>
                    <a:pt x="6728" y="3606"/>
                    <a:pt x="7454" y="1141"/>
                    <a:pt x="7466" y="320"/>
                  </a:cubicBezTo>
                  <a:cubicBezTo>
                    <a:pt x="7473" y="122"/>
                    <a:pt x="7447" y="0"/>
                    <a:pt x="7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6"/>
            <p:cNvSpPr/>
            <p:nvPr/>
          </p:nvSpPr>
          <p:spPr>
            <a:xfrm>
              <a:off x="7167612" y="3775721"/>
              <a:ext cx="392991" cy="880892"/>
            </a:xfrm>
            <a:custGeom>
              <a:avLst/>
              <a:gdLst/>
              <a:ahLst/>
              <a:cxnLst/>
              <a:rect l="l" t="t" r="r" b="b"/>
              <a:pathLst>
                <a:path w="5435" h="12183" extrusionOk="0">
                  <a:moveTo>
                    <a:pt x="3602" y="1"/>
                  </a:moveTo>
                  <a:cubicBezTo>
                    <a:pt x="3271" y="1"/>
                    <a:pt x="2960" y="74"/>
                    <a:pt x="2739" y="258"/>
                  </a:cubicBezTo>
                  <a:cubicBezTo>
                    <a:pt x="2739" y="258"/>
                    <a:pt x="2286" y="615"/>
                    <a:pt x="1917" y="2223"/>
                  </a:cubicBezTo>
                  <a:cubicBezTo>
                    <a:pt x="1667" y="3247"/>
                    <a:pt x="310" y="8378"/>
                    <a:pt x="0" y="11772"/>
                  </a:cubicBezTo>
                  <a:cubicBezTo>
                    <a:pt x="1528" y="12053"/>
                    <a:pt x="2206" y="12183"/>
                    <a:pt x="2523" y="12183"/>
                  </a:cubicBezTo>
                  <a:cubicBezTo>
                    <a:pt x="2715" y="12183"/>
                    <a:pt x="2774" y="12135"/>
                    <a:pt x="2810" y="12045"/>
                  </a:cubicBezTo>
                  <a:cubicBezTo>
                    <a:pt x="2894" y="11807"/>
                    <a:pt x="631" y="11164"/>
                    <a:pt x="1108" y="11164"/>
                  </a:cubicBezTo>
                  <a:cubicBezTo>
                    <a:pt x="1124" y="11164"/>
                    <a:pt x="1140" y="11165"/>
                    <a:pt x="1155" y="11165"/>
                  </a:cubicBezTo>
                  <a:cubicBezTo>
                    <a:pt x="2410" y="11165"/>
                    <a:pt x="2584" y="10700"/>
                    <a:pt x="2584" y="10700"/>
                  </a:cubicBezTo>
                  <a:cubicBezTo>
                    <a:pt x="2584" y="10700"/>
                    <a:pt x="1608" y="10152"/>
                    <a:pt x="1751" y="9926"/>
                  </a:cubicBezTo>
                  <a:cubicBezTo>
                    <a:pt x="1819" y="9826"/>
                    <a:pt x="2092" y="9798"/>
                    <a:pt x="2375" y="9798"/>
                  </a:cubicBezTo>
                  <a:cubicBezTo>
                    <a:pt x="2733" y="9798"/>
                    <a:pt x="3108" y="9843"/>
                    <a:pt x="3108" y="9843"/>
                  </a:cubicBezTo>
                  <a:cubicBezTo>
                    <a:pt x="3108" y="9843"/>
                    <a:pt x="3096" y="8271"/>
                    <a:pt x="3060" y="7616"/>
                  </a:cubicBezTo>
                  <a:cubicBezTo>
                    <a:pt x="2989" y="5747"/>
                    <a:pt x="4299" y="5033"/>
                    <a:pt x="4179" y="4568"/>
                  </a:cubicBezTo>
                  <a:cubicBezTo>
                    <a:pt x="4060" y="4128"/>
                    <a:pt x="5144" y="3925"/>
                    <a:pt x="5418" y="794"/>
                  </a:cubicBezTo>
                  <a:cubicBezTo>
                    <a:pt x="5435" y="477"/>
                    <a:pt x="4450" y="1"/>
                    <a:pt x="3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859" name="Google Shape;1859;p56"/>
            <p:cNvSpPr/>
            <p:nvPr/>
          </p:nvSpPr>
          <p:spPr>
            <a:xfrm>
              <a:off x="7270938" y="3865816"/>
              <a:ext cx="319455" cy="347715"/>
            </a:xfrm>
            <a:custGeom>
              <a:avLst/>
              <a:gdLst/>
              <a:ahLst/>
              <a:cxnLst/>
              <a:rect l="l" t="t" r="r" b="b"/>
              <a:pathLst>
                <a:path w="4418" h="4809" extrusionOk="0">
                  <a:moveTo>
                    <a:pt x="1143" y="0"/>
                  </a:moveTo>
                  <a:cubicBezTo>
                    <a:pt x="798" y="1131"/>
                    <a:pt x="0" y="3977"/>
                    <a:pt x="310" y="4096"/>
                  </a:cubicBezTo>
                  <a:cubicBezTo>
                    <a:pt x="568" y="4192"/>
                    <a:pt x="2259" y="4809"/>
                    <a:pt x="2998" y="4809"/>
                  </a:cubicBezTo>
                  <a:cubicBezTo>
                    <a:pt x="3179" y="4809"/>
                    <a:pt x="3303" y="4771"/>
                    <a:pt x="3334" y="4680"/>
                  </a:cubicBezTo>
                  <a:cubicBezTo>
                    <a:pt x="3512" y="4203"/>
                    <a:pt x="4417" y="881"/>
                    <a:pt x="4417" y="881"/>
                  </a:cubicBezTo>
                  <a:cubicBezTo>
                    <a:pt x="3691" y="881"/>
                    <a:pt x="1405" y="155"/>
                    <a:pt x="11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6"/>
            <p:cNvSpPr/>
            <p:nvPr/>
          </p:nvSpPr>
          <p:spPr>
            <a:xfrm>
              <a:off x="7173613" y="4442031"/>
              <a:ext cx="293641" cy="163337"/>
            </a:xfrm>
            <a:custGeom>
              <a:avLst/>
              <a:gdLst/>
              <a:ahLst/>
              <a:cxnLst/>
              <a:rect l="l" t="t" r="r" b="b"/>
              <a:pathLst>
                <a:path w="4061" h="2259" extrusionOk="0">
                  <a:moveTo>
                    <a:pt x="1061" y="0"/>
                  </a:moveTo>
                  <a:cubicBezTo>
                    <a:pt x="575" y="0"/>
                    <a:pt x="239" y="44"/>
                    <a:pt x="239" y="44"/>
                  </a:cubicBezTo>
                  <a:cubicBezTo>
                    <a:pt x="239" y="44"/>
                    <a:pt x="84" y="532"/>
                    <a:pt x="1" y="1473"/>
                  </a:cubicBezTo>
                  <a:cubicBezTo>
                    <a:pt x="278" y="1411"/>
                    <a:pt x="562" y="1385"/>
                    <a:pt x="844" y="1385"/>
                  </a:cubicBezTo>
                  <a:cubicBezTo>
                    <a:pt x="2135" y="1385"/>
                    <a:pt x="3367" y="1946"/>
                    <a:pt x="3573" y="2259"/>
                  </a:cubicBezTo>
                  <a:cubicBezTo>
                    <a:pt x="3573" y="2259"/>
                    <a:pt x="3858" y="1544"/>
                    <a:pt x="4061" y="937"/>
                  </a:cubicBezTo>
                  <a:cubicBezTo>
                    <a:pt x="3289" y="142"/>
                    <a:pt x="1933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6"/>
            <p:cNvSpPr/>
            <p:nvPr/>
          </p:nvSpPr>
          <p:spPr>
            <a:xfrm>
              <a:off x="7177952" y="4472328"/>
              <a:ext cx="284168" cy="97756"/>
            </a:xfrm>
            <a:custGeom>
              <a:avLst/>
              <a:gdLst/>
              <a:ahLst/>
              <a:cxnLst/>
              <a:rect l="l" t="t" r="r" b="b"/>
              <a:pathLst>
                <a:path w="3930" h="1352" extrusionOk="0">
                  <a:moveTo>
                    <a:pt x="937" y="1"/>
                  </a:moveTo>
                  <a:cubicBezTo>
                    <a:pt x="437" y="1"/>
                    <a:pt x="107" y="54"/>
                    <a:pt x="107" y="54"/>
                  </a:cubicBezTo>
                  <a:cubicBezTo>
                    <a:pt x="107" y="54"/>
                    <a:pt x="72" y="161"/>
                    <a:pt x="0" y="685"/>
                  </a:cubicBezTo>
                  <a:cubicBezTo>
                    <a:pt x="344" y="603"/>
                    <a:pt x="683" y="570"/>
                    <a:pt x="1009" y="570"/>
                  </a:cubicBezTo>
                  <a:cubicBezTo>
                    <a:pt x="2441" y="570"/>
                    <a:pt x="3606" y="1226"/>
                    <a:pt x="3703" y="1352"/>
                  </a:cubicBezTo>
                  <a:cubicBezTo>
                    <a:pt x="3703" y="1352"/>
                    <a:pt x="3929" y="899"/>
                    <a:pt x="3917" y="780"/>
                  </a:cubicBezTo>
                  <a:cubicBezTo>
                    <a:pt x="2904" y="129"/>
                    <a:pt x="1714" y="1"/>
                    <a:pt x="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2" name="Google Shape;1862;p56"/>
          <p:cNvGrpSpPr/>
          <p:nvPr/>
        </p:nvGrpSpPr>
        <p:grpSpPr>
          <a:xfrm>
            <a:off x="6241556" y="-594234"/>
            <a:ext cx="3735065" cy="3589493"/>
            <a:chOff x="6241556" y="-594234"/>
            <a:chExt cx="3735065" cy="3589493"/>
          </a:xfrm>
        </p:grpSpPr>
        <p:sp>
          <p:nvSpPr>
            <p:cNvPr id="1863" name="Google Shape;1863;p56"/>
            <p:cNvSpPr/>
            <p:nvPr/>
          </p:nvSpPr>
          <p:spPr>
            <a:xfrm>
              <a:off x="6990321" y="-594234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6"/>
            <p:cNvSpPr/>
            <p:nvPr/>
          </p:nvSpPr>
          <p:spPr>
            <a:xfrm>
              <a:off x="6241556" y="-245452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6"/>
            <p:cNvSpPr/>
            <p:nvPr/>
          </p:nvSpPr>
          <p:spPr>
            <a:xfrm>
              <a:off x="8288611" y="1532717"/>
              <a:ext cx="1609675" cy="1462542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6"/>
            <p:cNvSpPr/>
            <p:nvPr/>
          </p:nvSpPr>
          <p:spPr>
            <a:xfrm rot="293693">
              <a:off x="8148521" y="986874"/>
              <a:ext cx="1776157" cy="1293391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DE1B194-B947-D938-432E-21189BE0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99" y="3567132"/>
            <a:ext cx="4243867" cy="1136976"/>
          </a:xfrm>
        </p:spPr>
        <p:txBody>
          <a:bodyPr/>
          <a:lstStyle/>
          <a:p>
            <a:r>
              <a:rPr lang="en-CA" sz="3200" dirty="0"/>
              <a:t>WHAT IS A DISPATCH SYSTEM?</a:t>
            </a:r>
          </a:p>
        </p:txBody>
      </p:sp>
    </p:spTree>
    <p:extLst>
      <p:ext uri="{BB962C8B-B14F-4D97-AF65-F5344CB8AC3E}">
        <p14:creationId xmlns:p14="http://schemas.microsoft.com/office/powerpoint/2010/main" val="32608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3"/>
          <p:cNvSpPr/>
          <p:nvPr/>
        </p:nvSpPr>
        <p:spPr>
          <a:xfrm>
            <a:off x="806825" y="2408881"/>
            <a:ext cx="5935200" cy="10356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43"/>
          <p:cNvSpPr/>
          <p:nvPr/>
        </p:nvSpPr>
        <p:spPr>
          <a:xfrm>
            <a:off x="806825" y="3482625"/>
            <a:ext cx="5935200" cy="10356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3"/>
          <p:cNvSpPr/>
          <p:nvPr/>
        </p:nvSpPr>
        <p:spPr>
          <a:xfrm>
            <a:off x="806825" y="1335125"/>
            <a:ext cx="5935200" cy="10356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43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MANUAL DISPATCHING</a:t>
            </a:r>
            <a:endParaRPr dirty="0"/>
          </a:p>
        </p:txBody>
      </p:sp>
      <p:sp>
        <p:nvSpPr>
          <p:cNvPr id="1192" name="Google Shape;1192;p43"/>
          <p:cNvSpPr txBox="1">
            <a:spLocks noGrp="1"/>
          </p:cNvSpPr>
          <p:nvPr>
            <p:ph type="subTitle" idx="5"/>
          </p:nvPr>
        </p:nvSpPr>
        <p:spPr>
          <a:xfrm>
            <a:off x="2033592" y="3997677"/>
            <a:ext cx="4169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Crews are notified through radios/pagers connected to dispatch system</a:t>
            </a:r>
            <a:endParaRPr dirty="0"/>
          </a:p>
        </p:txBody>
      </p:sp>
      <p:sp>
        <p:nvSpPr>
          <p:cNvPr id="1193" name="Google Shape;1193;p43"/>
          <p:cNvSpPr txBox="1">
            <a:spLocks noGrp="1"/>
          </p:cNvSpPr>
          <p:nvPr>
            <p:ph type="subTitle" idx="1"/>
          </p:nvPr>
        </p:nvSpPr>
        <p:spPr>
          <a:xfrm>
            <a:off x="2033592" y="2947225"/>
            <a:ext cx="4169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Fire, police, EMS are dispatched seperately</a:t>
            </a:r>
            <a:endParaRPr dirty="0"/>
          </a:p>
        </p:txBody>
      </p:sp>
      <p:sp>
        <p:nvSpPr>
          <p:cNvPr id="1194" name="Google Shape;1194;p43"/>
          <p:cNvSpPr txBox="1">
            <a:spLocks noGrp="1"/>
          </p:cNvSpPr>
          <p:nvPr>
            <p:ph type="subTitle" idx="2"/>
          </p:nvPr>
        </p:nvSpPr>
        <p:spPr>
          <a:xfrm>
            <a:off x="2033592" y="1859900"/>
            <a:ext cx="4272515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Caller provides event location &amp; requirements</a:t>
            </a:r>
            <a:endParaRPr dirty="0"/>
          </a:p>
        </p:txBody>
      </p:sp>
      <p:sp>
        <p:nvSpPr>
          <p:cNvPr id="1195" name="Google Shape;1195;p43"/>
          <p:cNvSpPr txBox="1">
            <a:spLocks noGrp="1"/>
          </p:cNvSpPr>
          <p:nvPr>
            <p:ph type="subTitle" idx="3"/>
          </p:nvPr>
        </p:nvSpPr>
        <p:spPr>
          <a:xfrm>
            <a:off x="2036758" y="1419460"/>
            <a:ext cx="4332058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911 OPERATOR RECEIVES INFO</a:t>
            </a:r>
            <a:endParaRPr sz="1800" dirty="0"/>
          </a:p>
        </p:txBody>
      </p:sp>
      <p:sp>
        <p:nvSpPr>
          <p:cNvPr id="1196" name="Google Shape;1196;p43"/>
          <p:cNvSpPr txBox="1">
            <a:spLocks noGrp="1"/>
          </p:cNvSpPr>
          <p:nvPr>
            <p:ph type="subTitle" idx="4"/>
          </p:nvPr>
        </p:nvSpPr>
        <p:spPr>
          <a:xfrm>
            <a:off x="2036758" y="2489485"/>
            <a:ext cx="4657051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INFO IS PASSED TO DISPATCHER</a:t>
            </a:r>
            <a:endParaRPr sz="2000" dirty="0"/>
          </a:p>
        </p:txBody>
      </p:sp>
      <p:sp>
        <p:nvSpPr>
          <p:cNvPr id="1197" name="Google Shape;1197;p43"/>
          <p:cNvSpPr txBox="1">
            <a:spLocks noGrp="1"/>
          </p:cNvSpPr>
          <p:nvPr>
            <p:ph type="subTitle" idx="6"/>
          </p:nvPr>
        </p:nvSpPr>
        <p:spPr>
          <a:xfrm flipH="1">
            <a:off x="2036758" y="3562368"/>
            <a:ext cx="5613472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DISPATCHER ASSIGNS CREWS TO EVENT</a:t>
            </a:r>
            <a:endParaRPr sz="1800" dirty="0"/>
          </a:p>
        </p:txBody>
      </p:sp>
      <p:grpSp>
        <p:nvGrpSpPr>
          <p:cNvPr id="1210" name="Google Shape;1210;p43"/>
          <p:cNvGrpSpPr/>
          <p:nvPr/>
        </p:nvGrpSpPr>
        <p:grpSpPr>
          <a:xfrm>
            <a:off x="1051865" y="3714064"/>
            <a:ext cx="575278" cy="572721"/>
            <a:chOff x="5827975" y="2323750"/>
            <a:chExt cx="264350" cy="263175"/>
          </a:xfrm>
        </p:grpSpPr>
        <p:sp>
          <p:nvSpPr>
            <p:cNvPr id="1211" name="Google Shape;1211;p43"/>
            <p:cNvSpPr/>
            <p:nvPr/>
          </p:nvSpPr>
          <p:spPr>
            <a:xfrm>
              <a:off x="5827975" y="2531525"/>
              <a:ext cx="264350" cy="55400"/>
            </a:xfrm>
            <a:custGeom>
              <a:avLst/>
              <a:gdLst/>
              <a:ahLst/>
              <a:cxnLst/>
              <a:rect l="l" t="t" r="r" b="b"/>
              <a:pathLst>
                <a:path w="10574" h="2216" extrusionOk="0">
                  <a:moveTo>
                    <a:pt x="1953" y="1"/>
                  </a:moveTo>
                  <a:cubicBezTo>
                    <a:pt x="1548" y="1"/>
                    <a:pt x="1167" y="215"/>
                    <a:pt x="858" y="596"/>
                  </a:cubicBezTo>
                  <a:cubicBezTo>
                    <a:pt x="643" y="858"/>
                    <a:pt x="500" y="1215"/>
                    <a:pt x="476" y="1620"/>
                  </a:cubicBezTo>
                  <a:lnTo>
                    <a:pt x="286" y="1620"/>
                  </a:lnTo>
                  <a:cubicBezTo>
                    <a:pt x="119" y="1620"/>
                    <a:pt x="0" y="1763"/>
                    <a:pt x="0" y="1906"/>
                  </a:cubicBezTo>
                  <a:cubicBezTo>
                    <a:pt x="0" y="2096"/>
                    <a:pt x="143" y="2215"/>
                    <a:pt x="286" y="2215"/>
                  </a:cubicBezTo>
                  <a:lnTo>
                    <a:pt x="10240" y="2215"/>
                  </a:lnTo>
                  <a:cubicBezTo>
                    <a:pt x="10407" y="2215"/>
                    <a:pt x="10526" y="2049"/>
                    <a:pt x="10526" y="1906"/>
                  </a:cubicBezTo>
                  <a:cubicBezTo>
                    <a:pt x="10574" y="1739"/>
                    <a:pt x="10407" y="1620"/>
                    <a:pt x="10264" y="1620"/>
                  </a:cubicBezTo>
                  <a:lnTo>
                    <a:pt x="10098" y="1620"/>
                  </a:lnTo>
                  <a:cubicBezTo>
                    <a:pt x="10026" y="1215"/>
                    <a:pt x="9907" y="906"/>
                    <a:pt x="9693" y="596"/>
                  </a:cubicBezTo>
                  <a:cubicBezTo>
                    <a:pt x="9407" y="215"/>
                    <a:pt x="9026" y="1"/>
                    <a:pt x="8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5877975" y="2386250"/>
              <a:ext cx="164950" cy="129825"/>
            </a:xfrm>
            <a:custGeom>
              <a:avLst/>
              <a:gdLst/>
              <a:ahLst/>
              <a:cxnLst/>
              <a:rect l="l" t="t" r="r" b="b"/>
              <a:pathLst>
                <a:path w="6598" h="5193" extrusionOk="0">
                  <a:moveTo>
                    <a:pt x="1191" y="1"/>
                  </a:moveTo>
                  <a:cubicBezTo>
                    <a:pt x="1025" y="1"/>
                    <a:pt x="906" y="120"/>
                    <a:pt x="882" y="287"/>
                  </a:cubicBezTo>
                  <a:cubicBezTo>
                    <a:pt x="596" y="1978"/>
                    <a:pt x="263" y="3668"/>
                    <a:pt x="1" y="5192"/>
                  </a:cubicBezTo>
                  <a:lnTo>
                    <a:pt x="3001" y="5192"/>
                  </a:lnTo>
                  <a:lnTo>
                    <a:pt x="3001" y="3787"/>
                  </a:lnTo>
                  <a:cubicBezTo>
                    <a:pt x="2644" y="3668"/>
                    <a:pt x="2382" y="3311"/>
                    <a:pt x="2382" y="2930"/>
                  </a:cubicBezTo>
                  <a:cubicBezTo>
                    <a:pt x="2382" y="2430"/>
                    <a:pt x="2787" y="2001"/>
                    <a:pt x="3287" y="2001"/>
                  </a:cubicBezTo>
                  <a:cubicBezTo>
                    <a:pt x="3811" y="2001"/>
                    <a:pt x="4216" y="2430"/>
                    <a:pt x="4216" y="2930"/>
                  </a:cubicBezTo>
                  <a:cubicBezTo>
                    <a:pt x="4216" y="3335"/>
                    <a:pt x="3954" y="3668"/>
                    <a:pt x="3597" y="3787"/>
                  </a:cubicBezTo>
                  <a:lnTo>
                    <a:pt x="3597" y="5192"/>
                  </a:lnTo>
                  <a:lnTo>
                    <a:pt x="6597" y="5192"/>
                  </a:lnTo>
                  <a:cubicBezTo>
                    <a:pt x="6311" y="3597"/>
                    <a:pt x="5835" y="930"/>
                    <a:pt x="5716" y="287"/>
                  </a:cubicBezTo>
                  <a:cubicBezTo>
                    <a:pt x="5668" y="120"/>
                    <a:pt x="5549" y="1"/>
                    <a:pt x="5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5953000" y="2451150"/>
              <a:ext cx="14900" cy="14925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86" y="1"/>
                  </a:moveTo>
                  <a:cubicBezTo>
                    <a:pt x="119" y="1"/>
                    <a:pt x="0" y="144"/>
                    <a:pt x="0" y="310"/>
                  </a:cubicBezTo>
                  <a:cubicBezTo>
                    <a:pt x="0" y="477"/>
                    <a:pt x="143" y="596"/>
                    <a:pt x="286" y="596"/>
                  </a:cubicBezTo>
                  <a:cubicBezTo>
                    <a:pt x="477" y="596"/>
                    <a:pt x="596" y="453"/>
                    <a:pt x="596" y="310"/>
                  </a:cubicBezTo>
                  <a:cubicBezTo>
                    <a:pt x="596" y="144"/>
                    <a:pt x="477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3"/>
            <p:cNvSpPr/>
            <p:nvPr/>
          </p:nvSpPr>
          <p:spPr>
            <a:xfrm>
              <a:off x="5953000" y="2323750"/>
              <a:ext cx="14900" cy="30975"/>
            </a:xfrm>
            <a:custGeom>
              <a:avLst/>
              <a:gdLst/>
              <a:ahLst/>
              <a:cxnLst/>
              <a:rect l="l" t="t" r="r" b="b"/>
              <a:pathLst>
                <a:path w="596" h="1239" extrusionOk="0">
                  <a:moveTo>
                    <a:pt x="286" y="0"/>
                  </a:moveTo>
                  <a:cubicBezTo>
                    <a:pt x="119" y="0"/>
                    <a:pt x="0" y="167"/>
                    <a:pt x="0" y="310"/>
                  </a:cubicBezTo>
                  <a:lnTo>
                    <a:pt x="0" y="929"/>
                  </a:lnTo>
                  <a:cubicBezTo>
                    <a:pt x="0" y="1120"/>
                    <a:pt x="119" y="1239"/>
                    <a:pt x="286" y="1239"/>
                  </a:cubicBezTo>
                  <a:cubicBezTo>
                    <a:pt x="477" y="1239"/>
                    <a:pt x="596" y="1072"/>
                    <a:pt x="596" y="929"/>
                  </a:cubicBezTo>
                  <a:lnTo>
                    <a:pt x="596" y="310"/>
                  </a:lnTo>
                  <a:cubicBezTo>
                    <a:pt x="596" y="120"/>
                    <a:pt x="453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6008950" y="2340525"/>
              <a:ext cx="25625" cy="29675"/>
            </a:xfrm>
            <a:custGeom>
              <a:avLst/>
              <a:gdLst/>
              <a:ahLst/>
              <a:cxnLst/>
              <a:rect l="l" t="t" r="r" b="b"/>
              <a:pathLst>
                <a:path w="1025" h="1187" extrusionOk="0">
                  <a:moveTo>
                    <a:pt x="680" y="0"/>
                  </a:moveTo>
                  <a:cubicBezTo>
                    <a:pt x="570" y="0"/>
                    <a:pt x="471" y="65"/>
                    <a:pt x="406" y="163"/>
                  </a:cubicBezTo>
                  <a:lnTo>
                    <a:pt x="72" y="734"/>
                  </a:lnTo>
                  <a:cubicBezTo>
                    <a:pt x="1" y="854"/>
                    <a:pt x="48" y="1068"/>
                    <a:pt x="191" y="1163"/>
                  </a:cubicBezTo>
                  <a:cubicBezTo>
                    <a:pt x="263" y="1187"/>
                    <a:pt x="287" y="1187"/>
                    <a:pt x="358" y="1187"/>
                  </a:cubicBezTo>
                  <a:cubicBezTo>
                    <a:pt x="477" y="1187"/>
                    <a:pt x="549" y="1116"/>
                    <a:pt x="620" y="1044"/>
                  </a:cubicBezTo>
                  <a:lnTo>
                    <a:pt x="953" y="473"/>
                  </a:lnTo>
                  <a:cubicBezTo>
                    <a:pt x="1025" y="330"/>
                    <a:pt x="977" y="139"/>
                    <a:pt x="834" y="44"/>
                  </a:cubicBezTo>
                  <a:cubicBezTo>
                    <a:pt x="782" y="14"/>
                    <a:pt x="730" y="0"/>
                    <a:pt x="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3"/>
            <p:cNvSpPr/>
            <p:nvPr/>
          </p:nvSpPr>
          <p:spPr>
            <a:xfrm>
              <a:off x="6050625" y="2388425"/>
              <a:ext cx="31575" cy="23450"/>
            </a:xfrm>
            <a:custGeom>
              <a:avLst/>
              <a:gdLst/>
              <a:ahLst/>
              <a:cxnLst/>
              <a:rect l="l" t="t" r="r" b="b"/>
              <a:pathLst>
                <a:path w="1263" h="938" extrusionOk="0">
                  <a:moveTo>
                    <a:pt x="905" y="0"/>
                  </a:moveTo>
                  <a:cubicBezTo>
                    <a:pt x="856" y="0"/>
                    <a:pt x="807" y="11"/>
                    <a:pt x="763" y="33"/>
                  </a:cubicBezTo>
                  <a:lnTo>
                    <a:pt x="191" y="366"/>
                  </a:lnTo>
                  <a:cubicBezTo>
                    <a:pt x="48" y="462"/>
                    <a:pt x="1" y="628"/>
                    <a:pt x="72" y="795"/>
                  </a:cubicBezTo>
                  <a:cubicBezTo>
                    <a:pt x="144" y="867"/>
                    <a:pt x="239" y="938"/>
                    <a:pt x="358" y="938"/>
                  </a:cubicBezTo>
                  <a:cubicBezTo>
                    <a:pt x="406" y="938"/>
                    <a:pt x="477" y="938"/>
                    <a:pt x="501" y="914"/>
                  </a:cubicBezTo>
                  <a:lnTo>
                    <a:pt x="1072" y="581"/>
                  </a:lnTo>
                  <a:cubicBezTo>
                    <a:pt x="1215" y="485"/>
                    <a:pt x="1263" y="319"/>
                    <a:pt x="1192" y="152"/>
                  </a:cubicBezTo>
                  <a:cubicBezTo>
                    <a:pt x="1126" y="53"/>
                    <a:pt x="1015" y="0"/>
                    <a:pt x="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6066700" y="2454075"/>
              <a:ext cx="24450" cy="14975"/>
            </a:xfrm>
            <a:custGeom>
              <a:avLst/>
              <a:gdLst/>
              <a:ahLst/>
              <a:cxnLst/>
              <a:rect l="l" t="t" r="r" b="b"/>
              <a:pathLst>
                <a:path w="978" h="599" extrusionOk="0">
                  <a:moveTo>
                    <a:pt x="274" y="0"/>
                  </a:moveTo>
                  <a:cubicBezTo>
                    <a:pt x="124" y="0"/>
                    <a:pt x="1" y="136"/>
                    <a:pt x="1" y="312"/>
                  </a:cubicBezTo>
                  <a:cubicBezTo>
                    <a:pt x="1" y="479"/>
                    <a:pt x="144" y="598"/>
                    <a:pt x="310" y="598"/>
                  </a:cubicBezTo>
                  <a:lnTo>
                    <a:pt x="691" y="598"/>
                  </a:lnTo>
                  <a:cubicBezTo>
                    <a:pt x="858" y="598"/>
                    <a:pt x="977" y="455"/>
                    <a:pt x="977" y="312"/>
                  </a:cubicBezTo>
                  <a:cubicBezTo>
                    <a:pt x="977" y="146"/>
                    <a:pt x="834" y="3"/>
                    <a:pt x="691" y="3"/>
                  </a:cubicBezTo>
                  <a:lnTo>
                    <a:pt x="310" y="3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5828575" y="2454125"/>
              <a:ext cx="24425" cy="14925"/>
            </a:xfrm>
            <a:custGeom>
              <a:avLst/>
              <a:gdLst/>
              <a:ahLst/>
              <a:cxnLst/>
              <a:rect l="l" t="t" r="r" b="b"/>
              <a:pathLst>
                <a:path w="977" h="597" extrusionOk="0">
                  <a:moveTo>
                    <a:pt x="310" y="1"/>
                  </a:moveTo>
                  <a:cubicBezTo>
                    <a:pt x="119" y="1"/>
                    <a:pt x="0" y="144"/>
                    <a:pt x="0" y="310"/>
                  </a:cubicBezTo>
                  <a:cubicBezTo>
                    <a:pt x="0" y="453"/>
                    <a:pt x="119" y="596"/>
                    <a:pt x="310" y="596"/>
                  </a:cubicBezTo>
                  <a:lnTo>
                    <a:pt x="691" y="596"/>
                  </a:lnTo>
                  <a:cubicBezTo>
                    <a:pt x="857" y="596"/>
                    <a:pt x="976" y="453"/>
                    <a:pt x="976" y="310"/>
                  </a:cubicBezTo>
                  <a:cubicBezTo>
                    <a:pt x="976" y="120"/>
                    <a:pt x="834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5838100" y="2388150"/>
              <a:ext cx="32175" cy="23725"/>
            </a:xfrm>
            <a:custGeom>
              <a:avLst/>
              <a:gdLst/>
              <a:ahLst/>
              <a:cxnLst/>
              <a:rect l="l" t="t" r="r" b="b"/>
              <a:pathLst>
                <a:path w="1287" h="949" extrusionOk="0">
                  <a:moveTo>
                    <a:pt x="369" y="1"/>
                  </a:moveTo>
                  <a:cubicBezTo>
                    <a:pt x="260" y="1"/>
                    <a:pt x="161" y="65"/>
                    <a:pt x="95" y="163"/>
                  </a:cubicBezTo>
                  <a:cubicBezTo>
                    <a:pt x="0" y="330"/>
                    <a:pt x="71" y="496"/>
                    <a:pt x="214" y="592"/>
                  </a:cubicBezTo>
                  <a:lnTo>
                    <a:pt x="786" y="925"/>
                  </a:lnTo>
                  <a:cubicBezTo>
                    <a:pt x="834" y="949"/>
                    <a:pt x="881" y="949"/>
                    <a:pt x="929" y="949"/>
                  </a:cubicBezTo>
                  <a:cubicBezTo>
                    <a:pt x="1048" y="949"/>
                    <a:pt x="1143" y="878"/>
                    <a:pt x="1191" y="806"/>
                  </a:cubicBezTo>
                  <a:cubicBezTo>
                    <a:pt x="1286" y="639"/>
                    <a:pt x="1238" y="473"/>
                    <a:pt x="1072" y="377"/>
                  </a:cubicBezTo>
                  <a:lnTo>
                    <a:pt x="524" y="44"/>
                  </a:lnTo>
                  <a:cubicBezTo>
                    <a:pt x="472" y="14"/>
                    <a:pt x="419" y="1"/>
                    <a:pt x="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5885725" y="2340800"/>
              <a:ext cx="26225" cy="29400"/>
            </a:xfrm>
            <a:custGeom>
              <a:avLst/>
              <a:gdLst/>
              <a:ahLst/>
              <a:cxnLst/>
              <a:rect l="l" t="t" r="r" b="b"/>
              <a:pathLst>
                <a:path w="1049" h="1176" extrusionOk="0">
                  <a:moveTo>
                    <a:pt x="356" y="0"/>
                  </a:moveTo>
                  <a:cubicBezTo>
                    <a:pt x="308" y="0"/>
                    <a:pt x="259" y="11"/>
                    <a:pt x="215" y="33"/>
                  </a:cubicBezTo>
                  <a:cubicBezTo>
                    <a:pt x="72" y="128"/>
                    <a:pt x="0" y="319"/>
                    <a:pt x="95" y="462"/>
                  </a:cubicBezTo>
                  <a:lnTo>
                    <a:pt x="429" y="1033"/>
                  </a:lnTo>
                  <a:cubicBezTo>
                    <a:pt x="476" y="1105"/>
                    <a:pt x="572" y="1176"/>
                    <a:pt x="691" y="1176"/>
                  </a:cubicBezTo>
                  <a:cubicBezTo>
                    <a:pt x="762" y="1176"/>
                    <a:pt x="810" y="1176"/>
                    <a:pt x="834" y="1152"/>
                  </a:cubicBezTo>
                  <a:cubicBezTo>
                    <a:pt x="1000" y="1057"/>
                    <a:pt x="1048" y="866"/>
                    <a:pt x="953" y="723"/>
                  </a:cubicBezTo>
                  <a:lnTo>
                    <a:pt x="619" y="152"/>
                  </a:lnTo>
                  <a:cubicBezTo>
                    <a:pt x="570" y="53"/>
                    <a:pt x="464" y="0"/>
                    <a:pt x="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9479;p84">
            <a:extLst>
              <a:ext uri="{FF2B5EF4-FFF2-40B4-BE49-F238E27FC236}">
                <a16:creationId xmlns:a16="http://schemas.microsoft.com/office/drawing/2014/main" id="{825C8424-768B-86CE-6949-0F62B4D3AAFE}"/>
              </a:ext>
            </a:extLst>
          </p:cNvPr>
          <p:cNvGrpSpPr/>
          <p:nvPr/>
        </p:nvGrpSpPr>
        <p:grpSpPr>
          <a:xfrm>
            <a:off x="1066430" y="1539982"/>
            <a:ext cx="546147" cy="603950"/>
            <a:chOff x="-33277650" y="3226875"/>
            <a:chExt cx="277275" cy="29185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3" name="Google Shape;9480;p84">
              <a:extLst>
                <a:ext uri="{FF2B5EF4-FFF2-40B4-BE49-F238E27FC236}">
                  <a16:creationId xmlns:a16="http://schemas.microsoft.com/office/drawing/2014/main" id="{C6A1889F-31FA-2A39-12DC-1638C26156B2}"/>
                </a:ext>
              </a:extLst>
            </p:cNvPr>
            <p:cNvSpPr/>
            <p:nvPr/>
          </p:nvSpPr>
          <p:spPr>
            <a:xfrm>
              <a:off x="-33071300" y="3440725"/>
              <a:ext cx="33100" cy="33900"/>
            </a:xfrm>
            <a:custGeom>
              <a:avLst/>
              <a:gdLst/>
              <a:ahLst/>
              <a:cxnLst/>
              <a:rect l="l" t="t" r="r" b="b"/>
              <a:pathLst>
                <a:path w="1324" h="1356" extrusionOk="0">
                  <a:moveTo>
                    <a:pt x="662" y="0"/>
                  </a:moveTo>
                  <a:cubicBezTo>
                    <a:pt x="284" y="0"/>
                    <a:pt x="1" y="315"/>
                    <a:pt x="1" y="693"/>
                  </a:cubicBezTo>
                  <a:cubicBezTo>
                    <a:pt x="1" y="1040"/>
                    <a:pt x="284" y="1355"/>
                    <a:pt x="662" y="1355"/>
                  </a:cubicBezTo>
                  <a:cubicBezTo>
                    <a:pt x="1040" y="1355"/>
                    <a:pt x="1324" y="1040"/>
                    <a:pt x="1324" y="693"/>
                  </a:cubicBezTo>
                  <a:cubicBezTo>
                    <a:pt x="1324" y="315"/>
                    <a:pt x="1040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481;p84">
              <a:extLst>
                <a:ext uri="{FF2B5EF4-FFF2-40B4-BE49-F238E27FC236}">
                  <a16:creationId xmlns:a16="http://schemas.microsoft.com/office/drawing/2014/main" id="{DD4E3561-15EC-B097-97AD-45EA33EADA9E}"/>
                </a:ext>
              </a:extLst>
            </p:cNvPr>
            <p:cNvSpPr/>
            <p:nvPr/>
          </p:nvSpPr>
          <p:spPr>
            <a:xfrm>
              <a:off x="-33157925" y="3227275"/>
              <a:ext cx="17350" cy="103200"/>
            </a:xfrm>
            <a:custGeom>
              <a:avLst/>
              <a:gdLst/>
              <a:ahLst/>
              <a:cxnLst/>
              <a:rect l="l" t="t" r="r" b="b"/>
              <a:pathLst>
                <a:path w="694" h="4128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128"/>
                  </a:lnTo>
                  <a:cubicBezTo>
                    <a:pt x="95" y="4096"/>
                    <a:pt x="221" y="4096"/>
                    <a:pt x="347" y="4096"/>
                  </a:cubicBezTo>
                  <a:cubicBezTo>
                    <a:pt x="473" y="4096"/>
                    <a:pt x="567" y="4096"/>
                    <a:pt x="693" y="412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482;p84">
              <a:extLst>
                <a:ext uri="{FF2B5EF4-FFF2-40B4-BE49-F238E27FC236}">
                  <a16:creationId xmlns:a16="http://schemas.microsoft.com/office/drawing/2014/main" id="{28A06500-8A50-96D0-FAC5-7C69BD1A3308}"/>
                </a:ext>
              </a:extLst>
            </p:cNvPr>
            <p:cNvSpPr/>
            <p:nvPr/>
          </p:nvSpPr>
          <p:spPr>
            <a:xfrm>
              <a:off x="-33175250" y="3347650"/>
              <a:ext cx="51200" cy="51350"/>
            </a:xfrm>
            <a:custGeom>
              <a:avLst/>
              <a:gdLst/>
              <a:ahLst/>
              <a:cxnLst/>
              <a:rect l="l" t="t" r="r" b="b"/>
              <a:pathLst>
                <a:path w="2048" h="2054" extrusionOk="0">
                  <a:moveTo>
                    <a:pt x="938" y="0"/>
                  </a:moveTo>
                  <a:cubicBezTo>
                    <a:pt x="417" y="0"/>
                    <a:pt x="0" y="451"/>
                    <a:pt x="0" y="1014"/>
                  </a:cubicBezTo>
                  <a:cubicBezTo>
                    <a:pt x="0" y="1549"/>
                    <a:pt x="473" y="2054"/>
                    <a:pt x="1040" y="2054"/>
                  </a:cubicBezTo>
                  <a:cubicBezTo>
                    <a:pt x="1575" y="2054"/>
                    <a:pt x="2048" y="1581"/>
                    <a:pt x="2048" y="1014"/>
                  </a:cubicBezTo>
                  <a:cubicBezTo>
                    <a:pt x="2048" y="447"/>
                    <a:pt x="1575" y="6"/>
                    <a:pt x="1040" y="6"/>
                  </a:cubicBezTo>
                  <a:cubicBezTo>
                    <a:pt x="1006" y="2"/>
                    <a:pt x="972" y="0"/>
                    <a:pt x="9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483;p84">
              <a:extLst>
                <a:ext uri="{FF2B5EF4-FFF2-40B4-BE49-F238E27FC236}">
                  <a16:creationId xmlns:a16="http://schemas.microsoft.com/office/drawing/2014/main" id="{4D8D57BF-D139-9F69-FE61-98406BC77BB4}"/>
                </a:ext>
              </a:extLst>
            </p:cNvPr>
            <p:cNvSpPr/>
            <p:nvPr/>
          </p:nvSpPr>
          <p:spPr>
            <a:xfrm>
              <a:off x="-33224875" y="3404500"/>
              <a:ext cx="159900" cy="114225"/>
            </a:xfrm>
            <a:custGeom>
              <a:avLst/>
              <a:gdLst/>
              <a:ahLst/>
              <a:cxnLst/>
              <a:rect l="l" t="t" r="r" b="b"/>
              <a:pathLst>
                <a:path w="6396" h="4569" extrusionOk="0">
                  <a:moveTo>
                    <a:pt x="1954" y="0"/>
                  </a:moveTo>
                  <a:lnTo>
                    <a:pt x="0" y="2520"/>
                  </a:lnTo>
                  <a:lnTo>
                    <a:pt x="0" y="4222"/>
                  </a:lnTo>
                  <a:cubicBezTo>
                    <a:pt x="0" y="4411"/>
                    <a:pt x="158" y="4568"/>
                    <a:pt x="347" y="4568"/>
                  </a:cubicBezTo>
                  <a:lnTo>
                    <a:pt x="3781" y="4568"/>
                  </a:lnTo>
                  <a:cubicBezTo>
                    <a:pt x="3970" y="4568"/>
                    <a:pt x="4127" y="4411"/>
                    <a:pt x="4127" y="4222"/>
                  </a:cubicBezTo>
                  <a:lnTo>
                    <a:pt x="4127" y="3875"/>
                  </a:lnTo>
                  <a:lnTo>
                    <a:pt x="5136" y="3875"/>
                  </a:lnTo>
                  <a:cubicBezTo>
                    <a:pt x="5577" y="3844"/>
                    <a:pt x="6018" y="3718"/>
                    <a:pt x="6396" y="3434"/>
                  </a:cubicBezTo>
                  <a:cubicBezTo>
                    <a:pt x="5986" y="3277"/>
                    <a:pt x="5608" y="2930"/>
                    <a:pt x="5514" y="2489"/>
                  </a:cubicBezTo>
                  <a:lnTo>
                    <a:pt x="4442" y="2489"/>
                  </a:lnTo>
                  <a:cubicBezTo>
                    <a:pt x="3497" y="2489"/>
                    <a:pt x="2741" y="1733"/>
                    <a:pt x="2741" y="788"/>
                  </a:cubicBezTo>
                  <a:lnTo>
                    <a:pt x="2741" y="410"/>
                  </a:lnTo>
                  <a:cubicBezTo>
                    <a:pt x="2426" y="315"/>
                    <a:pt x="2206" y="189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484;p84">
              <a:extLst>
                <a:ext uri="{FF2B5EF4-FFF2-40B4-BE49-F238E27FC236}">
                  <a16:creationId xmlns:a16="http://schemas.microsoft.com/office/drawing/2014/main" id="{9B294369-C264-D8B5-1FA0-6EBD93B81785}"/>
                </a:ext>
              </a:extLst>
            </p:cNvPr>
            <p:cNvSpPr/>
            <p:nvPr/>
          </p:nvSpPr>
          <p:spPr>
            <a:xfrm>
              <a:off x="-33141400" y="3312350"/>
              <a:ext cx="127625" cy="138625"/>
            </a:xfrm>
            <a:custGeom>
              <a:avLst/>
              <a:gdLst/>
              <a:ahLst/>
              <a:cxnLst/>
              <a:rect l="l" t="t" r="r" b="b"/>
              <a:pathLst>
                <a:path w="5105" h="5545" extrusionOk="0">
                  <a:moveTo>
                    <a:pt x="4128" y="0"/>
                  </a:moveTo>
                  <a:lnTo>
                    <a:pt x="694" y="662"/>
                  </a:lnTo>
                  <a:lnTo>
                    <a:pt x="694" y="1040"/>
                  </a:lnTo>
                  <a:cubicBezTo>
                    <a:pt x="1103" y="1355"/>
                    <a:pt x="1387" y="1827"/>
                    <a:pt x="1387" y="2426"/>
                  </a:cubicBezTo>
                  <a:cubicBezTo>
                    <a:pt x="1387" y="3245"/>
                    <a:pt x="788" y="3938"/>
                    <a:pt x="1" y="4127"/>
                  </a:cubicBezTo>
                  <a:lnTo>
                    <a:pt x="1" y="4505"/>
                  </a:lnTo>
                  <a:cubicBezTo>
                    <a:pt x="1" y="5072"/>
                    <a:pt x="473" y="5545"/>
                    <a:pt x="1009" y="5545"/>
                  </a:cubicBezTo>
                  <a:lnTo>
                    <a:pt x="2080" y="5545"/>
                  </a:lnTo>
                  <a:cubicBezTo>
                    <a:pt x="2238" y="4946"/>
                    <a:pt x="2742" y="4505"/>
                    <a:pt x="3372" y="4505"/>
                  </a:cubicBezTo>
                  <a:cubicBezTo>
                    <a:pt x="3624" y="4505"/>
                    <a:pt x="3844" y="4600"/>
                    <a:pt x="4065" y="4726"/>
                  </a:cubicBezTo>
                  <a:lnTo>
                    <a:pt x="4065" y="4127"/>
                  </a:lnTo>
                  <a:lnTo>
                    <a:pt x="4128" y="4127"/>
                  </a:lnTo>
                  <a:cubicBezTo>
                    <a:pt x="4443" y="4064"/>
                    <a:pt x="4758" y="3938"/>
                    <a:pt x="4916" y="3655"/>
                  </a:cubicBezTo>
                  <a:cubicBezTo>
                    <a:pt x="5105" y="3340"/>
                    <a:pt x="5105" y="2993"/>
                    <a:pt x="4947" y="2678"/>
                  </a:cubicBezTo>
                  <a:lnTo>
                    <a:pt x="4128" y="1008"/>
                  </a:lnTo>
                  <a:lnTo>
                    <a:pt x="41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485;p84">
              <a:extLst>
                <a:ext uri="{FF2B5EF4-FFF2-40B4-BE49-F238E27FC236}">
                  <a16:creationId xmlns:a16="http://schemas.microsoft.com/office/drawing/2014/main" id="{D2D5E6EB-D445-DA84-BA1F-AB03931B0985}"/>
                </a:ext>
              </a:extLst>
            </p:cNvPr>
            <p:cNvSpPr/>
            <p:nvPr/>
          </p:nvSpPr>
          <p:spPr>
            <a:xfrm>
              <a:off x="-33122500" y="3226875"/>
              <a:ext cx="122125" cy="83925"/>
            </a:xfrm>
            <a:custGeom>
              <a:avLst/>
              <a:gdLst/>
              <a:ahLst/>
              <a:cxnLst/>
              <a:rect l="l" t="t" r="r" b="b"/>
              <a:pathLst>
                <a:path w="4885" h="3357" extrusionOk="0">
                  <a:moveTo>
                    <a:pt x="3376" y="1"/>
                  </a:moveTo>
                  <a:cubicBezTo>
                    <a:pt x="3025" y="1"/>
                    <a:pt x="2679" y="143"/>
                    <a:pt x="2427" y="426"/>
                  </a:cubicBezTo>
                  <a:lnTo>
                    <a:pt x="2143" y="678"/>
                  </a:lnTo>
                  <a:lnTo>
                    <a:pt x="1" y="678"/>
                  </a:lnTo>
                  <a:lnTo>
                    <a:pt x="1" y="3356"/>
                  </a:lnTo>
                  <a:lnTo>
                    <a:pt x="4191" y="2537"/>
                  </a:lnTo>
                  <a:lnTo>
                    <a:pt x="4349" y="2379"/>
                  </a:lnTo>
                  <a:cubicBezTo>
                    <a:pt x="4884" y="1844"/>
                    <a:pt x="4884" y="962"/>
                    <a:pt x="4349" y="426"/>
                  </a:cubicBezTo>
                  <a:cubicBezTo>
                    <a:pt x="4081" y="143"/>
                    <a:pt x="3726" y="1"/>
                    <a:pt x="3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486;p84">
              <a:extLst>
                <a:ext uri="{FF2B5EF4-FFF2-40B4-BE49-F238E27FC236}">
                  <a16:creationId xmlns:a16="http://schemas.microsoft.com/office/drawing/2014/main" id="{C5E21680-9B2C-B5AB-AAD3-62C8895536E1}"/>
                </a:ext>
              </a:extLst>
            </p:cNvPr>
            <p:cNvSpPr/>
            <p:nvPr/>
          </p:nvSpPr>
          <p:spPr>
            <a:xfrm>
              <a:off x="-33277650" y="3245400"/>
              <a:ext cx="102400" cy="198500"/>
            </a:xfrm>
            <a:custGeom>
              <a:avLst/>
              <a:gdLst/>
              <a:ahLst/>
              <a:cxnLst/>
              <a:rect l="l" t="t" r="r" b="b"/>
              <a:pathLst>
                <a:path w="4096" h="7940" extrusionOk="0">
                  <a:moveTo>
                    <a:pt x="4096" y="0"/>
                  </a:moveTo>
                  <a:cubicBezTo>
                    <a:pt x="1828" y="95"/>
                    <a:pt x="0" y="1985"/>
                    <a:pt x="0" y="4316"/>
                  </a:cubicBezTo>
                  <a:cubicBezTo>
                    <a:pt x="0" y="5766"/>
                    <a:pt x="757" y="7120"/>
                    <a:pt x="1954" y="7939"/>
                  </a:cubicBezTo>
                  <a:lnTo>
                    <a:pt x="3592" y="5829"/>
                  </a:lnTo>
                  <a:cubicBezTo>
                    <a:pt x="3466" y="5576"/>
                    <a:pt x="3434" y="5356"/>
                    <a:pt x="3434" y="5104"/>
                  </a:cubicBezTo>
                  <a:cubicBezTo>
                    <a:pt x="3434" y="4568"/>
                    <a:pt x="3718" y="4033"/>
                    <a:pt x="4096" y="3718"/>
                  </a:cubicBezTo>
                  <a:lnTo>
                    <a:pt x="40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2747;p68">
            <a:extLst>
              <a:ext uri="{FF2B5EF4-FFF2-40B4-BE49-F238E27FC236}">
                <a16:creationId xmlns:a16="http://schemas.microsoft.com/office/drawing/2014/main" id="{1FE49CD8-C578-6C1C-AB5E-EEC3A1397734}"/>
              </a:ext>
            </a:extLst>
          </p:cNvPr>
          <p:cNvGrpSpPr/>
          <p:nvPr/>
        </p:nvGrpSpPr>
        <p:grpSpPr>
          <a:xfrm>
            <a:off x="1089175" y="2629657"/>
            <a:ext cx="458751" cy="592585"/>
            <a:chOff x="1082925" y="3905625"/>
            <a:chExt cx="169700" cy="263175"/>
          </a:xfrm>
        </p:grpSpPr>
        <p:sp>
          <p:nvSpPr>
            <p:cNvPr id="11" name="Google Shape;2748;p68">
              <a:extLst>
                <a:ext uri="{FF2B5EF4-FFF2-40B4-BE49-F238E27FC236}">
                  <a16:creationId xmlns:a16="http://schemas.microsoft.com/office/drawing/2014/main" id="{CADE8329-4048-341E-676F-FE6F8D2C5CE7}"/>
                </a:ext>
              </a:extLst>
            </p:cNvPr>
            <p:cNvSpPr/>
            <p:nvPr/>
          </p:nvSpPr>
          <p:spPr>
            <a:xfrm>
              <a:off x="1154375" y="4106850"/>
              <a:ext cx="25025" cy="25625"/>
            </a:xfrm>
            <a:custGeom>
              <a:avLst/>
              <a:gdLst/>
              <a:ahLst/>
              <a:cxnLst/>
              <a:rect l="l" t="t" r="r" b="b"/>
              <a:pathLst>
                <a:path w="1001" h="1025" extrusionOk="0">
                  <a:moveTo>
                    <a:pt x="501" y="0"/>
                  </a:moveTo>
                  <a:cubicBezTo>
                    <a:pt x="215" y="0"/>
                    <a:pt x="0" y="239"/>
                    <a:pt x="0" y="524"/>
                  </a:cubicBezTo>
                  <a:cubicBezTo>
                    <a:pt x="0" y="786"/>
                    <a:pt x="239" y="1024"/>
                    <a:pt x="501" y="1024"/>
                  </a:cubicBezTo>
                  <a:cubicBezTo>
                    <a:pt x="763" y="1024"/>
                    <a:pt x="1001" y="786"/>
                    <a:pt x="1001" y="524"/>
                  </a:cubicBezTo>
                  <a:cubicBezTo>
                    <a:pt x="1001" y="239"/>
                    <a:pt x="810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49;p68">
              <a:extLst>
                <a:ext uri="{FF2B5EF4-FFF2-40B4-BE49-F238E27FC236}">
                  <a16:creationId xmlns:a16="http://schemas.microsoft.com/office/drawing/2014/main" id="{34A9BF7F-7AAB-F736-F027-C215CF8A6BA1}"/>
                </a:ext>
              </a:extLst>
            </p:cNvPr>
            <p:cNvSpPr/>
            <p:nvPr/>
          </p:nvSpPr>
          <p:spPr>
            <a:xfrm>
              <a:off x="1134125" y="3906225"/>
              <a:ext cx="64325" cy="14900"/>
            </a:xfrm>
            <a:custGeom>
              <a:avLst/>
              <a:gdLst/>
              <a:ahLst/>
              <a:cxnLst/>
              <a:rect l="l" t="t" r="r" b="b"/>
              <a:pathLst>
                <a:path w="2573" h="596" extrusionOk="0">
                  <a:moveTo>
                    <a:pt x="1" y="0"/>
                  </a:moveTo>
                  <a:lnTo>
                    <a:pt x="239" y="452"/>
                  </a:lnTo>
                  <a:cubicBezTo>
                    <a:pt x="334" y="524"/>
                    <a:pt x="429" y="595"/>
                    <a:pt x="549" y="595"/>
                  </a:cubicBezTo>
                  <a:lnTo>
                    <a:pt x="2049" y="595"/>
                  </a:lnTo>
                  <a:cubicBezTo>
                    <a:pt x="2168" y="595"/>
                    <a:pt x="2263" y="524"/>
                    <a:pt x="2311" y="452"/>
                  </a:cubicBezTo>
                  <a:lnTo>
                    <a:pt x="2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50;p68">
              <a:extLst>
                <a:ext uri="{FF2B5EF4-FFF2-40B4-BE49-F238E27FC236}">
                  <a16:creationId xmlns:a16="http://schemas.microsoft.com/office/drawing/2014/main" id="{6F7F2576-B629-B5AC-9F15-0EAFE44BFF02}"/>
                </a:ext>
              </a:extLst>
            </p:cNvPr>
            <p:cNvSpPr/>
            <p:nvPr/>
          </p:nvSpPr>
          <p:spPr>
            <a:xfrm>
              <a:off x="1128175" y="3992550"/>
              <a:ext cx="15500" cy="15500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1" y="0"/>
                  </a:moveTo>
                  <a:lnTo>
                    <a:pt x="1" y="619"/>
                  </a:lnTo>
                  <a:lnTo>
                    <a:pt x="620" y="619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51;p68">
              <a:extLst>
                <a:ext uri="{FF2B5EF4-FFF2-40B4-BE49-F238E27FC236}">
                  <a16:creationId xmlns:a16="http://schemas.microsoft.com/office/drawing/2014/main" id="{458FC5C4-B446-83E2-FFD4-5BE266365526}"/>
                </a:ext>
              </a:extLst>
            </p:cNvPr>
            <p:cNvSpPr/>
            <p:nvPr/>
          </p:nvSpPr>
          <p:spPr>
            <a:xfrm>
              <a:off x="1082925" y="3905625"/>
              <a:ext cx="169700" cy="263175"/>
            </a:xfrm>
            <a:custGeom>
              <a:avLst/>
              <a:gdLst/>
              <a:ahLst/>
              <a:cxnLst/>
              <a:rect l="l" t="t" r="r" b="b"/>
              <a:pathLst>
                <a:path w="6788" h="10527" extrusionOk="0">
                  <a:moveTo>
                    <a:pt x="3930" y="2858"/>
                  </a:moveTo>
                  <a:cubicBezTo>
                    <a:pt x="4097" y="2858"/>
                    <a:pt x="4216" y="3001"/>
                    <a:pt x="4216" y="3144"/>
                  </a:cubicBezTo>
                  <a:lnTo>
                    <a:pt x="4216" y="5716"/>
                  </a:lnTo>
                  <a:cubicBezTo>
                    <a:pt x="4216" y="5882"/>
                    <a:pt x="4073" y="6001"/>
                    <a:pt x="3930" y="6001"/>
                  </a:cubicBezTo>
                  <a:cubicBezTo>
                    <a:pt x="3740" y="6001"/>
                    <a:pt x="3621" y="5859"/>
                    <a:pt x="3621" y="5716"/>
                  </a:cubicBezTo>
                  <a:lnTo>
                    <a:pt x="3621" y="3739"/>
                  </a:lnTo>
                  <a:cubicBezTo>
                    <a:pt x="3478" y="3739"/>
                    <a:pt x="3335" y="3596"/>
                    <a:pt x="3335" y="3453"/>
                  </a:cubicBezTo>
                  <a:cubicBezTo>
                    <a:pt x="3335" y="3263"/>
                    <a:pt x="3478" y="3144"/>
                    <a:pt x="3621" y="3120"/>
                  </a:cubicBezTo>
                  <a:cubicBezTo>
                    <a:pt x="3668" y="2977"/>
                    <a:pt x="3787" y="2858"/>
                    <a:pt x="3930" y="2858"/>
                  </a:cubicBezTo>
                  <a:close/>
                  <a:moveTo>
                    <a:pt x="2739" y="2882"/>
                  </a:moveTo>
                  <a:cubicBezTo>
                    <a:pt x="2906" y="2882"/>
                    <a:pt x="3025" y="3025"/>
                    <a:pt x="3025" y="3167"/>
                  </a:cubicBezTo>
                  <a:lnTo>
                    <a:pt x="3025" y="5739"/>
                  </a:lnTo>
                  <a:cubicBezTo>
                    <a:pt x="3025" y="5906"/>
                    <a:pt x="2882" y="6025"/>
                    <a:pt x="2739" y="6025"/>
                  </a:cubicBezTo>
                  <a:lnTo>
                    <a:pt x="1477" y="6025"/>
                  </a:lnTo>
                  <a:cubicBezTo>
                    <a:pt x="1334" y="6025"/>
                    <a:pt x="1191" y="5882"/>
                    <a:pt x="1191" y="5739"/>
                  </a:cubicBezTo>
                  <a:cubicBezTo>
                    <a:pt x="1191" y="5549"/>
                    <a:pt x="1334" y="5430"/>
                    <a:pt x="1477" y="5430"/>
                  </a:cubicBezTo>
                  <a:lnTo>
                    <a:pt x="2406" y="5430"/>
                  </a:lnTo>
                  <a:lnTo>
                    <a:pt x="2406" y="4715"/>
                  </a:lnTo>
                  <a:lnTo>
                    <a:pt x="1477" y="4715"/>
                  </a:lnTo>
                  <a:cubicBezTo>
                    <a:pt x="1311" y="4715"/>
                    <a:pt x="1191" y="4573"/>
                    <a:pt x="1191" y="4430"/>
                  </a:cubicBezTo>
                  <a:lnTo>
                    <a:pt x="1191" y="3167"/>
                  </a:lnTo>
                  <a:cubicBezTo>
                    <a:pt x="1191" y="3001"/>
                    <a:pt x="1334" y="2882"/>
                    <a:pt x="1477" y="2882"/>
                  </a:cubicBezTo>
                  <a:close/>
                  <a:moveTo>
                    <a:pt x="5240" y="2906"/>
                  </a:moveTo>
                  <a:cubicBezTo>
                    <a:pt x="5407" y="2906"/>
                    <a:pt x="5526" y="3048"/>
                    <a:pt x="5526" y="3215"/>
                  </a:cubicBezTo>
                  <a:lnTo>
                    <a:pt x="5526" y="5739"/>
                  </a:lnTo>
                  <a:cubicBezTo>
                    <a:pt x="5526" y="5906"/>
                    <a:pt x="5383" y="6025"/>
                    <a:pt x="5240" y="6025"/>
                  </a:cubicBezTo>
                  <a:cubicBezTo>
                    <a:pt x="5097" y="6025"/>
                    <a:pt x="4930" y="5882"/>
                    <a:pt x="4930" y="5739"/>
                  </a:cubicBezTo>
                  <a:lnTo>
                    <a:pt x="4930" y="3763"/>
                  </a:lnTo>
                  <a:cubicBezTo>
                    <a:pt x="4787" y="3763"/>
                    <a:pt x="4645" y="3620"/>
                    <a:pt x="4645" y="3477"/>
                  </a:cubicBezTo>
                  <a:cubicBezTo>
                    <a:pt x="4645" y="3287"/>
                    <a:pt x="4764" y="3167"/>
                    <a:pt x="4930" y="3167"/>
                  </a:cubicBezTo>
                  <a:cubicBezTo>
                    <a:pt x="4954" y="3025"/>
                    <a:pt x="5097" y="2906"/>
                    <a:pt x="5240" y="2906"/>
                  </a:cubicBezTo>
                  <a:close/>
                  <a:moveTo>
                    <a:pt x="3359" y="7430"/>
                  </a:moveTo>
                  <a:cubicBezTo>
                    <a:pt x="3978" y="7430"/>
                    <a:pt x="4502" y="7930"/>
                    <a:pt x="4502" y="8573"/>
                  </a:cubicBezTo>
                  <a:cubicBezTo>
                    <a:pt x="4502" y="9193"/>
                    <a:pt x="3978" y="9693"/>
                    <a:pt x="3359" y="9693"/>
                  </a:cubicBezTo>
                  <a:cubicBezTo>
                    <a:pt x="2739" y="9693"/>
                    <a:pt x="2239" y="9193"/>
                    <a:pt x="2239" y="8573"/>
                  </a:cubicBezTo>
                  <a:cubicBezTo>
                    <a:pt x="2239" y="7930"/>
                    <a:pt x="2739" y="7430"/>
                    <a:pt x="3359" y="7430"/>
                  </a:cubicBezTo>
                  <a:close/>
                  <a:moveTo>
                    <a:pt x="930" y="0"/>
                  </a:moveTo>
                  <a:cubicBezTo>
                    <a:pt x="406" y="0"/>
                    <a:pt x="1" y="405"/>
                    <a:pt x="1" y="905"/>
                  </a:cubicBezTo>
                  <a:lnTo>
                    <a:pt x="1" y="9597"/>
                  </a:lnTo>
                  <a:cubicBezTo>
                    <a:pt x="1" y="10121"/>
                    <a:pt x="406" y="10526"/>
                    <a:pt x="930" y="10526"/>
                  </a:cubicBezTo>
                  <a:lnTo>
                    <a:pt x="5859" y="10526"/>
                  </a:lnTo>
                  <a:cubicBezTo>
                    <a:pt x="6359" y="10526"/>
                    <a:pt x="6788" y="10121"/>
                    <a:pt x="6788" y="9597"/>
                  </a:cubicBezTo>
                  <a:lnTo>
                    <a:pt x="6788" y="905"/>
                  </a:lnTo>
                  <a:cubicBezTo>
                    <a:pt x="6740" y="405"/>
                    <a:pt x="6335" y="0"/>
                    <a:pt x="5835" y="0"/>
                  </a:cubicBezTo>
                  <a:lnTo>
                    <a:pt x="5335" y="0"/>
                  </a:lnTo>
                  <a:lnTo>
                    <a:pt x="4930" y="738"/>
                  </a:lnTo>
                  <a:cubicBezTo>
                    <a:pt x="4764" y="1024"/>
                    <a:pt x="4454" y="1215"/>
                    <a:pt x="4144" y="1215"/>
                  </a:cubicBezTo>
                  <a:lnTo>
                    <a:pt x="2620" y="1215"/>
                  </a:lnTo>
                  <a:cubicBezTo>
                    <a:pt x="2263" y="1215"/>
                    <a:pt x="1954" y="1024"/>
                    <a:pt x="1811" y="738"/>
                  </a:cubicBezTo>
                  <a:lnTo>
                    <a:pt x="14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226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" grpId="0" animBg="1"/>
      <p:bldP spid="1189" grpId="0" animBg="1"/>
      <p:bldP spid="1190" grpId="0" animBg="1"/>
      <p:bldP spid="1192" grpId="0" build="p"/>
      <p:bldP spid="1193" grpId="0" build="p"/>
      <p:bldP spid="1194" grpId="0" build="p"/>
      <p:bldP spid="1195" grpId="0" build="p"/>
      <p:bldP spid="1196" grpId="0" build="p"/>
      <p:bldP spid="119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50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DISPATCH SYSTEM REQUIREMENTS</a:t>
            </a:r>
            <a:endParaRPr dirty="0"/>
          </a:p>
        </p:txBody>
      </p:sp>
      <p:sp>
        <p:nvSpPr>
          <p:cNvPr id="1618" name="Google Shape;1618;p50"/>
          <p:cNvSpPr txBox="1">
            <a:spLocks noGrp="1"/>
          </p:cNvSpPr>
          <p:nvPr>
            <p:ph type="subTitle" idx="1"/>
          </p:nvPr>
        </p:nvSpPr>
        <p:spPr>
          <a:xfrm>
            <a:off x="1038828" y="2122285"/>
            <a:ext cx="23052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Events are happening in real-time</a:t>
            </a:r>
            <a:endParaRPr dirty="0"/>
          </a:p>
        </p:txBody>
      </p:sp>
      <p:sp>
        <p:nvSpPr>
          <p:cNvPr id="1619" name="Google Shape;1619;p50"/>
          <p:cNvSpPr txBox="1">
            <a:spLocks noGrp="1"/>
          </p:cNvSpPr>
          <p:nvPr>
            <p:ph type="subTitle" idx="2"/>
          </p:nvPr>
        </p:nvSpPr>
        <p:spPr>
          <a:xfrm>
            <a:off x="1038827" y="1713129"/>
            <a:ext cx="2460929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PERFORMANCE</a:t>
            </a:r>
            <a:endParaRPr dirty="0"/>
          </a:p>
        </p:txBody>
      </p:sp>
      <p:sp>
        <p:nvSpPr>
          <p:cNvPr id="1620" name="Google Shape;1620;p50"/>
          <p:cNvSpPr txBox="1">
            <a:spLocks noGrp="1"/>
          </p:cNvSpPr>
          <p:nvPr>
            <p:ph type="subTitle" idx="3"/>
          </p:nvPr>
        </p:nvSpPr>
        <p:spPr>
          <a:xfrm>
            <a:off x="4605068" y="2126358"/>
            <a:ext cx="24386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failure may have lethal consequences</a:t>
            </a:r>
            <a:endParaRPr dirty="0"/>
          </a:p>
        </p:txBody>
      </p:sp>
      <p:sp>
        <p:nvSpPr>
          <p:cNvPr id="1621" name="Google Shape;1621;p50"/>
          <p:cNvSpPr txBox="1">
            <a:spLocks noGrp="1"/>
          </p:cNvSpPr>
          <p:nvPr>
            <p:ph type="subTitle" idx="4"/>
          </p:nvPr>
        </p:nvSpPr>
        <p:spPr>
          <a:xfrm>
            <a:off x="4605067" y="1717202"/>
            <a:ext cx="2939344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FAULT-TOLERANT</a:t>
            </a:r>
            <a:endParaRPr dirty="0"/>
          </a:p>
        </p:txBody>
      </p:sp>
      <p:sp>
        <p:nvSpPr>
          <p:cNvPr id="1622" name="Google Shape;1622;p50"/>
          <p:cNvSpPr txBox="1">
            <a:spLocks noGrp="1"/>
          </p:cNvSpPr>
          <p:nvPr>
            <p:ph type="subTitle" idx="5"/>
          </p:nvPr>
        </p:nvSpPr>
        <p:spPr>
          <a:xfrm>
            <a:off x="1081132" y="3889989"/>
            <a:ext cx="23052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Messages need to be sent to radios &amp; pagers</a:t>
            </a:r>
            <a:endParaRPr dirty="0"/>
          </a:p>
        </p:txBody>
      </p:sp>
      <p:sp>
        <p:nvSpPr>
          <p:cNvPr id="1623" name="Google Shape;1623;p50"/>
          <p:cNvSpPr txBox="1">
            <a:spLocks noGrp="1"/>
          </p:cNvSpPr>
          <p:nvPr>
            <p:ph type="subTitle" idx="6"/>
          </p:nvPr>
        </p:nvSpPr>
        <p:spPr>
          <a:xfrm>
            <a:off x="1038827" y="3122906"/>
            <a:ext cx="3130401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EXTERNAL COMMUNICATION</a:t>
            </a:r>
            <a:endParaRPr dirty="0"/>
          </a:p>
        </p:txBody>
      </p:sp>
      <p:sp>
        <p:nvSpPr>
          <p:cNvPr id="1624" name="Google Shape;1624;p50"/>
          <p:cNvSpPr txBox="1">
            <a:spLocks noGrp="1"/>
          </p:cNvSpPr>
          <p:nvPr>
            <p:ph type="subTitle" idx="7"/>
          </p:nvPr>
        </p:nvSpPr>
        <p:spPr>
          <a:xfrm>
            <a:off x="4605067" y="3889989"/>
            <a:ext cx="2601275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Multiple operators may use system concurrently</a:t>
            </a:r>
            <a:endParaRPr dirty="0"/>
          </a:p>
        </p:txBody>
      </p:sp>
      <p:sp>
        <p:nvSpPr>
          <p:cNvPr id="1625" name="Google Shape;1625;p50"/>
          <p:cNvSpPr txBox="1">
            <a:spLocks noGrp="1"/>
          </p:cNvSpPr>
          <p:nvPr>
            <p:ph type="subTitle" idx="8"/>
          </p:nvPr>
        </p:nvSpPr>
        <p:spPr>
          <a:xfrm>
            <a:off x="4605067" y="3301855"/>
            <a:ext cx="2780889" cy="588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RESPONSIVENESS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518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" grpId="0" build="p"/>
      <p:bldP spid="1619" grpId="0" build="p"/>
      <p:bldP spid="1620" grpId="0" build="p"/>
      <p:bldP spid="1621" grpId="0" build="p"/>
      <p:bldP spid="1622" grpId="0" build="p"/>
      <p:bldP spid="1623" grpId="0" build="p"/>
      <p:bldP spid="1624" grpId="0" build="p"/>
      <p:bldP spid="162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5" name="Google Shape;1225;p44"/>
          <p:cNvGrpSpPr/>
          <p:nvPr/>
        </p:nvGrpSpPr>
        <p:grpSpPr>
          <a:xfrm rot="10800000" flipH="1">
            <a:off x="8478675" y="155287"/>
            <a:ext cx="1220922" cy="4602486"/>
            <a:chOff x="8326275" y="2887"/>
            <a:chExt cx="1220922" cy="4602486"/>
          </a:xfrm>
        </p:grpSpPr>
        <p:sp>
          <p:nvSpPr>
            <p:cNvPr id="1226" name="Google Shape;1226;p44"/>
            <p:cNvSpPr/>
            <p:nvPr/>
          </p:nvSpPr>
          <p:spPr>
            <a:xfrm>
              <a:off x="8326275" y="2887"/>
              <a:ext cx="1220922" cy="4602486"/>
            </a:xfrm>
            <a:custGeom>
              <a:avLst/>
              <a:gdLst/>
              <a:ahLst/>
              <a:cxnLst/>
              <a:rect l="l" t="t" r="r" b="b"/>
              <a:pathLst>
                <a:path w="19349" h="67033" extrusionOk="0">
                  <a:moveTo>
                    <a:pt x="1" y="1"/>
                  </a:moveTo>
                  <a:lnTo>
                    <a:pt x="1" y="67033"/>
                  </a:lnTo>
                  <a:lnTo>
                    <a:pt x="19349" y="67033"/>
                  </a:lnTo>
                  <a:lnTo>
                    <a:pt x="19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8382288" y="6248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9026688" y="6248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 rot="10800000" flipH="1">
              <a:off x="8377525" y="15576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 rot="10800000" flipH="1">
              <a:off x="8852125" y="14115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 rot="10800000" flipH="1">
              <a:off x="8382288" y="10671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4"/>
            <p:cNvSpPr/>
            <p:nvPr/>
          </p:nvSpPr>
          <p:spPr>
            <a:xfrm rot="10800000" flipH="1">
              <a:off x="9026688" y="10671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4"/>
            <p:cNvSpPr/>
            <p:nvPr/>
          </p:nvSpPr>
          <p:spPr>
            <a:xfrm rot="10800000" flipH="1">
              <a:off x="8856888" y="9210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4"/>
            <p:cNvSpPr/>
            <p:nvPr/>
          </p:nvSpPr>
          <p:spPr>
            <a:xfrm rot="10800000" flipH="1">
              <a:off x="8487063" y="31298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4"/>
            <p:cNvSpPr/>
            <p:nvPr/>
          </p:nvSpPr>
          <p:spPr>
            <a:xfrm rot="10800000" flipH="1">
              <a:off x="8809263" y="31298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 rot="10800000" flipH="1">
              <a:off x="9131463" y="34140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 rot="10800000" flipH="1">
              <a:off x="8639463" y="29837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 flipH="1">
              <a:off x="8529925" y="21970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 flipH="1">
              <a:off x="8377525" y="23431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 flipH="1">
              <a:off x="9179088" y="17065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 flipH="1">
              <a:off x="8534688" y="17065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 flipH="1">
              <a:off x="8704488" y="18526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 rot="10800000">
              <a:off x="8529925" y="26393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 rot="10800000">
              <a:off x="8699725" y="24932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 rot="10800000">
              <a:off x="90647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 rot="10800000">
              <a:off x="87425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 rot="10800000">
              <a:off x="84203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 rot="10800000">
              <a:off x="8912388" y="40666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 flipH="1">
              <a:off x="9021925" y="39165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9021925" y="35641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9174325" y="37102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 rot="10800000" flipH="1">
              <a:off x="8377525" y="37221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4"/>
            <p:cNvSpPr/>
            <p:nvPr/>
          </p:nvSpPr>
          <p:spPr>
            <a:xfrm rot="10800000">
              <a:off x="8377525" y="37221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4"/>
            <p:cNvSpPr/>
            <p:nvPr/>
          </p:nvSpPr>
          <p:spPr>
            <a:xfrm rot="10800000">
              <a:off x="8547325" y="35760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4"/>
            <p:cNvSpPr/>
            <p:nvPr/>
          </p:nvSpPr>
          <p:spPr>
            <a:xfrm rot="10800000" flipH="1">
              <a:off x="8591013" y="40653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4"/>
            <p:cNvSpPr/>
            <p:nvPr/>
          </p:nvSpPr>
          <p:spPr>
            <a:xfrm rot="10800000">
              <a:off x="8591013" y="40653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4"/>
            <p:cNvSpPr/>
            <p:nvPr/>
          </p:nvSpPr>
          <p:spPr>
            <a:xfrm rot="10800000">
              <a:off x="8487075" y="32799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4"/>
            <p:cNvSpPr/>
            <p:nvPr/>
          </p:nvSpPr>
          <p:spPr>
            <a:xfrm rot="10800000" flipH="1">
              <a:off x="9131463" y="28115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4"/>
            <p:cNvSpPr/>
            <p:nvPr/>
          </p:nvSpPr>
          <p:spPr>
            <a:xfrm rot="10800000">
              <a:off x="8377525" y="1316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0" name="Google Shape;1260;p44"/>
          <p:cNvSpPr/>
          <p:nvPr/>
        </p:nvSpPr>
        <p:spPr>
          <a:xfrm>
            <a:off x="6204313" y="4449017"/>
            <a:ext cx="1479900" cy="2295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4"/>
          <p:cNvSpPr txBox="1">
            <a:spLocks noGrp="1"/>
          </p:cNvSpPr>
          <p:nvPr>
            <p:ph type="title"/>
          </p:nvPr>
        </p:nvSpPr>
        <p:spPr>
          <a:xfrm>
            <a:off x="717699" y="548250"/>
            <a:ext cx="5303575" cy="11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DISPATCH SIMULATOR</a:t>
            </a:r>
            <a:endParaRPr dirty="0"/>
          </a:p>
        </p:txBody>
      </p:sp>
      <p:grpSp>
        <p:nvGrpSpPr>
          <p:cNvPr id="1262" name="Google Shape;1262;p44"/>
          <p:cNvGrpSpPr/>
          <p:nvPr/>
        </p:nvGrpSpPr>
        <p:grpSpPr>
          <a:xfrm>
            <a:off x="4290853" y="-1272405"/>
            <a:ext cx="5274562" cy="3055349"/>
            <a:chOff x="4290853" y="-1272405"/>
            <a:chExt cx="5274562" cy="3055349"/>
          </a:xfrm>
        </p:grpSpPr>
        <p:sp>
          <p:nvSpPr>
            <p:cNvPr id="1263" name="Google Shape;1263;p44"/>
            <p:cNvSpPr/>
            <p:nvPr/>
          </p:nvSpPr>
          <p:spPr>
            <a:xfrm>
              <a:off x="6316154" y="-866543"/>
              <a:ext cx="1856097" cy="1351603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7302820" y="-334115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7327912" y="-35446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6877337" y="-700528"/>
              <a:ext cx="1613378" cy="1468724"/>
            </a:xfrm>
            <a:custGeom>
              <a:avLst/>
              <a:gdLst/>
              <a:ahLst/>
              <a:cxnLst/>
              <a:rect l="l" t="t" r="r" b="b"/>
              <a:pathLst>
                <a:path w="23790" h="21657" extrusionOk="0">
                  <a:moveTo>
                    <a:pt x="12320" y="1"/>
                  </a:moveTo>
                  <a:cubicBezTo>
                    <a:pt x="11639" y="1"/>
                    <a:pt x="10704" y="600"/>
                    <a:pt x="9740" y="1091"/>
                  </a:cubicBezTo>
                  <a:cubicBezTo>
                    <a:pt x="9680" y="972"/>
                    <a:pt x="9609" y="865"/>
                    <a:pt x="9502" y="794"/>
                  </a:cubicBezTo>
                  <a:cubicBezTo>
                    <a:pt x="9324" y="659"/>
                    <a:pt x="9105" y="595"/>
                    <a:pt x="8867" y="595"/>
                  </a:cubicBezTo>
                  <a:cubicBezTo>
                    <a:pt x="8305" y="595"/>
                    <a:pt x="7634" y="949"/>
                    <a:pt x="7132" y="1567"/>
                  </a:cubicBezTo>
                  <a:lnTo>
                    <a:pt x="7001" y="1746"/>
                  </a:lnTo>
                  <a:cubicBezTo>
                    <a:pt x="6775" y="1865"/>
                    <a:pt x="6525" y="1996"/>
                    <a:pt x="6287" y="2175"/>
                  </a:cubicBezTo>
                  <a:cubicBezTo>
                    <a:pt x="6179" y="2137"/>
                    <a:pt x="6061" y="2119"/>
                    <a:pt x="5936" y="2119"/>
                  </a:cubicBezTo>
                  <a:cubicBezTo>
                    <a:pt x="5386" y="2119"/>
                    <a:pt x="4708" y="2473"/>
                    <a:pt x="4203" y="3103"/>
                  </a:cubicBezTo>
                  <a:cubicBezTo>
                    <a:pt x="3656" y="3782"/>
                    <a:pt x="3489" y="4568"/>
                    <a:pt x="3691" y="5104"/>
                  </a:cubicBezTo>
                  <a:cubicBezTo>
                    <a:pt x="3632" y="5211"/>
                    <a:pt x="3596" y="5318"/>
                    <a:pt x="3537" y="5425"/>
                  </a:cubicBezTo>
                  <a:cubicBezTo>
                    <a:pt x="2810" y="5925"/>
                    <a:pt x="2001" y="6437"/>
                    <a:pt x="1667" y="7425"/>
                  </a:cubicBezTo>
                  <a:cubicBezTo>
                    <a:pt x="1548" y="7532"/>
                    <a:pt x="1417" y="7652"/>
                    <a:pt x="1298" y="7806"/>
                  </a:cubicBezTo>
                  <a:cubicBezTo>
                    <a:pt x="858" y="8354"/>
                    <a:pt x="691" y="9176"/>
                    <a:pt x="858" y="9604"/>
                  </a:cubicBezTo>
                  <a:cubicBezTo>
                    <a:pt x="703" y="9723"/>
                    <a:pt x="929" y="10068"/>
                    <a:pt x="798" y="10223"/>
                  </a:cubicBezTo>
                  <a:cubicBezTo>
                    <a:pt x="96" y="11092"/>
                    <a:pt x="0" y="12164"/>
                    <a:pt x="584" y="12593"/>
                  </a:cubicBezTo>
                  <a:cubicBezTo>
                    <a:pt x="762" y="12724"/>
                    <a:pt x="989" y="12783"/>
                    <a:pt x="1227" y="12783"/>
                  </a:cubicBezTo>
                  <a:cubicBezTo>
                    <a:pt x="1215" y="12843"/>
                    <a:pt x="1215" y="12926"/>
                    <a:pt x="1191" y="12985"/>
                  </a:cubicBezTo>
                  <a:cubicBezTo>
                    <a:pt x="286" y="13950"/>
                    <a:pt x="810" y="14331"/>
                    <a:pt x="1596" y="14533"/>
                  </a:cubicBezTo>
                  <a:cubicBezTo>
                    <a:pt x="1620" y="14771"/>
                    <a:pt x="1727" y="14974"/>
                    <a:pt x="1905" y="15105"/>
                  </a:cubicBezTo>
                  <a:cubicBezTo>
                    <a:pt x="2053" y="15217"/>
                    <a:pt x="2232" y="15270"/>
                    <a:pt x="2427" y="15270"/>
                  </a:cubicBezTo>
                  <a:cubicBezTo>
                    <a:pt x="2751" y="15270"/>
                    <a:pt x="3118" y="15123"/>
                    <a:pt x="3453" y="14855"/>
                  </a:cubicBezTo>
                  <a:lnTo>
                    <a:pt x="3453" y="14855"/>
                  </a:lnTo>
                  <a:cubicBezTo>
                    <a:pt x="4550" y="15249"/>
                    <a:pt x="2961" y="16674"/>
                    <a:pt x="4106" y="16674"/>
                  </a:cubicBezTo>
                  <a:cubicBezTo>
                    <a:pt x="4204" y="16674"/>
                    <a:pt x="4323" y="16663"/>
                    <a:pt x="4465" y="16641"/>
                  </a:cubicBezTo>
                  <a:lnTo>
                    <a:pt x="4465" y="16641"/>
                  </a:lnTo>
                  <a:cubicBezTo>
                    <a:pt x="4394" y="17474"/>
                    <a:pt x="4918" y="17712"/>
                    <a:pt x="6215" y="17784"/>
                  </a:cubicBezTo>
                  <a:cubicBezTo>
                    <a:pt x="6227" y="18105"/>
                    <a:pt x="6346" y="18403"/>
                    <a:pt x="6585" y="18558"/>
                  </a:cubicBezTo>
                  <a:cubicBezTo>
                    <a:pt x="6755" y="18686"/>
                    <a:pt x="6965" y="18748"/>
                    <a:pt x="7195" y="18748"/>
                  </a:cubicBezTo>
                  <a:cubicBezTo>
                    <a:pt x="7688" y="18748"/>
                    <a:pt x="8272" y="18466"/>
                    <a:pt x="8751" y="17962"/>
                  </a:cubicBezTo>
                  <a:cubicBezTo>
                    <a:pt x="9019" y="19017"/>
                    <a:pt x="9105" y="19744"/>
                    <a:pt x="9885" y="19744"/>
                  </a:cubicBezTo>
                  <a:cubicBezTo>
                    <a:pt x="10285" y="19744"/>
                    <a:pt x="10868" y="19553"/>
                    <a:pt x="11752" y="19117"/>
                  </a:cubicBezTo>
                  <a:lnTo>
                    <a:pt x="11752" y="19117"/>
                  </a:lnTo>
                  <a:cubicBezTo>
                    <a:pt x="11669" y="19439"/>
                    <a:pt x="12835" y="19784"/>
                    <a:pt x="13038" y="19891"/>
                  </a:cubicBezTo>
                  <a:cubicBezTo>
                    <a:pt x="13073" y="20272"/>
                    <a:pt x="13240" y="20867"/>
                    <a:pt x="13502" y="21070"/>
                  </a:cubicBezTo>
                  <a:cubicBezTo>
                    <a:pt x="13680" y="21206"/>
                    <a:pt x="13857" y="21267"/>
                    <a:pt x="14042" y="21267"/>
                  </a:cubicBezTo>
                  <a:cubicBezTo>
                    <a:pt x="14389" y="21267"/>
                    <a:pt x="14767" y="21055"/>
                    <a:pt x="15240" y="20736"/>
                  </a:cubicBezTo>
                  <a:lnTo>
                    <a:pt x="15240" y="20736"/>
                  </a:lnTo>
                  <a:cubicBezTo>
                    <a:pt x="15288" y="20986"/>
                    <a:pt x="15086" y="21522"/>
                    <a:pt x="16062" y="21653"/>
                  </a:cubicBezTo>
                  <a:cubicBezTo>
                    <a:pt x="16078" y="21656"/>
                    <a:pt x="16097" y="21657"/>
                    <a:pt x="16118" y="21657"/>
                  </a:cubicBezTo>
                  <a:cubicBezTo>
                    <a:pt x="16504" y="21657"/>
                    <a:pt x="17674" y="21270"/>
                    <a:pt x="17979" y="21225"/>
                  </a:cubicBezTo>
                  <a:cubicBezTo>
                    <a:pt x="18000" y="21446"/>
                    <a:pt x="18136" y="21541"/>
                    <a:pt x="18349" y="21541"/>
                  </a:cubicBezTo>
                  <a:cubicBezTo>
                    <a:pt x="19559" y="21541"/>
                    <a:pt x="23274" y="18496"/>
                    <a:pt x="22920" y="18212"/>
                  </a:cubicBezTo>
                  <a:cubicBezTo>
                    <a:pt x="22503" y="17903"/>
                    <a:pt x="23325" y="17760"/>
                    <a:pt x="23622" y="16295"/>
                  </a:cubicBezTo>
                  <a:cubicBezTo>
                    <a:pt x="23789" y="15522"/>
                    <a:pt x="22729" y="15700"/>
                    <a:pt x="22444" y="15319"/>
                  </a:cubicBezTo>
                  <a:cubicBezTo>
                    <a:pt x="22622" y="14736"/>
                    <a:pt x="22837" y="13986"/>
                    <a:pt x="22944" y="13378"/>
                  </a:cubicBezTo>
                  <a:cubicBezTo>
                    <a:pt x="23063" y="12634"/>
                    <a:pt x="22421" y="12510"/>
                    <a:pt x="22032" y="12510"/>
                  </a:cubicBezTo>
                  <a:cubicBezTo>
                    <a:pt x="21954" y="12510"/>
                    <a:pt x="21886" y="12515"/>
                    <a:pt x="21836" y="12521"/>
                  </a:cubicBezTo>
                  <a:lnTo>
                    <a:pt x="21932" y="12426"/>
                  </a:lnTo>
                  <a:cubicBezTo>
                    <a:pt x="22646" y="11569"/>
                    <a:pt x="22765" y="10497"/>
                    <a:pt x="22182" y="10057"/>
                  </a:cubicBezTo>
                  <a:lnTo>
                    <a:pt x="22170" y="10045"/>
                  </a:lnTo>
                  <a:cubicBezTo>
                    <a:pt x="22051" y="9866"/>
                    <a:pt x="21884" y="9640"/>
                    <a:pt x="21610" y="9366"/>
                  </a:cubicBezTo>
                  <a:cubicBezTo>
                    <a:pt x="20920" y="8628"/>
                    <a:pt x="21003" y="8294"/>
                    <a:pt x="20943" y="7842"/>
                  </a:cubicBezTo>
                  <a:cubicBezTo>
                    <a:pt x="21134" y="7247"/>
                    <a:pt x="21063" y="6687"/>
                    <a:pt x="20682" y="6401"/>
                  </a:cubicBezTo>
                  <a:cubicBezTo>
                    <a:pt x="20509" y="6265"/>
                    <a:pt x="20296" y="6205"/>
                    <a:pt x="20067" y="6205"/>
                  </a:cubicBezTo>
                  <a:cubicBezTo>
                    <a:pt x="19996" y="6205"/>
                    <a:pt x="19922" y="6211"/>
                    <a:pt x="19848" y="6223"/>
                  </a:cubicBezTo>
                  <a:lnTo>
                    <a:pt x="19765" y="6151"/>
                  </a:lnTo>
                  <a:cubicBezTo>
                    <a:pt x="20086" y="5461"/>
                    <a:pt x="20039" y="4758"/>
                    <a:pt x="19586" y="4437"/>
                  </a:cubicBezTo>
                  <a:cubicBezTo>
                    <a:pt x="19414" y="4302"/>
                    <a:pt x="19201" y="4238"/>
                    <a:pt x="18968" y="4238"/>
                  </a:cubicBezTo>
                  <a:cubicBezTo>
                    <a:pt x="18605" y="4238"/>
                    <a:pt x="18191" y="4392"/>
                    <a:pt x="17800" y="4675"/>
                  </a:cubicBezTo>
                  <a:cubicBezTo>
                    <a:pt x="17788" y="4651"/>
                    <a:pt x="17765" y="4615"/>
                    <a:pt x="17741" y="4592"/>
                  </a:cubicBezTo>
                  <a:lnTo>
                    <a:pt x="17765" y="4568"/>
                  </a:lnTo>
                  <a:cubicBezTo>
                    <a:pt x="18479" y="3699"/>
                    <a:pt x="18598" y="2627"/>
                    <a:pt x="18003" y="2163"/>
                  </a:cubicBezTo>
                  <a:cubicBezTo>
                    <a:pt x="17829" y="2027"/>
                    <a:pt x="17613" y="1963"/>
                    <a:pt x="17378" y="1963"/>
                  </a:cubicBezTo>
                  <a:cubicBezTo>
                    <a:pt x="17014" y="1963"/>
                    <a:pt x="16604" y="2115"/>
                    <a:pt x="16229" y="2389"/>
                  </a:cubicBezTo>
                  <a:cubicBezTo>
                    <a:pt x="16157" y="2341"/>
                    <a:pt x="16062" y="2282"/>
                    <a:pt x="15979" y="2246"/>
                  </a:cubicBezTo>
                  <a:cubicBezTo>
                    <a:pt x="15883" y="2210"/>
                    <a:pt x="15776" y="2163"/>
                    <a:pt x="15681" y="2115"/>
                  </a:cubicBezTo>
                  <a:cubicBezTo>
                    <a:pt x="15800" y="1579"/>
                    <a:pt x="15705" y="1091"/>
                    <a:pt x="15348" y="817"/>
                  </a:cubicBezTo>
                  <a:cubicBezTo>
                    <a:pt x="15180" y="687"/>
                    <a:pt x="14972" y="625"/>
                    <a:pt x="14742" y="625"/>
                  </a:cubicBezTo>
                  <a:cubicBezTo>
                    <a:pt x="14448" y="625"/>
                    <a:pt x="14120" y="726"/>
                    <a:pt x="13800" y="913"/>
                  </a:cubicBezTo>
                  <a:cubicBezTo>
                    <a:pt x="13443" y="639"/>
                    <a:pt x="13097" y="389"/>
                    <a:pt x="12835" y="162"/>
                  </a:cubicBezTo>
                  <a:cubicBezTo>
                    <a:pt x="12688" y="49"/>
                    <a:pt x="12514" y="1"/>
                    <a:pt x="12320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6075921" y="-80727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5928581" y="-9675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5206035" y="-591817"/>
              <a:ext cx="912484" cy="747484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5327156" y="-4584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4"/>
            <p:cNvSpPr/>
            <p:nvPr/>
          </p:nvSpPr>
          <p:spPr>
            <a:xfrm rot="-1639471">
              <a:off x="4487034" y="-933587"/>
              <a:ext cx="1789757" cy="128981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4"/>
            <p:cNvSpPr/>
            <p:nvPr/>
          </p:nvSpPr>
          <p:spPr>
            <a:xfrm rot="-1639471">
              <a:off x="4558331" y="-290777"/>
              <a:ext cx="912477" cy="747478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5" name="Google Shape;1325;p44"/>
          <p:cNvSpPr txBox="1">
            <a:spLocks noGrp="1"/>
          </p:cNvSpPr>
          <p:nvPr>
            <p:ph type="subTitle" idx="1"/>
          </p:nvPr>
        </p:nvSpPr>
        <p:spPr>
          <a:xfrm>
            <a:off x="717700" y="1823850"/>
            <a:ext cx="4829558" cy="19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Available vehicles &amp; stations remain constant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Timestamped event data provided at runtime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Completely automated dispatching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Results outputted to log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/>
          </a:p>
        </p:txBody>
      </p:sp>
      <p:grpSp>
        <p:nvGrpSpPr>
          <p:cNvPr id="2" name="Google Shape;2939;p69">
            <a:extLst>
              <a:ext uri="{FF2B5EF4-FFF2-40B4-BE49-F238E27FC236}">
                <a16:creationId xmlns:a16="http://schemas.microsoft.com/office/drawing/2014/main" id="{93D09947-C507-8D02-06F5-C62FE630FCFA}"/>
              </a:ext>
            </a:extLst>
          </p:cNvPr>
          <p:cNvGrpSpPr/>
          <p:nvPr/>
        </p:nvGrpSpPr>
        <p:grpSpPr>
          <a:xfrm>
            <a:off x="6434422" y="1984216"/>
            <a:ext cx="1157088" cy="2659072"/>
            <a:chOff x="4905919" y="-1431075"/>
            <a:chExt cx="381473" cy="884698"/>
          </a:xfrm>
        </p:grpSpPr>
        <p:sp>
          <p:nvSpPr>
            <p:cNvPr id="3" name="Google Shape;2940;p69">
              <a:extLst>
                <a:ext uri="{FF2B5EF4-FFF2-40B4-BE49-F238E27FC236}">
                  <a16:creationId xmlns:a16="http://schemas.microsoft.com/office/drawing/2014/main" id="{202ACAD4-4651-207A-457E-5A3309B2648C}"/>
                </a:ext>
              </a:extLst>
            </p:cNvPr>
            <p:cNvSpPr/>
            <p:nvPr/>
          </p:nvSpPr>
          <p:spPr>
            <a:xfrm>
              <a:off x="4976142" y="-1375226"/>
              <a:ext cx="163647" cy="65969"/>
            </a:xfrm>
            <a:custGeom>
              <a:avLst/>
              <a:gdLst/>
              <a:ahLst/>
              <a:cxnLst/>
              <a:rect l="l" t="t" r="r" b="b"/>
              <a:pathLst>
                <a:path w="5966" h="2405" extrusionOk="0">
                  <a:moveTo>
                    <a:pt x="4687" y="0"/>
                  </a:moveTo>
                  <a:cubicBezTo>
                    <a:pt x="3640" y="0"/>
                    <a:pt x="1979" y="222"/>
                    <a:pt x="1346" y="685"/>
                  </a:cubicBezTo>
                  <a:cubicBezTo>
                    <a:pt x="453" y="1316"/>
                    <a:pt x="0" y="2101"/>
                    <a:pt x="0" y="2101"/>
                  </a:cubicBezTo>
                  <a:cubicBezTo>
                    <a:pt x="61" y="2246"/>
                    <a:pt x="59" y="2405"/>
                    <a:pt x="505" y="2405"/>
                  </a:cubicBezTo>
                  <a:cubicBezTo>
                    <a:pt x="757" y="2405"/>
                    <a:pt x="1154" y="2354"/>
                    <a:pt x="1786" y="2220"/>
                  </a:cubicBezTo>
                  <a:cubicBezTo>
                    <a:pt x="3394" y="1887"/>
                    <a:pt x="5965" y="339"/>
                    <a:pt x="5537" y="101"/>
                  </a:cubicBezTo>
                  <a:cubicBezTo>
                    <a:pt x="5413" y="34"/>
                    <a:pt x="5097" y="0"/>
                    <a:pt x="4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941;p69">
              <a:extLst>
                <a:ext uri="{FF2B5EF4-FFF2-40B4-BE49-F238E27FC236}">
                  <a16:creationId xmlns:a16="http://schemas.microsoft.com/office/drawing/2014/main" id="{93733B56-C404-C008-52D8-36D9FCAC9D03}"/>
                </a:ext>
              </a:extLst>
            </p:cNvPr>
            <p:cNvSpPr/>
            <p:nvPr/>
          </p:nvSpPr>
          <p:spPr>
            <a:xfrm>
              <a:off x="5081641" y="-1374759"/>
              <a:ext cx="39856" cy="80096"/>
            </a:xfrm>
            <a:custGeom>
              <a:avLst/>
              <a:gdLst/>
              <a:ahLst/>
              <a:cxnLst/>
              <a:rect l="l" t="t" r="r" b="b"/>
              <a:pathLst>
                <a:path w="1453" h="2920" extrusionOk="0">
                  <a:moveTo>
                    <a:pt x="702" y="1"/>
                  </a:moveTo>
                  <a:lnTo>
                    <a:pt x="0" y="251"/>
                  </a:lnTo>
                  <a:cubicBezTo>
                    <a:pt x="0" y="251"/>
                    <a:pt x="71" y="2811"/>
                    <a:pt x="131" y="2882"/>
                  </a:cubicBezTo>
                  <a:cubicBezTo>
                    <a:pt x="148" y="2905"/>
                    <a:pt x="191" y="2919"/>
                    <a:pt x="255" y="2919"/>
                  </a:cubicBezTo>
                  <a:cubicBezTo>
                    <a:pt x="419" y="2919"/>
                    <a:pt x="715" y="2827"/>
                    <a:pt x="1024" y="2561"/>
                  </a:cubicBezTo>
                  <a:cubicBezTo>
                    <a:pt x="1453" y="2192"/>
                    <a:pt x="726" y="370"/>
                    <a:pt x="7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942;p69">
              <a:extLst>
                <a:ext uri="{FF2B5EF4-FFF2-40B4-BE49-F238E27FC236}">
                  <a16:creationId xmlns:a16="http://schemas.microsoft.com/office/drawing/2014/main" id="{4D0C053D-0059-ED42-45AC-D8A5EC6F3B23}"/>
                </a:ext>
              </a:extLst>
            </p:cNvPr>
            <p:cNvSpPr/>
            <p:nvPr/>
          </p:nvSpPr>
          <p:spPr>
            <a:xfrm>
              <a:off x="4998992" y="-1394318"/>
              <a:ext cx="104865" cy="114493"/>
            </a:xfrm>
            <a:custGeom>
              <a:avLst/>
              <a:gdLst/>
              <a:ahLst/>
              <a:cxnLst/>
              <a:rect l="l" t="t" r="r" b="b"/>
              <a:pathLst>
                <a:path w="3823" h="4174" extrusionOk="0">
                  <a:moveTo>
                    <a:pt x="1999" y="0"/>
                  </a:moveTo>
                  <a:cubicBezTo>
                    <a:pt x="1808" y="0"/>
                    <a:pt x="1606" y="27"/>
                    <a:pt x="1394" y="83"/>
                  </a:cubicBezTo>
                  <a:cubicBezTo>
                    <a:pt x="275" y="416"/>
                    <a:pt x="1" y="1631"/>
                    <a:pt x="513" y="2726"/>
                  </a:cubicBezTo>
                  <a:cubicBezTo>
                    <a:pt x="942" y="3656"/>
                    <a:pt x="2029" y="4174"/>
                    <a:pt x="2690" y="4174"/>
                  </a:cubicBezTo>
                  <a:cubicBezTo>
                    <a:pt x="2799" y="4174"/>
                    <a:pt x="2896" y="4160"/>
                    <a:pt x="2977" y="4131"/>
                  </a:cubicBezTo>
                  <a:cubicBezTo>
                    <a:pt x="3620" y="3917"/>
                    <a:pt x="3823" y="2607"/>
                    <a:pt x="3668" y="1416"/>
                  </a:cubicBezTo>
                  <a:cubicBezTo>
                    <a:pt x="3540" y="591"/>
                    <a:pt x="2901" y="0"/>
                    <a:pt x="1999" y="0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943;p69">
              <a:extLst>
                <a:ext uri="{FF2B5EF4-FFF2-40B4-BE49-F238E27FC236}">
                  <a16:creationId xmlns:a16="http://schemas.microsoft.com/office/drawing/2014/main" id="{E06FA80A-A905-A9B4-2C08-E58C5E29BACE}"/>
                </a:ext>
              </a:extLst>
            </p:cNvPr>
            <p:cNvSpPr/>
            <p:nvPr/>
          </p:nvSpPr>
          <p:spPr>
            <a:xfrm>
              <a:off x="5068557" y="-1381617"/>
              <a:ext cx="33355" cy="101930"/>
            </a:xfrm>
            <a:custGeom>
              <a:avLst/>
              <a:gdLst/>
              <a:ahLst/>
              <a:cxnLst/>
              <a:rect l="l" t="t" r="r" b="b"/>
              <a:pathLst>
                <a:path w="1216" h="3716" extrusionOk="0">
                  <a:moveTo>
                    <a:pt x="148" y="0"/>
                  </a:moveTo>
                  <a:cubicBezTo>
                    <a:pt x="60" y="0"/>
                    <a:pt x="1" y="7"/>
                    <a:pt x="1" y="25"/>
                  </a:cubicBezTo>
                  <a:cubicBezTo>
                    <a:pt x="13" y="84"/>
                    <a:pt x="417" y="572"/>
                    <a:pt x="584" y="1584"/>
                  </a:cubicBezTo>
                  <a:cubicBezTo>
                    <a:pt x="846" y="3335"/>
                    <a:pt x="346" y="3716"/>
                    <a:pt x="346" y="3716"/>
                  </a:cubicBezTo>
                  <a:cubicBezTo>
                    <a:pt x="346" y="3716"/>
                    <a:pt x="348" y="3716"/>
                    <a:pt x="350" y="3716"/>
                  </a:cubicBezTo>
                  <a:cubicBezTo>
                    <a:pt x="374" y="3716"/>
                    <a:pt x="489" y="3706"/>
                    <a:pt x="679" y="3537"/>
                  </a:cubicBezTo>
                  <a:cubicBezTo>
                    <a:pt x="1120" y="3168"/>
                    <a:pt x="1191" y="1977"/>
                    <a:pt x="1203" y="1584"/>
                  </a:cubicBezTo>
                  <a:cubicBezTo>
                    <a:pt x="1215" y="1203"/>
                    <a:pt x="1001" y="394"/>
                    <a:pt x="941" y="60"/>
                  </a:cubicBezTo>
                  <a:cubicBezTo>
                    <a:pt x="941" y="60"/>
                    <a:pt x="412" y="0"/>
                    <a:pt x="148" y="0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944;p69">
              <a:extLst>
                <a:ext uri="{FF2B5EF4-FFF2-40B4-BE49-F238E27FC236}">
                  <a16:creationId xmlns:a16="http://schemas.microsoft.com/office/drawing/2014/main" id="{DA1B1FDF-2DE4-997D-0421-56DEE51CB8D3}"/>
                </a:ext>
              </a:extLst>
            </p:cNvPr>
            <p:cNvSpPr/>
            <p:nvPr/>
          </p:nvSpPr>
          <p:spPr>
            <a:xfrm>
              <a:off x="5079776" y="-1430280"/>
              <a:ext cx="56424" cy="56341"/>
            </a:xfrm>
            <a:custGeom>
              <a:avLst/>
              <a:gdLst/>
              <a:ahLst/>
              <a:cxnLst/>
              <a:rect l="l" t="t" r="r" b="b"/>
              <a:pathLst>
                <a:path w="2057" h="2054" extrusionOk="0">
                  <a:moveTo>
                    <a:pt x="133" y="1"/>
                  </a:moveTo>
                  <a:cubicBezTo>
                    <a:pt x="0" y="1"/>
                    <a:pt x="500" y="376"/>
                    <a:pt x="723" y="787"/>
                  </a:cubicBezTo>
                  <a:cubicBezTo>
                    <a:pt x="1021" y="1132"/>
                    <a:pt x="1080" y="1537"/>
                    <a:pt x="1092" y="1811"/>
                  </a:cubicBezTo>
                  <a:cubicBezTo>
                    <a:pt x="1259" y="2013"/>
                    <a:pt x="1394" y="2053"/>
                    <a:pt x="1518" y="2053"/>
                  </a:cubicBezTo>
                  <a:cubicBezTo>
                    <a:pt x="1598" y="2053"/>
                    <a:pt x="1672" y="2037"/>
                    <a:pt x="1747" y="2037"/>
                  </a:cubicBezTo>
                  <a:cubicBezTo>
                    <a:pt x="1937" y="2037"/>
                    <a:pt x="2056" y="1727"/>
                    <a:pt x="2021" y="1513"/>
                  </a:cubicBezTo>
                  <a:cubicBezTo>
                    <a:pt x="1925" y="1275"/>
                    <a:pt x="1580" y="906"/>
                    <a:pt x="1390" y="727"/>
                  </a:cubicBezTo>
                  <a:cubicBezTo>
                    <a:pt x="854" y="251"/>
                    <a:pt x="259" y="13"/>
                    <a:pt x="139" y="1"/>
                  </a:cubicBezTo>
                  <a:cubicBezTo>
                    <a:pt x="137" y="1"/>
                    <a:pt x="135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945;p69">
              <a:extLst>
                <a:ext uri="{FF2B5EF4-FFF2-40B4-BE49-F238E27FC236}">
                  <a16:creationId xmlns:a16="http://schemas.microsoft.com/office/drawing/2014/main" id="{82B5A9CF-E846-5FAB-40BE-2354F8B583DA}"/>
                </a:ext>
              </a:extLst>
            </p:cNvPr>
            <p:cNvSpPr/>
            <p:nvPr/>
          </p:nvSpPr>
          <p:spPr>
            <a:xfrm>
              <a:off x="5131318" y="-620630"/>
              <a:ext cx="128400" cy="7425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070" y="0"/>
                  </a:moveTo>
                  <a:lnTo>
                    <a:pt x="23" y="774"/>
                  </a:lnTo>
                  <a:cubicBezTo>
                    <a:pt x="0" y="1887"/>
                    <a:pt x="332" y="2594"/>
                    <a:pt x="881" y="2594"/>
                  </a:cubicBezTo>
                  <a:cubicBezTo>
                    <a:pt x="919" y="2594"/>
                    <a:pt x="958" y="2591"/>
                    <a:pt x="999" y="2584"/>
                  </a:cubicBezTo>
                  <a:cubicBezTo>
                    <a:pt x="1176" y="2547"/>
                    <a:pt x="1339" y="2355"/>
                    <a:pt x="1568" y="2355"/>
                  </a:cubicBezTo>
                  <a:cubicBezTo>
                    <a:pt x="1631" y="2355"/>
                    <a:pt x="1699" y="2370"/>
                    <a:pt x="1773" y="2405"/>
                  </a:cubicBezTo>
                  <a:cubicBezTo>
                    <a:pt x="2234" y="2639"/>
                    <a:pt x="2574" y="2706"/>
                    <a:pt x="2834" y="2706"/>
                  </a:cubicBezTo>
                  <a:cubicBezTo>
                    <a:pt x="3143" y="2706"/>
                    <a:pt x="3338" y="2610"/>
                    <a:pt x="3487" y="2584"/>
                  </a:cubicBezTo>
                  <a:cubicBezTo>
                    <a:pt x="4542" y="2424"/>
                    <a:pt x="4680" y="1006"/>
                    <a:pt x="3936" y="1006"/>
                  </a:cubicBezTo>
                  <a:cubicBezTo>
                    <a:pt x="3907" y="1006"/>
                    <a:pt x="3876" y="1008"/>
                    <a:pt x="3844" y="1012"/>
                  </a:cubicBezTo>
                  <a:cubicBezTo>
                    <a:pt x="3802" y="1018"/>
                    <a:pt x="3760" y="1021"/>
                    <a:pt x="3717" y="1021"/>
                  </a:cubicBezTo>
                  <a:cubicBezTo>
                    <a:pt x="2909" y="1021"/>
                    <a:pt x="2070" y="0"/>
                    <a:pt x="2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46;p69">
              <a:extLst>
                <a:ext uri="{FF2B5EF4-FFF2-40B4-BE49-F238E27FC236}">
                  <a16:creationId xmlns:a16="http://schemas.microsoft.com/office/drawing/2014/main" id="{61643BD8-5324-B996-4E02-9E7716FA8839}"/>
                </a:ext>
              </a:extLst>
            </p:cNvPr>
            <p:cNvSpPr/>
            <p:nvPr/>
          </p:nvSpPr>
          <p:spPr>
            <a:xfrm>
              <a:off x="5164921" y="-937100"/>
              <a:ext cx="31051" cy="90162"/>
            </a:xfrm>
            <a:custGeom>
              <a:avLst/>
              <a:gdLst/>
              <a:ahLst/>
              <a:cxnLst/>
              <a:rect l="l" t="t" r="r" b="b"/>
              <a:pathLst>
                <a:path w="1132" h="3287" extrusionOk="0">
                  <a:moveTo>
                    <a:pt x="298" y="0"/>
                  </a:moveTo>
                  <a:lnTo>
                    <a:pt x="0" y="203"/>
                  </a:lnTo>
                  <a:lnTo>
                    <a:pt x="345" y="3286"/>
                  </a:lnTo>
                  <a:cubicBezTo>
                    <a:pt x="345" y="3286"/>
                    <a:pt x="655" y="3274"/>
                    <a:pt x="893" y="3120"/>
                  </a:cubicBezTo>
                  <a:cubicBezTo>
                    <a:pt x="1131" y="2965"/>
                    <a:pt x="595" y="1179"/>
                    <a:pt x="595" y="834"/>
                  </a:cubicBezTo>
                  <a:lnTo>
                    <a:pt x="834" y="73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947;p69">
              <a:extLst>
                <a:ext uri="{FF2B5EF4-FFF2-40B4-BE49-F238E27FC236}">
                  <a16:creationId xmlns:a16="http://schemas.microsoft.com/office/drawing/2014/main" id="{997EF7FC-0D8A-98E4-6A1C-AD5497F90FE0}"/>
                </a:ext>
              </a:extLst>
            </p:cNvPr>
            <p:cNvSpPr/>
            <p:nvPr/>
          </p:nvSpPr>
          <p:spPr>
            <a:xfrm>
              <a:off x="5060410" y="-1059250"/>
              <a:ext cx="153197" cy="489626"/>
            </a:xfrm>
            <a:custGeom>
              <a:avLst/>
              <a:gdLst/>
              <a:ahLst/>
              <a:cxnLst/>
              <a:rect l="l" t="t" r="r" b="b"/>
              <a:pathLst>
                <a:path w="5585" h="17850" extrusionOk="0">
                  <a:moveTo>
                    <a:pt x="250" y="0"/>
                  </a:moveTo>
                  <a:cubicBezTo>
                    <a:pt x="250" y="0"/>
                    <a:pt x="0" y="572"/>
                    <a:pt x="0" y="2131"/>
                  </a:cubicBezTo>
                  <a:cubicBezTo>
                    <a:pt x="0" y="3691"/>
                    <a:pt x="1012" y="9156"/>
                    <a:pt x="1179" y="10775"/>
                  </a:cubicBezTo>
                  <a:cubicBezTo>
                    <a:pt x="1858" y="17578"/>
                    <a:pt x="2416" y="17850"/>
                    <a:pt x="2501" y="17850"/>
                  </a:cubicBezTo>
                  <a:cubicBezTo>
                    <a:pt x="2509" y="17850"/>
                    <a:pt x="2512" y="17848"/>
                    <a:pt x="2512" y="17848"/>
                  </a:cubicBezTo>
                  <a:lnTo>
                    <a:pt x="5584" y="16550"/>
                  </a:lnTo>
                  <a:cubicBezTo>
                    <a:pt x="4524" y="11490"/>
                    <a:pt x="5060" y="12621"/>
                    <a:pt x="4846" y="10406"/>
                  </a:cubicBezTo>
                  <a:cubicBezTo>
                    <a:pt x="4786" y="9692"/>
                    <a:pt x="3834" y="2381"/>
                    <a:pt x="3762" y="1798"/>
                  </a:cubicBezTo>
                  <a:lnTo>
                    <a:pt x="3334" y="2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48;p69">
              <a:extLst>
                <a:ext uri="{FF2B5EF4-FFF2-40B4-BE49-F238E27FC236}">
                  <a16:creationId xmlns:a16="http://schemas.microsoft.com/office/drawing/2014/main" id="{64B2765A-2541-0848-0AC1-B4E24428BCE5}"/>
                </a:ext>
              </a:extLst>
            </p:cNvPr>
            <p:cNvSpPr/>
            <p:nvPr/>
          </p:nvSpPr>
          <p:spPr>
            <a:xfrm>
              <a:off x="5138450" y="-1033739"/>
              <a:ext cx="75789" cy="453281"/>
            </a:xfrm>
            <a:custGeom>
              <a:avLst/>
              <a:gdLst/>
              <a:ahLst/>
              <a:cxnLst/>
              <a:rect l="l" t="t" r="r" b="b"/>
              <a:pathLst>
                <a:path w="2763" h="16525" extrusionOk="0">
                  <a:moveTo>
                    <a:pt x="471" y="0"/>
                  </a:moveTo>
                  <a:cubicBezTo>
                    <a:pt x="237" y="0"/>
                    <a:pt x="1" y="237"/>
                    <a:pt x="1" y="237"/>
                  </a:cubicBezTo>
                  <a:cubicBezTo>
                    <a:pt x="1" y="1523"/>
                    <a:pt x="1453" y="8643"/>
                    <a:pt x="1048" y="9845"/>
                  </a:cubicBezTo>
                  <a:cubicBezTo>
                    <a:pt x="644" y="11048"/>
                    <a:pt x="727" y="11381"/>
                    <a:pt x="727" y="11381"/>
                  </a:cubicBezTo>
                  <a:cubicBezTo>
                    <a:pt x="727" y="11381"/>
                    <a:pt x="1048" y="12274"/>
                    <a:pt x="1048" y="12679"/>
                  </a:cubicBezTo>
                  <a:cubicBezTo>
                    <a:pt x="1048" y="13072"/>
                    <a:pt x="84" y="13405"/>
                    <a:pt x="84" y="13727"/>
                  </a:cubicBezTo>
                  <a:cubicBezTo>
                    <a:pt x="423" y="13578"/>
                    <a:pt x="691" y="13532"/>
                    <a:pt x="894" y="13532"/>
                  </a:cubicBezTo>
                  <a:cubicBezTo>
                    <a:pt x="1226" y="13532"/>
                    <a:pt x="1382" y="13655"/>
                    <a:pt x="1382" y="13655"/>
                  </a:cubicBezTo>
                  <a:cubicBezTo>
                    <a:pt x="1382" y="13655"/>
                    <a:pt x="84" y="14060"/>
                    <a:pt x="322" y="14227"/>
                  </a:cubicBezTo>
                  <a:cubicBezTo>
                    <a:pt x="437" y="14301"/>
                    <a:pt x="742" y="14321"/>
                    <a:pt x="1027" y="14321"/>
                  </a:cubicBezTo>
                  <a:cubicBezTo>
                    <a:pt x="1335" y="14321"/>
                    <a:pt x="1620" y="14298"/>
                    <a:pt x="1620" y="14298"/>
                  </a:cubicBezTo>
                  <a:lnTo>
                    <a:pt x="1620" y="14298"/>
                  </a:lnTo>
                  <a:cubicBezTo>
                    <a:pt x="1620" y="14298"/>
                    <a:pt x="251" y="15358"/>
                    <a:pt x="251" y="15751"/>
                  </a:cubicBezTo>
                  <a:cubicBezTo>
                    <a:pt x="251" y="16156"/>
                    <a:pt x="632" y="16525"/>
                    <a:pt x="632" y="16525"/>
                  </a:cubicBezTo>
                  <a:lnTo>
                    <a:pt x="2763" y="15632"/>
                  </a:lnTo>
                  <a:cubicBezTo>
                    <a:pt x="2763" y="15632"/>
                    <a:pt x="2049" y="12084"/>
                    <a:pt x="2144" y="10726"/>
                  </a:cubicBezTo>
                  <a:cubicBezTo>
                    <a:pt x="2203" y="9643"/>
                    <a:pt x="1025" y="1440"/>
                    <a:pt x="870" y="499"/>
                  </a:cubicBezTo>
                  <a:cubicBezTo>
                    <a:pt x="792" y="114"/>
                    <a:pt x="632" y="0"/>
                    <a:pt x="4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949;p69">
              <a:extLst>
                <a:ext uri="{FF2B5EF4-FFF2-40B4-BE49-F238E27FC236}">
                  <a16:creationId xmlns:a16="http://schemas.microsoft.com/office/drawing/2014/main" id="{B35E26AC-892D-6A78-49C1-14B1DC9729A7}"/>
                </a:ext>
              </a:extLst>
            </p:cNvPr>
            <p:cNvSpPr/>
            <p:nvPr/>
          </p:nvSpPr>
          <p:spPr>
            <a:xfrm>
              <a:off x="5114942" y="-636485"/>
              <a:ext cx="96362" cy="52446"/>
            </a:xfrm>
            <a:custGeom>
              <a:avLst/>
              <a:gdLst/>
              <a:ahLst/>
              <a:cxnLst/>
              <a:rect l="l" t="t" r="r" b="b"/>
              <a:pathLst>
                <a:path w="3513" h="1912" extrusionOk="0">
                  <a:moveTo>
                    <a:pt x="3229" y="0"/>
                  </a:moveTo>
                  <a:cubicBezTo>
                    <a:pt x="2987" y="0"/>
                    <a:pt x="2615" y="49"/>
                    <a:pt x="2108" y="185"/>
                  </a:cubicBezTo>
                  <a:cubicBezTo>
                    <a:pt x="798" y="590"/>
                    <a:pt x="108" y="1066"/>
                    <a:pt x="0" y="1138"/>
                  </a:cubicBezTo>
                  <a:cubicBezTo>
                    <a:pt x="108" y="1602"/>
                    <a:pt x="239" y="1912"/>
                    <a:pt x="239" y="1912"/>
                  </a:cubicBezTo>
                  <a:cubicBezTo>
                    <a:pt x="239" y="1912"/>
                    <a:pt x="1584" y="1150"/>
                    <a:pt x="2406" y="935"/>
                  </a:cubicBezTo>
                  <a:cubicBezTo>
                    <a:pt x="3334" y="650"/>
                    <a:pt x="3513" y="685"/>
                    <a:pt x="3513" y="650"/>
                  </a:cubicBezTo>
                  <a:cubicBezTo>
                    <a:pt x="3477" y="304"/>
                    <a:pt x="3370" y="7"/>
                    <a:pt x="3370" y="7"/>
                  </a:cubicBezTo>
                  <a:cubicBezTo>
                    <a:pt x="3329" y="3"/>
                    <a:pt x="3282" y="0"/>
                    <a:pt x="3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50;p69">
              <a:extLst>
                <a:ext uri="{FF2B5EF4-FFF2-40B4-BE49-F238E27FC236}">
                  <a16:creationId xmlns:a16="http://schemas.microsoft.com/office/drawing/2014/main" id="{1295A892-A666-B6A7-2D7C-3642EE321EA5}"/>
                </a:ext>
              </a:extLst>
            </p:cNvPr>
            <p:cNvSpPr/>
            <p:nvPr/>
          </p:nvSpPr>
          <p:spPr>
            <a:xfrm>
              <a:off x="5117219" y="-631411"/>
              <a:ext cx="93125" cy="41831"/>
            </a:xfrm>
            <a:custGeom>
              <a:avLst/>
              <a:gdLst/>
              <a:ahLst/>
              <a:cxnLst/>
              <a:rect l="l" t="t" r="r" b="b"/>
              <a:pathLst>
                <a:path w="3395" h="1525" extrusionOk="0">
                  <a:moveTo>
                    <a:pt x="3346" y="0"/>
                  </a:moveTo>
                  <a:cubicBezTo>
                    <a:pt x="1811" y="12"/>
                    <a:pt x="1" y="1191"/>
                    <a:pt x="1" y="1191"/>
                  </a:cubicBezTo>
                  <a:cubicBezTo>
                    <a:pt x="1" y="1191"/>
                    <a:pt x="1" y="1298"/>
                    <a:pt x="84" y="1524"/>
                  </a:cubicBezTo>
                  <a:cubicBezTo>
                    <a:pt x="1680" y="465"/>
                    <a:pt x="2977" y="310"/>
                    <a:pt x="3394" y="250"/>
                  </a:cubicBezTo>
                  <a:cubicBezTo>
                    <a:pt x="3394" y="250"/>
                    <a:pt x="3370" y="96"/>
                    <a:pt x="3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51;p69">
              <a:extLst>
                <a:ext uri="{FF2B5EF4-FFF2-40B4-BE49-F238E27FC236}">
                  <a16:creationId xmlns:a16="http://schemas.microsoft.com/office/drawing/2014/main" id="{D615D94B-BA97-EFB7-3A8C-80AB79D48F29}"/>
                </a:ext>
              </a:extLst>
            </p:cNvPr>
            <p:cNvSpPr/>
            <p:nvPr/>
          </p:nvSpPr>
          <p:spPr>
            <a:xfrm>
              <a:off x="4905919" y="-678784"/>
              <a:ext cx="95237" cy="109309"/>
            </a:xfrm>
            <a:custGeom>
              <a:avLst/>
              <a:gdLst/>
              <a:ahLst/>
              <a:cxnLst/>
              <a:rect l="l" t="t" r="r" b="b"/>
              <a:pathLst>
                <a:path w="3472" h="3985" extrusionOk="0">
                  <a:moveTo>
                    <a:pt x="2340" y="1"/>
                  </a:moveTo>
                  <a:cubicBezTo>
                    <a:pt x="1790" y="1"/>
                    <a:pt x="1239" y="96"/>
                    <a:pt x="1239" y="96"/>
                  </a:cubicBezTo>
                  <a:cubicBezTo>
                    <a:pt x="1727" y="656"/>
                    <a:pt x="739" y="1620"/>
                    <a:pt x="441" y="2275"/>
                  </a:cubicBezTo>
                  <a:cubicBezTo>
                    <a:pt x="0" y="3216"/>
                    <a:pt x="893" y="3930"/>
                    <a:pt x="1489" y="3978"/>
                  </a:cubicBezTo>
                  <a:cubicBezTo>
                    <a:pt x="1548" y="3982"/>
                    <a:pt x="1607" y="3985"/>
                    <a:pt x="1663" y="3985"/>
                  </a:cubicBezTo>
                  <a:cubicBezTo>
                    <a:pt x="2612" y="3985"/>
                    <a:pt x="3128" y="3334"/>
                    <a:pt x="3072" y="2323"/>
                  </a:cubicBezTo>
                  <a:cubicBezTo>
                    <a:pt x="3013" y="1334"/>
                    <a:pt x="3310" y="1549"/>
                    <a:pt x="3429" y="513"/>
                  </a:cubicBezTo>
                  <a:cubicBezTo>
                    <a:pt x="3472" y="102"/>
                    <a:pt x="2907" y="1"/>
                    <a:pt x="2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52;p69">
              <a:extLst>
                <a:ext uri="{FF2B5EF4-FFF2-40B4-BE49-F238E27FC236}">
                  <a16:creationId xmlns:a16="http://schemas.microsoft.com/office/drawing/2014/main" id="{AC76B103-5F93-60E8-C45F-1B8F7C3BD328}"/>
                </a:ext>
              </a:extLst>
            </p:cNvPr>
            <p:cNvSpPr/>
            <p:nvPr/>
          </p:nvSpPr>
          <p:spPr>
            <a:xfrm>
              <a:off x="4917989" y="-1062679"/>
              <a:ext cx="199910" cy="452622"/>
            </a:xfrm>
            <a:custGeom>
              <a:avLst/>
              <a:gdLst/>
              <a:ahLst/>
              <a:cxnLst/>
              <a:rect l="l" t="t" r="r" b="b"/>
              <a:pathLst>
                <a:path w="7288" h="16501" extrusionOk="0">
                  <a:moveTo>
                    <a:pt x="4881" y="0"/>
                  </a:moveTo>
                  <a:cubicBezTo>
                    <a:pt x="4072" y="0"/>
                    <a:pt x="3142" y="157"/>
                    <a:pt x="2930" y="840"/>
                  </a:cubicBezTo>
                  <a:cubicBezTo>
                    <a:pt x="2311" y="2780"/>
                    <a:pt x="2013" y="5281"/>
                    <a:pt x="1573" y="8674"/>
                  </a:cubicBezTo>
                  <a:cubicBezTo>
                    <a:pt x="1204" y="11484"/>
                    <a:pt x="1" y="14806"/>
                    <a:pt x="120" y="15294"/>
                  </a:cubicBezTo>
                  <a:cubicBezTo>
                    <a:pt x="251" y="15817"/>
                    <a:pt x="1641" y="16500"/>
                    <a:pt x="2450" y="16500"/>
                  </a:cubicBezTo>
                  <a:cubicBezTo>
                    <a:pt x="2745" y="16500"/>
                    <a:pt x="2962" y="16410"/>
                    <a:pt x="3013" y="16187"/>
                  </a:cubicBezTo>
                  <a:cubicBezTo>
                    <a:pt x="3204" y="15353"/>
                    <a:pt x="4490" y="12686"/>
                    <a:pt x="4883" y="11019"/>
                  </a:cubicBezTo>
                  <a:cubicBezTo>
                    <a:pt x="5204" y="9638"/>
                    <a:pt x="6466" y="6709"/>
                    <a:pt x="7288" y="3114"/>
                  </a:cubicBezTo>
                  <a:lnTo>
                    <a:pt x="6168" y="113"/>
                  </a:lnTo>
                  <a:cubicBezTo>
                    <a:pt x="6168" y="113"/>
                    <a:pt x="5568" y="0"/>
                    <a:pt x="4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53;p69">
              <a:extLst>
                <a:ext uri="{FF2B5EF4-FFF2-40B4-BE49-F238E27FC236}">
                  <a16:creationId xmlns:a16="http://schemas.microsoft.com/office/drawing/2014/main" id="{9DD72FF5-7B39-57CC-FE62-61101A5AFDBF}"/>
                </a:ext>
              </a:extLst>
            </p:cNvPr>
            <p:cNvSpPr/>
            <p:nvPr/>
          </p:nvSpPr>
          <p:spPr>
            <a:xfrm>
              <a:off x="4945776" y="-909669"/>
              <a:ext cx="78395" cy="86295"/>
            </a:xfrm>
            <a:custGeom>
              <a:avLst/>
              <a:gdLst/>
              <a:ahLst/>
              <a:cxnLst/>
              <a:rect l="l" t="t" r="r" b="b"/>
              <a:pathLst>
                <a:path w="2858" h="3146" extrusionOk="0">
                  <a:moveTo>
                    <a:pt x="750" y="0"/>
                  </a:moveTo>
                  <a:cubicBezTo>
                    <a:pt x="572" y="655"/>
                    <a:pt x="0" y="2179"/>
                    <a:pt x="238" y="2382"/>
                  </a:cubicBezTo>
                  <a:cubicBezTo>
                    <a:pt x="438" y="2541"/>
                    <a:pt x="1166" y="3146"/>
                    <a:pt x="1740" y="3146"/>
                  </a:cubicBezTo>
                  <a:cubicBezTo>
                    <a:pt x="1850" y="3146"/>
                    <a:pt x="1954" y="3124"/>
                    <a:pt x="2048" y="3072"/>
                  </a:cubicBezTo>
                  <a:cubicBezTo>
                    <a:pt x="2334" y="2929"/>
                    <a:pt x="2679" y="750"/>
                    <a:pt x="2738" y="608"/>
                  </a:cubicBezTo>
                  <a:cubicBezTo>
                    <a:pt x="2858" y="334"/>
                    <a:pt x="750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54;p69">
              <a:extLst>
                <a:ext uri="{FF2B5EF4-FFF2-40B4-BE49-F238E27FC236}">
                  <a16:creationId xmlns:a16="http://schemas.microsoft.com/office/drawing/2014/main" id="{9D59E3C9-8FA7-EF7D-E2B1-1B51C025D9EC}"/>
                </a:ext>
              </a:extLst>
            </p:cNvPr>
            <p:cNvSpPr/>
            <p:nvPr/>
          </p:nvSpPr>
          <p:spPr>
            <a:xfrm>
              <a:off x="4959492" y="-927636"/>
              <a:ext cx="68602" cy="41255"/>
            </a:xfrm>
            <a:custGeom>
              <a:avLst/>
              <a:gdLst/>
              <a:ahLst/>
              <a:cxnLst/>
              <a:rect l="l" t="t" r="r" b="b"/>
              <a:pathLst>
                <a:path w="2501" h="1504" extrusionOk="0">
                  <a:moveTo>
                    <a:pt x="572" y="0"/>
                  </a:moveTo>
                  <a:cubicBezTo>
                    <a:pt x="298" y="96"/>
                    <a:pt x="0" y="655"/>
                    <a:pt x="0" y="655"/>
                  </a:cubicBezTo>
                  <a:cubicBezTo>
                    <a:pt x="0" y="655"/>
                    <a:pt x="48" y="727"/>
                    <a:pt x="643" y="989"/>
                  </a:cubicBezTo>
                  <a:cubicBezTo>
                    <a:pt x="1219" y="1251"/>
                    <a:pt x="2045" y="1503"/>
                    <a:pt x="2299" y="1503"/>
                  </a:cubicBezTo>
                  <a:cubicBezTo>
                    <a:pt x="2334" y="1503"/>
                    <a:pt x="2358" y="1499"/>
                    <a:pt x="2369" y="1489"/>
                  </a:cubicBezTo>
                  <a:cubicBezTo>
                    <a:pt x="2453" y="1382"/>
                    <a:pt x="2500" y="560"/>
                    <a:pt x="2500" y="560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55;p69">
              <a:extLst>
                <a:ext uri="{FF2B5EF4-FFF2-40B4-BE49-F238E27FC236}">
                  <a16:creationId xmlns:a16="http://schemas.microsoft.com/office/drawing/2014/main" id="{1C40C9F2-BA8A-C80E-413B-9F38E50E1BD6}"/>
                </a:ext>
              </a:extLst>
            </p:cNvPr>
            <p:cNvSpPr/>
            <p:nvPr/>
          </p:nvSpPr>
          <p:spPr>
            <a:xfrm>
              <a:off x="4939220" y="-942010"/>
              <a:ext cx="169216" cy="331766"/>
            </a:xfrm>
            <a:custGeom>
              <a:avLst/>
              <a:gdLst/>
              <a:ahLst/>
              <a:cxnLst/>
              <a:rect l="l" t="t" r="r" b="b"/>
              <a:pathLst>
                <a:path w="6169" h="12095" extrusionOk="0">
                  <a:moveTo>
                    <a:pt x="6168" y="1"/>
                  </a:moveTo>
                  <a:cubicBezTo>
                    <a:pt x="6168" y="1"/>
                    <a:pt x="5359" y="2049"/>
                    <a:pt x="4847" y="3215"/>
                  </a:cubicBezTo>
                  <a:cubicBezTo>
                    <a:pt x="4716" y="3513"/>
                    <a:pt x="2918" y="6978"/>
                    <a:pt x="2870" y="7382"/>
                  </a:cubicBezTo>
                  <a:cubicBezTo>
                    <a:pt x="2823" y="7799"/>
                    <a:pt x="2180" y="8930"/>
                    <a:pt x="1573" y="9002"/>
                  </a:cubicBezTo>
                  <a:cubicBezTo>
                    <a:pt x="965" y="9073"/>
                    <a:pt x="1727" y="9526"/>
                    <a:pt x="1644" y="9847"/>
                  </a:cubicBezTo>
                  <a:cubicBezTo>
                    <a:pt x="1561" y="10169"/>
                    <a:pt x="1" y="11573"/>
                    <a:pt x="632" y="11907"/>
                  </a:cubicBezTo>
                  <a:cubicBezTo>
                    <a:pt x="852" y="12014"/>
                    <a:pt x="1311" y="12094"/>
                    <a:pt x="1681" y="12094"/>
                  </a:cubicBezTo>
                  <a:cubicBezTo>
                    <a:pt x="1971" y="12094"/>
                    <a:pt x="2206" y="12044"/>
                    <a:pt x="2227" y="11919"/>
                  </a:cubicBezTo>
                  <a:cubicBezTo>
                    <a:pt x="2275" y="11633"/>
                    <a:pt x="2775" y="10299"/>
                    <a:pt x="3061" y="9692"/>
                  </a:cubicBezTo>
                  <a:cubicBezTo>
                    <a:pt x="3347" y="9097"/>
                    <a:pt x="3763" y="7752"/>
                    <a:pt x="4120" y="6620"/>
                  </a:cubicBezTo>
                  <a:cubicBezTo>
                    <a:pt x="4478" y="5489"/>
                    <a:pt x="6014" y="774"/>
                    <a:pt x="6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56;p69">
              <a:extLst>
                <a:ext uri="{FF2B5EF4-FFF2-40B4-BE49-F238E27FC236}">
                  <a16:creationId xmlns:a16="http://schemas.microsoft.com/office/drawing/2014/main" id="{D534E31E-0238-F412-661F-0F3BAA73B9A3}"/>
                </a:ext>
              </a:extLst>
            </p:cNvPr>
            <p:cNvSpPr/>
            <p:nvPr/>
          </p:nvSpPr>
          <p:spPr>
            <a:xfrm>
              <a:off x="4922240" y="-675190"/>
              <a:ext cx="88215" cy="50663"/>
            </a:xfrm>
            <a:custGeom>
              <a:avLst/>
              <a:gdLst/>
              <a:ahLst/>
              <a:cxnLst/>
              <a:rect l="l" t="t" r="r" b="b"/>
              <a:pathLst>
                <a:path w="3216" h="1847" extrusionOk="0">
                  <a:moveTo>
                    <a:pt x="167" y="1"/>
                  </a:moveTo>
                  <a:cubicBezTo>
                    <a:pt x="167" y="1"/>
                    <a:pt x="13" y="358"/>
                    <a:pt x="1" y="775"/>
                  </a:cubicBezTo>
                  <a:cubicBezTo>
                    <a:pt x="120" y="894"/>
                    <a:pt x="739" y="1477"/>
                    <a:pt x="1715" y="1751"/>
                  </a:cubicBezTo>
                  <a:cubicBezTo>
                    <a:pt x="1953" y="1817"/>
                    <a:pt x="2171" y="1846"/>
                    <a:pt x="2376" y="1846"/>
                  </a:cubicBezTo>
                  <a:cubicBezTo>
                    <a:pt x="2581" y="1846"/>
                    <a:pt x="2775" y="1817"/>
                    <a:pt x="2965" y="1763"/>
                  </a:cubicBezTo>
                  <a:cubicBezTo>
                    <a:pt x="2965" y="1763"/>
                    <a:pt x="3132" y="1430"/>
                    <a:pt x="3204" y="1156"/>
                  </a:cubicBezTo>
                  <a:cubicBezTo>
                    <a:pt x="3216" y="1115"/>
                    <a:pt x="3210" y="1103"/>
                    <a:pt x="3176" y="1103"/>
                  </a:cubicBezTo>
                  <a:cubicBezTo>
                    <a:pt x="3119" y="1103"/>
                    <a:pt x="2983" y="1140"/>
                    <a:pt x="2725" y="1140"/>
                  </a:cubicBezTo>
                  <a:cubicBezTo>
                    <a:pt x="2558" y="1140"/>
                    <a:pt x="2340" y="1124"/>
                    <a:pt x="2061" y="1073"/>
                  </a:cubicBezTo>
                  <a:cubicBezTo>
                    <a:pt x="1191" y="930"/>
                    <a:pt x="167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57;p69">
              <a:extLst>
                <a:ext uri="{FF2B5EF4-FFF2-40B4-BE49-F238E27FC236}">
                  <a16:creationId xmlns:a16="http://schemas.microsoft.com/office/drawing/2014/main" id="{E7C4DAF8-9DB8-7A08-33F7-16030F62B622}"/>
                </a:ext>
              </a:extLst>
            </p:cNvPr>
            <p:cNvSpPr/>
            <p:nvPr/>
          </p:nvSpPr>
          <p:spPr>
            <a:xfrm>
              <a:off x="4923228" y="-669622"/>
              <a:ext cx="84951" cy="38539"/>
            </a:xfrm>
            <a:custGeom>
              <a:avLst/>
              <a:gdLst/>
              <a:ahLst/>
              <a:cxnLst/>
              <a:rect l="l" t="t" r="r" b="b"/>
              <a:pathLst>
                <a:path w="3097" h="1405" extrusionOk="0">
                  <a:moveTo>
                    <a:pt x="72" y="0"/>
                  </a:moveTo>
                  <a:cubicBezTo>
                    <a:pt x="12" y="239"/>
                    <a:pt x="0" y="334"/>
                    <a:pt x="0" y="334"/>
                  </a:cubicBezTo>
                  <a:cubicBezTo>
                    <a:pt x="0" y="334"/>
                    <a:pt x="1091" y="1405"/>
                    <a:pt x="2558" y="1405"/>
                  </a:cubicBezTo>
                  <a:cubicBezTo>
                    <a:pt x="2706" y="1405"/>
                    <a:pt x="2858" y="1394"/>
                    <a:pt x="3013" y="1370"/>
                  </a:cubicBezTo>
                  <a:cubicBezTo>
                    <a:pt x="3060" y="1286"/>
                    <a:pt x="3096" y="1155"/>
                    <a:pt x="3096" y="1155"/>
                  </a:cubicBezTo>
                  <a:lnTo>
                    <a:pt x="3096" y="1155"/>
                  </a:lnTo>
                  <a:cubicBezTo>
                    <a:pt x="2951" y="1165"/>
                    <a:pt x="2801" y="1173"/>
                    <a:pt x="2646" y="1173"/>
                  </a:cubicBezTo>
                  <a:cubicBezTo>
                    <a:pt x="1891" y="1173"/>
                    <a:pt x="1031" y="989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58;p69">
              <a:extLst>
                <a:ext uri="{FF2B5EF4-FFF2-40B4-BE49-F238E27FC236}">
                  <a16:creationId xmlns:a16="http://schemas.microsoft.com/office/drawing/2014/main" id="{806602E6-355D-9BB5-D76A-A284261C528C}"/>
                </a:ext>
              </a:extLst>
            </p:cNvPr>
            <p:cNvSpPr/>
            <p:nvPr/>
          </p:nvSpPr>
          <p:spPr>
            <a:xfrm>
              <a:off x="5012707" y="-1328374"/>
              <a:ext cx="85280" cy="96362"/>
            </a:xfrm>
            <a:custGeom>
              <a:avLst/>
              <a:gdLst/>
              <a:ahLst/>
              <a:cxnLst/>
              <a:rect l="l" t="t" r="r" b="b"/>
              <a:pathLst>
                <a:path w="3109" h="3513" extrusionOk="0">
                  <a:moveTo>
                    <a:pt x="13" y="1"/>
                  </a:moveTo>
                  <a:lnTo>
                    <a:pt x="13" y="1"/>
                  </a:lnTo>
                  <a:cubicBezTo>
                    <a:pt x="1" y="417"/>
                    <a:pt x="799" y="1132"/>
                    <a:pt x="453" y="1667"/>
                  </a:cubicBezTo>
                  <a:cubicBezTo>
                    <a:pt x="190" y="2106"/>
                    <a:pt x="103" y="2146"/>
                    <a:pt x="79" y="2146"/>
                  </a:cubicBezTo>
                  <a:cubicBezTo>
                    <a:pt x="74" y="2146"/>
                    <a:pt x="72" y="2144"/>
                    <a:pt x="72" y="2144"/>
                  </a:cubicBezTo>
                  <a:lnTo>
                    <a:pt x="72" y="2144"/>
                  </a:lnTo>
                  <a:lnTo>
                    <a:pt x="429" y="3513"/>
                  </a:lnTo>
                  <a:lnTo>
                    <a:pt x="3108" y="3501"/>
                  </a:lnTo>
                  <a:cubicBezTo>
                    <a:pt x="3108" y="3501"/>
                    <a:pt x="2084" y="1596"/>
                    <a:pt x="2775" y="1310"/>
                  </a:cubicBezTo>
                  <a:cubicBezTo>
                    <a:pt x="2954" y="1251"/>
                    <a:pt x="13" y="1"/>
                    <a:pt x="13" y="1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59;p69">
              <a:extLst>
                <a:ext uri="{FF2B5EF4-FFF2-40B4-BE49-F238E27FC236}">
                  <a16:creationId xmlns:a16="http://schemas.microsoft.com/office/drawing/2014/main" id="{47348A86-706B-42B2-5392-0B68628B2285}"/>
                </a:ext>
              </a:extLst>
            </p:cNvPr>
            <p:cNvSpPr/>
            <p:nvPr/>
          </p:nvSpPr>
          <p:spPr>
            <a:xfrm>
              <a:off x="4949671" y="-1275460"/>
              <a:ext cx="194369" cy="336347"/>
            </a:xfrm>
            <a:custGeom>
              <a:avLst/>
              <a:gdLst/>
              <a:ahLst/>
              <a:cxnLst/>
              <a:rect l="l" t="t" r="r" b="b"/>
              <a:pathLst>
                <a:path w="7086" h="12262" extrusionOk="0">
                  <a:moveTo>
                    <a:pt x="2454" y="0"/>
                  </a:moveTo>
                  <a:cubicBezTo>
                    <a:pt x="465" y="977"/>
                    <a:pt x="1" y="1453"/>
                    <a:pt x="1" y="1453"/>
                  </a:cubicBezTo>
                  <a:cubicBezTo>
                    <a:pt x="1" y="1453"/>
                    <a:pt x="1084" y="3370"/>
                    <a:pt x="1203" y="4310"/>
                  </a:cubicBezTo>
                  <a:cubicBezTo>
                    <a:pt x="1346" y="5251"/>
                    <a:pt x="203" y="10335"/>
                    <a:pt x="370" y="11680"/>
                  </a:cubicBezTo>
                  <a:cubicBezTo>
                    <a:pt x="423" y="12102"/>
                    <a:pt x="2955" y="12262"/>
                    <a:pt x="4898" y="12262"/>
                  </a:cubicBezTo>
                  <a:cubicBezTo>
                    <a:pt x="6025" y="12262"/>
                    <a:pt x="6954" y="12208"/>
                    <a:pt x="7085" y="12121"/>
                  </a:cubicBezTo>
                  <a:cubicBezTo>
                    <a:pt x="7085" y="12121"/>
                    <a:pt x="5954" y="5620"/>
                    <a:pt x="5716" y="4596"/>
                  </a:cubicBezTo>
                  <a:cubicBezTo>
                    <a:pt x="5479" y="3577"/>
                    <a:pt x="4935" y="1036"/>
                    <a:pt x="4695" y="1036"/>
                  </a:cubicBezTo>
                  <a:cubicBezTo>
                    <a:pt x="4694" y="1036"/>
                    <a:pt x="4693" y="1036"/>
                    <a:pt x="4692" y="1036"/>
                  </a:cubicBezTo>
                  <a:cubicBezTo>
                    <a:pt x="4658" y="1040"/>
                    <a:pt x="4624" y="1042"/>
                    <a:pt x="4588" y="1042"/>
                  </a:cubicBezTo>
                  <a:cubicBezTo>
                    <a:pt x="3747" y="1042"/>
                    <a:pt x="2454" y="0"/>
                    <a:pt x="2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60;p69">
              <a:extLst>
                <a:ext uri="{FF2B5EF4-FFF2-40B4-BE49-F238E27FC236}">
                  <a16:creationId xmlns:a16="http://schemas.microsoft.com/office/drawing/2014/main" id="{EFF39434-AE14-4BB9-95B9-09E79A5DB755}"/>
                </a:ext>
              </a:extLst>
            </p:cNvPr>
            <p:cNvSpPr/>
            <p:nvPr/>
          </p:nvSpPr>
          <p:spPr>
            <a:xfrm>
              <a:off x="4996057" y="-1402519"/>
              <a:ext cx="66984" cy="111393"/>
            </a:xfrm>
            <a:custGeom>
              <a:avLst/>
              <a:gdLst/>
              <a:ahLst/>
              <a:cxnLst/>
              <a:rect l="l" t="t" r="r" b="b"/>
              <a:pathLst>
                <a:path w="2442" h="4061" extrusionOk="0">
                  <a:moveTo>
                    <a:pt x="1671" y="0"/>
                  </a:moveTo>
                  <a:cubicBezTo>
                    <a:pt x="1662" y="0"/>
                    <a:pt x="1653" y="0"/>
                    <a:pt x="1644" y="1"/>
                  </a:cubicBezTo>
                  <a:cubicBezTo>
                    <a:pt x="1132" y="13"/>
                    <a:pt x="1" y="572"/>
                    <a:pt x="96" y="1965"/>
                  </a:cubicBezTo>
                  <a:cubicBezTo>
                    <a:pt x="179" y="3346"/>
                    <a:pt x="1215" y="4061"/>
                    <a:pt x="1215" y="4061"/>
                  </a:cubicBezTo>
                  <a:cubicBezTo>
                    <a:pt x="1215" y="4061"/>
                    <a:pt x="1179" y="3358"/>
                    <a:pt x="1013" y="3358"/>
                  </a:cubicBezTo>
                  <a:cubicBezTo>
                    <a:pt x="870" y="3358"/>
                    <a:pt x="405" y="2882"/>
                    <a:pt x="524" y="2608"/>
                  </a:cubicBezTo>
                  <a:cubicBezTo>
                    <a:pt x="568" y="2505"/>
                    <a:pt x="634" y="2476"/>
                    <a:pt x="701" y="2476"/>
                  </a:cubicBezTo>
                  <a:cubicBezTo>
                    <a:pt x="783" y="2476"/>
                    <a:pt x="866" y="2520"/>
                    <a:pt x="906" y="2520"/>
                  </a:cubicBezTo>
                  <a:cubicBezTo>
                    <a:pt x="923" y="2520"/>
                    <a:pt x="932" y="2512"/>
                    <a:pt x="929" y="2489"/>
                  </a:cubicBezTo>
                  <a:cubicBezTo>
                    <a:pt x="929" y="2382"/>
                    <a:pt x="941" y="1751"/>
                    <a:pt x="1227" y="1489"/>
                  </a:cubicBezTo>
                  <a:cubicBezTo>
                    <a:pt x="1513" y="1215"/>
                    <a:pt x="2441" y="1168"/>
                    <a:pt x="2406" y="870"/>
                  </a:cubicBezTo>
                  <a:cubicBezTo>
                    <a:pt x="2406" y="870"/>
                    <a:pt x="2359" y="0"/>
                    <a:pt x="1671" y="0"/>
                  </a:cubicBezTo>
                  <a:close/>
                </a:path>
              </a:pathLst>
            </a:custGeom>
            <a:solidFill>
              <a:srgbClr val="1E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61;p69">
              <a:extLst>
                <a:ext uri="{FF2B5EF4-FFF2-40B4-BE49-F238E27FC236}">
                  <a16:creationId xmlns:a16="http://schemas.microsoft.com/office/drawing/2014/main" id="{2B2122C2-CD2B-B86E-37E1-C5D8BD314022}"/>
                </a:ext>
              </a:extLst>
            </p:cNvPr>
            <p:cNvSpPr/>
            <p:nvPr/>
          </p:nvSpPr>
          <p:spPr>
            <a:xfrm>
              <a:off x="5005191" y="-1289834"/>
              <a:ext cx="65695" cy="50965"/>
            </a:xfrm>
            <a:custGeom>
              <a:avLst/>
              <a:gdLst/>
              <a:ahLst/>
              <a:cxnLst/>
              <a:rect l="l" t="t" r="r" b="b"/>
              <a:pathLst>
                <a:path w="2395" h="1858" extrusionOk="0">
                  <a:moveTo>
                    <a:pt x="692" y="0"/>
                  </a:moveTo>
                  <a:cubicBezTo>
                    <a:pt x="692" y="0"/>
                    <a:pt x="1" y="358"/>
                    <a:pt x="49" y="715"/>
                  </a:cubicBezTo>
                  <a:cubicBezTo>
                    <a:pt x="120" y="1501"/>
                    <a:pt x="1751" y="1858"/>
                    <a:pt x="1751" y="1858"/>
                  </a:cubicBezTo>
                  <a:cubicBezTo>
                    <a:pt x="1751" y="1858"/>
                    <a:pt x="2394" y="774"/>
                    <a:pt x="2108" y="762"/>
                  </a:cubicBezTo>
                  <a:cubicBezTo>
                    <a:pt x="1811" y="739"/>
                    <a:pt x="894" y="227"/>
                    <a:pt x="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62;p69">
              <a:extLst>
                <a:ext uri="{FF2B5EF4-FFF2-40B4-BE49-F238E27FC236}">
                  <a16:creationId xmlns:a16="http://schemas.microsoft.com/office/drawing/2014/main" id="{A415B47A-6B55-1973-CBC9-8695E8149997}"/>
                </a:ext>
              </a:extLst>
            </p:cNvPr>
            <p:cNvSpPr/>
            <p:nvPr/>
          </p:nvSpPr>
          <p:spPr>
            <a:xfrm>
              <a:off x="5033610" y="-1288215"/>
              <a:ext cx="86267" cy="53406"/>
            </a:xfrm>
            <a:custGeom>
              <a:avLst/>
              <a:gdLst/>
              <a:ahLst/>
              <a:cxnLst/>
              <a:rect l="l" t="t" r="r" b="b"/>
              <a:pathLst>
                <a:path w="3145" h="1947" extrusionOk="0">
                  <a:moveTo>
                    <a:pt x="2346" y="1"/>
                  </a:moveTo>
                  <a:cubicBezTo>
                    <a:pt x="2175" y="192"/>
                    <a:pt x="1773" y="627"/>
                    <a:pt x="1124" y="627"/>
                  </a:cubicBezTo>
                  <a:cubicBezTo>
                    <a:pt x="964" y="627"/>
                    <a:pt x="788" y="601"/>
                    <a:pt x="596" y="537"/>
                  </a:cubicBezTo>
                  <a:cubicBezTo>
                    <a:pt x="1" y="1239"/>
                    <a:pt x="322" y="1715"/>
                    <a:pt x="322" y="1715"/>
                  </a:cubicBezTo>
                  <a:cubicBezTo>
                    <a:pt x="322" y="1715"/>
                    <a:pt x="852" y="1947"/>
                    <a:pt x="1417" y="1947"/>
                  </a:cubicBezTo>
                  <a:cubicBezTo>
                    <a:pt x="1713" y="1947"/>
                    <a:pt x="2018" y="1884"/>
                    <a:pt x="2263" y="1692"/>
                  </a:cubicBezTo>
                  <a:cubicBezTo>
                    <a:pt x="3144" y="1013"/>
                    <a:pt x="2894" y="882"/>
                    <a:pt x="2894" y="882"/>
                  </a:cubicBezTo>
                  <a:lnTo>
                    <a:pt x="2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63;p69">
              <a:extLst>
                <a:ext uri="{FF2B5EF4-FFF2-40B4-BE49-F238E27FC236}">
                  <a16:creationId xmlns:a16="http://schemas.microsoft.com/office/drawing/2014/main" id="{F3F3FE4D-4527-4BFB-B991-AA891CAB9929}"/>
                </a:ext>
              </a:extLst>
            </p:cNvPr>
            <p:cNvSpPr/>
            <p:nvPr/>
          </p:nvSpPr>
          <p:spPr>
            <a:xfrm>
              <a:off x="4982341" y="-1418896"/>
              <a:ext cx="118909" cy="80041"/>
            </a:xfrm>
            <a:custGeom>
              <a:avLst/>
              <a:gdLst/>
              <a:ahLst/>
              <a:cxnLst/>
              <a:rect l="l" t="t" r="r" b="b"/>
              <a:pathLst>
                <a:path w="4335" h="2918" extrusionOk="0">
                  <a:moveTo>
                    <a:pt x="2362" y="1"/>
                  </a:moveTo>
                  <a:cubicBezTo>
                    <a:pt x="2220" y="1"/>
                    <a:pt x="2079" y="17"/>
                    <a:pt x="1941" y="50"/>
                  </a:cubicBezTo>
                  <a:cubicBezTo>
                    <a:pt x="643" y="360"/>
                    <a:pt x="1" y="1312"/>
                    <a:pt x="489" y="2872"/>
                  </a:cubicBezTo>
                  <a:cubicBezTo>
                    <a:pt x="499" y="2904"/>
                    <a:pt x="527" y="2918"/>
                    <a:pt x="571" y="2918"/>
                  </a:cubicBezTo>
                  <a:cubicBezTo>
                    <a:pt x="839" y="2918"/>
                    <a:pt x="1702" y="2390"/>
                    <a:pt x="2715" y="2134"/>
                  </a:cubicBezTo>
                  <a:cubicBezTo>
                    <a:pt x="3906" y="1836"/>
                    <a:pt x="4334" y="1860"/>
                    <a:pt x="4322" y="1753"/>
                  </a:cubicBezTo>
                  <a:cubicBezTo>
                    <a:pt x="4138" y="625"/>
                    <a:pt x="3239" y="1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64;p69">
              <a:extLst>
                <a:ext uri="{FF2B5EF4-FFF2-40B4-BE49-F238E27FC236}">
                  <a16:creationId xmlns:a16="http://schemas.microsoft.com/office/drawing/2014/main" id="{96A6EE15-8FC7-26BE-97AF-2406145B947D}"/>
                </a:ext>
              </a:extLst>
            </p:cNvPr>
            <p:cNvSpPr/>
            <p:nvPr/>
          </p:nvSpPr>
          <p:spPr>
            <a:xfrm>
              <a:off x="5034268" y="-1420432"/>
              <a:ext cx="70907" cy="54860"/>
            </a:xfrm>
            <a:custGeom>
              <a:avLst/>
              <a:gdLst/>
              <a:ahLst/>
              <a:cxnLst/>
              <a:rect l="l" t="t" r="r" b="b"/>
              <a:pathLst>
                <a:path w="2585" h="2000" extrusionOk="0">
                  <a:moveTo>
                    <a:pt x="844" y="1"/>
                  </a:moveTo>
                  <a:cubicBezTo>
                    <a:pt x="617" y="1"/>
                    <a:pt x="358" y="31"/>
                    <a:pt x="60" y="94"/>
                  </a:cubicBezTo>
                  <a:cubicBezTo>
                    <a:pt x="48" y="94"/>
                    <a:pt x="13" y="118"/>
                    <a:pt x="1" y="118"/>
                  </a:cubicBezTo>
                  <a:cubicBezTo>
                    <a:pt x="334" y="166"/>
                    <a:pt x="667" y="320"/>
                    <a:pt x="739" y="392"/>
                  </a:cubicBezTo>
                  <a:cubicBezTo>
                    <a:pt x="1144" y="809"/>
                    <a:pt x="1346" y="1428"/>
                    <a:pt x="1453" y="1999"/>
                  </a:cubicBezTo>
                  <a:cubicBezTo>
                    <a:pt x="2525" y="1749"/>
                    <a:pt x="2584" y="1785"/>
                    <a:pt x="2572" y="1678"/>
                  </a:cubicBezTo>
                  <a:cubicBezTo>
                    <a:pt x="2277" y="692"/>
                    <a:pt x="1932" y="1"/>
                    <a:pt x="8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65;p69">
              <a:extLst>
                <a:ext uri="{FF2B5EF4-FFF2-40B4-BE49-F238E27FC236}">
                  <a16:creationId xmlns:a16="http://schemas.microsoft.com/office/drawing/2014/main" id="{98CB9FD3-EE76-9296-38EA-2521412C9286}"/>
                </a:ext>
              </a:extLst>
            </p:cNvPr>
            <p:cNvSpPr/>
            <p:nvPr/>
          </p:nvSpPr>
          <p:spPr>
            <a:xfrm>
              <a:off x="4978748" y="-1366914"/>
              <a:ext cx="22877" cy="14730"/>
            </a:xfrm>
            <a:custGeom>
              <a:avLst/>
              <a:gdLst/>
              <a:ahLst/>
              <a:cxnLst/>
              <a:rect l="l" t="t" r="r" b="b"/>
              <a:pathLst>
                <a:path w="834" h="53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lnTo>
                    <a:pt x="1" y="298"/>
                  </a:lnTo>
                  <a:cubicBezTo>
                    <a:pt x="1" y="429"/>
                    <a:pt x="96" y="536"/>
                    <a:pt x="239" y="536"/>
                  </a:cubicBezTo>
                  <a:lnTo>
                    <a:pt x="596" y="536"/>
                  </a:lnTo>
                  <a:cubicBezTo>
                    <a:pt x="727" y="536"/>
                    <a:pt x="834" y="429"/>
                    <a:pt x="834" y="298"/>
                  </a:cubicBezTo>
                  <a:lnTo>
                    <a:pt x="834" y="239"/>
                  </a:lnTo>
                  <a:cubicBezTo>
                    <a:pt x="834" y="96"/>
                    <a:pt x="727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66;p69">
              <a:extLst>
                <a:ext uri="{FF2B5EF4-FFF2-40B4-BE49-F238E27FC236}">
                  <a16:creationId xmlns:a16="http://schemas.microsoft.com/office/drawing/2014/main" id="{42B3BFA4-ABB0-B894-D2F6-CDA3A823F92F}"/>
                </a:ext>
              </a:extLst>
            </p:cNvPr>
            <p:cNvSpPr/>
            <p:nvPr/>
          </p:nvSpPr>
          <p:spPr>
            <a:xfrm>
              <a:off x="4980065" y="-1431075"/>
              <a:ext cx="142746" cy="76283"/>
            </a:xfrm>
            <a:custGeom>
              <a:avLst/>
              <a:gdLst/>
              <a:ahLst/>
              <a:cxnLst/>
              <a:rect l="l" t="t" r="r" b="b"/>
              <a:pathLst>
                <a:path w="5204" h="2781" extrusionOk="0">
                  <a:moveTo>
                    <a:pt x="3417" y="0"/>
                  </a:moveTo>
                  <a:cubicBezTo>
                    <a:pt x="2964" y="0"/>
                    <a:pt x="2377" y="127"/>
                    <a:pt x="1929" y="399"/>
                  </a:cubicBezTo>
                  <a:cubicBezTo>
                    <a:pt x="1393" y="708"/>
                    <a:pt x="917" y="1542"/>
                    <a:pt x="750" y="1756"/>
                  </a:cubicBezTo>
                  <a:cubicBezTo>
                    <a:pt x="595" y="1947"/>
                    <a:pt x="345" y="2232"/>
                    <a:pt x="238" y="2280"/>
                  </a:cubicBezTo>
                  <a:cubicBezTo>
                    <a:pt x="238" y="2280"/>
                    <a:pt x="0" y="2756"/>
                    <a:pt x="203" y="2780"/>
                  </a:cubicBezTo>
                  <a:cubicBezTo>
                    <a:pt x="417" y="2780"/>
                    <a:pt x="679" y="2613"/>
                    <a:pt x="1441" y="2351"/>
                  </a:cubicBezTo>
                  <a:cubicBezTo>
                    <a:pt x="1786" y="2209"/>
                    <a:pt x="2691" y="1316"/>
                    <a:pt x="3155" y="1113"/>
                  </a:cubicBezTo>
                  <a:cubicBezTo>
                    <a:pt x="3643" y="883"/>
                    <a:pt x="4126" y="822"/>
                    <a:pt x="4500" y="822"/>
                  </a:cubicBezTo>
                  <a:cubicBezTo>
                    <a:pt x="4920" y="822"/>
                    <a:pt x="5203" y="899"/>
                    <a:pt x="5203" y="899"/>
                  </a:cubicBezTo>
                  <a:cubicBezTo>
                    <a:pt x="5203" y="899"/>
                    <a:pt x="4620" y="387"/>
                    <a:pt x="3953" y="89"/>
                  </a:cubicBezTo>
                  <a:cubicBezTo>
                    <a:pt x="3828" y="31"/>
                    <a:pt x="3638" y="0"/>
                    <a:pt x="3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967;p69">
              <a:extLst>
                <a:ext uri="{FF2B5EF4-FFF2-40B4-BE49-F238E27FC236}">
                  <a16:creationId xmlns:a16="http://schemas.microsoft.com/office/drawing/2014/main" id="{4811B07A-2D00-F5CB-6634-5B362DB504B9}"/>
                </a:ext>
              </a:extLst>
            </p:cNvPr>
            <p:cNvSpPr/>
            <p:nvPr/>
          </p:nvSpPr>
          <p:spPr>
            <a:xfrm>
              <a:off x="4980696" y="-1364939"/>
              <a:ext cx="7543" cy="10478"/>
            </a:xfrm>
            <a:custGeom>
              <a:avLst/>
              <a:gdLst/>
              <a:ahLst/>
              <a:cxnLst/>
              <a:rect l="l" t="t" r="r" b="b"/>
              <a:pathLst>
                <a:path w="275" h="382" extrusionOk="0">
                  <a:moveTo>
                    <a:pt x="132" y="0"/>
                  </a:moveTo>
                  <a:cubicBezTo>
                    <a:pt x="61" y="0"/>
                    <a:pt x="1" y="83"/>
                    <a:pt x="1" y="191"/>
                  </a:cubicBezTo>
                  <a:cubicBezTo>
                    <a:pt x="1" y="298"/>
                    <a:pt x="61" y="381"/>
                    <a:pt x="132" y="381"/>
                  </a:cubicBezTo>
                  <a:cubicBezTo>
                    <a:pt x="203" y="381"/>
                    <a:pt x="275" y="298"/>
                    <a:pt x="275" y="191"/>
                  </a:cubicBezTo>
                  <a:cubicBezTo>
                    <a:pt x="275" y="83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68;p69">
              <a:extLst>
                <a:ext uri="{FF2B5EF4-FFF2-40B4-BE49-F238E27FC236}">
                  <a16:creationId xmlns:a16="http://schemas.microsoft.com/office/drawing/2014/main" id="{A474ACC8-B350-6DE8-5725-6801B213F973}"/>
                </a:ext>
              </a:extLst>
            </p:cNvPr>
            <p:cNvSpPr/>
            <p:nvPr/>
          </p:nvSpPr>
          <p:spPr>
            <a:xfrm>
              <a:off x="4987581" y="-1349605"/>
              <a:ext cx="47042" cy="76118"/>
            </a:xfrm>
            <a:custGeom>
              <a:avLst/>
              <a:gdLst/>
              <a:ahLst/>
              <a:cxnLst/>
              <a:rect l="l" t="t" r="r" b="b"/>
              <a:pathLst>
                <a:path w="1715" h="2775" extrusionOk="0">
                  <a:moveTo>
                    <a:pt x="1345" y="1"/>
                  </a:moveTo>
                  <a:cubicBezTo>
                    <a:pt x="1345" y="1"/>
                    <a:pt x="619" y="108"/>
                    <a:pt x="310" y="358"/>
                  </a:cubicBezTo>
                  <a:cubicBezTo>
                    <a:pt x="0" y="596"/>
                    <a:pt x="452" y="2775"/>
                    <a:pt x="643" y="2775"/>
                  </a:cubicBezTo>
                  <a:cubicBezTo>
                    <a:pt x="822" y="2775"/>
                    <a:pt x="1441" y="2263"/>
                    <a:pt x="1584" y="1965"/>
                  </a:cubicBezTo>
                  <a:cubicBezTo>
                    <a:pt x="1715" y="1667"/>
                    <a:pt x="1310" y="358"/>
                    <a:pt x="1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69;p69">
              <a:extLst>
                <a:ext uri="{FF2B5EF4-FFF2-40B4-BE49-F238E27FC236}">
                  <a16:creationId xmlns:a16="http://schemas.microsoft.com/office/drawing/2014/main" id="{601A1373-9299-C891-79D2-D521335A4F76}"/>
                </a:ext>
              </a:extLst>
            </p:cNvPr>
            <p:cNvSpPr/>
            <p:nvPr/>
          </p:nvSpPr>
          <p:spPr>
            <a:xfrm>
              <a:off x="4975155" y="-1380630"/>
              <a:ext cx="155172" cy="67121"/>
            </a:xfrm>
            <a:custGeom>
              <a:avLst/>
              <a:gdLst/>
              <a:ahLst/>
              <a:cxnLst/>
              <a:rect l="l" t="t" r="r" b="b"/>
              <a:pathLst>
                <a:path w="5657" h="2447" extrusionOk="0">
                  <a:moveTo>
                    <a:pt x="4620" y="1"/>
                  </a:moveTo>
                  <a:cubicBezTo>
                    <a:pt x="4501" y="1"/>
                    <a:pt x="1632" y="643"/>
                    <a:pt x="977" y="1048"/>
                  </a:cubicBezTo>
                  <a:cubicBezTo>
                    <a:pt x="334" y="1453"/>
                    <a:pt x="1" y="2084"/>
                    <a:pt x="24" y="2287"/>
                  </a:cubicBezTo>
                  <a:cubicBezTo>
                    <a:pt x="57" y="2424"/>
                    <a:pt x="89" y="2446"/>
                    <a:pt x="107" y="2446"/>
                  </a:cubicBezTo>
                  <a:cubicBezTo>
                    <a:pt x="115" y="2446"/>
                    <a:pt x="120" y="2441"/>
                    <a:pt x="120" y="2441"/>
                  </a:cubicBezTo>
                  <a:cubicBezTo>
                    <a:pt x="322" y="2239"/>
                    <a:pt x="441" y="1775"/>
                    <a:pt x="1334" y="1358"/>
                  </a:cubicBezTo>
                  <a:cubicBezTo>
                    <a:pt x="2090" y="1015"/>
                    <a:pt x="4389" y="332"/>
                    <a:pt x="5280" y="332"/>
                  </a:cubicBezTo>
                  <a:cubicBezTo>
                    <a:pt x="5442" y="332"/>
                    <a:pt x="5557" y="354"/>
                    <a:pt x="5608" y="405"/>
                  </a:cubicBezTo>
                  <a:cubicBezTo>
                    <a:pt x="5656" y="286"/>
                    <a:pt x="5632" y="155"/>
                    <a:pt x="5358" y="155"/>
                  </a:cubicBezTo>
                  <a:cubicBezTo>
                    <a:pt x="5073" y="155"/>
                    <a:pt x="4739" y="1"/>
                    <a:pt x="46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70;p69">
              <a:extLst>
                <a:ext uri="{FF2B5EF4-FFF2-40B4-BE49-F238E27FC236}">
                  <a16:creationId xmlns:a16="http://schemas.microsoft.com/office/drawing/2014/main" id="{C7C80623-3B34-E901-AEEA-FFE3FF927DD6}"/>
                </a:ext>
              </a:extLst>
            </p:cNvPr>
            <p:cNvSpPr/>
            <p:nvPr/>
          </p:nvSpPr>
          <p:spPr>
            <a:xfrm>
              <a:off x="5062686" y="-1272854"/>
              <a:ext cx="130018" cy="326609"/>
            </a:xfrm>
            <a:custGeom>
              <a:avLst/>
              <a:gdLst/>
              <a:ahLst/>
              <a:cxnLst/>
              <a:rect l="l" t="t" r="r" b="b"/>
              <a:pathLst>
                <a:path w="4740" h="11907" extrusionOk="0">
                  <a:moveTo>
                    <a:pt x="1203" y="1"/>
                  </a:moveTo>
                  <a:cubicBezTo>
                    <a:pt x="1203" y="1"/>
                    <a:pt x="1072" y="763"/>
                    <a:pt x="679" y="1001"/>
                  </a:cubicBezTo>
                  <a:cubicBezTo>
                    <a:pt x="0" y="1406"/>
                    <a:pt x="1644" y="5096"/>
                    <a:pt x="2013" y="6966"/>
                  </a:cubicBezTo>
                  <a:cubicBezTo>
                    <a:pt x="2358" y="8656"/>
                    <a:pt x="2525" y="11907"/>
                    <a:pt x="2525" y="11907"/>
                  </a:cubicBezTo>
                  <a:cubicBezTo>
                    <a:pt x="2525" y="11907"/>
                    <a:pt x="4739" y="11704"/>
                    <a:pt x="4739" y="11347"/>
                  </a:cubicBezTo>
                  <a:cubicBezTo>
                    <a:pt x="4739" y="9633"/>
                    <a:pt x="3322" y="4811"/>
                    <a:pt x="3156" y="4108"/>
                  </a:cubicBezTo>
                  <a:cubicBezTo>
                    <a:pt x="3037" y="3620"/>
                    <a:pt x="2965" y="3084"/>
                    <a:pt x="2906" y="2584"/>
                  </a:cubicBezTo>
                  <a:cubicBezTo>
                    <a:pt x="3429" y="2549"/>
                    <a:pt x="4477" y="2370"/>
                    <a:pt x="4180" y="1929"/>
                  </a:cubicBezTo>
                  <a:cubicBezTo>
                    <a:pt x="3787" y="1346"/>
                    <a:pt x="2787" y="632"/>
                    <a:pt x="2441" y="560"/>
                  </a:cubicBezTo>
                  <a:cubicBezTo>
                    <a:pt x="2025" y="322"/>
                    <a:pt x="1905" y="298"/>
                    <a:pt x="1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71;p69">
              <a:extLst>
                <a:ext uri="{FF2B5EF4-FFF2-40B4-BE49-F238E27FC236}">
                  <a16:creationId xmlns:a16="http://schemas.microsoft.com/office/drawing/2014/main" id="{223B3BA8-3E1C-DA10-39D9-CA8927E595AF}"/>
                </a:ext>
              </a:extLst>
            </p:cNvPr>
            <p:cNvSpPr/>
            <p:nvPr/>
          </p:nvSpPr>
          <p:spPr>
            <a:xfrm>
              <a:off x="5019894" y="-1248687"/>
              <a:ext cx="267497" cy="285464"/>
            </a:xfrm>
            <a:custGeom>
              <a:avLst/>
              <a:gdLst/>
              <a:ahLst/>
              <a:cxnLst/>
              <a:rect l="l" t="t" r="r" b="b"/>
              <a:pathLst>
                <a:path w="9752" h="10407" extrusionOk="0">
                  <a:moveTo>
                    <a:pt x="7073" y="1"/>
                  </a:moveTo>
                  <a:cubicBezTo>
                    <a:pt x="7073" y="1"/>
                    <a:pt x="4989" y="1417"/>
                    <a:pt x="3465" y="2560"/>
                  </a:cubicBezTo>
                  <a:cubicBezTo>
                    <a:pt x="1965" y="3680"/>
                    <a:pt x="60" y="8490"/>
                    <a:pt x="36" y="8930"/>
                  </a:cubicBezTo>
                  <a:cubicBezTo>
                    <a:pt x="1" y="9380"/>
                    <a:pt x="413" y="10407"/>
                    <a:pt x="1178" y="10407"/>
                  </a:cubicBezTo>
                  <a:cubicBezTo>
                    <a:pt x="1183" y="10407"/>
                    <a:pt x="1187" y="10407"/>
                    <a:pt x="1191" y="10407"/>
                  </a:cubicBezTo>
                  <a:cubicBezTo>
                    <a:pt x="2180" y="10395"/>
                    <a:pt x="3382" y="10049"/>
                    <a:pt x="4561" y="9335"/>
                  </a:cubicBezTo>
                  <a:cubicBezTo>
                    <a:pt x="6085" y="8406"/>
                    <a:pt x="7597" y="6799"/>
                    <a:pt x="8740" y="3930"/>
                  </a:cubicBezTo>
                  <a:cubicBezTo>
                    <a:pt x="9752" y="1370"/>
                    <a:pt x="7537" y="215"/>
                    <a:pt x="7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72;p69">
              <a:extLst>
                <a:ext uri="{FF2B5EF4-FFF2-40B4-BE49-F238E27FC236}">
                  <a16:creationId xmlns:a16="http://schemas.microsoft.com/office/drawing/2014/main" id="{ED73FCDA-14BB-901E-3AAD-BD1FEC918FE8}"/>
                </a:ext>
              </a:extLst>
            </p:cNvPr>
            <p:cNvSpPr/>
            <p:nvPr/>
          </p:nvSpPr>
          <p:spPr>
            <a:xfrm>
              <a:off x="5047325" y="-1216566"/>
              <a:ext cx="231921" cy="245197"/>
            </a:xfrm>
            <a:custGeom>
              <a:avLst/>
              <a:gdLst/>
              <a:ahLst/>
              <a:cxnLst/>
              <a:rect l="l" t="t" r="r" b="b"/>
              <a:pathLst>
                <a:path w="8455" h="8939" extrusionOk="0">
                  <a:moveTo>
                    <a:pt x="7084" y="1"/>
                  </a:moveTo>
                  <a:cubicBezTo>
                    <a:pt x="5493" y="1"/>
                    <a:pt x="1041" y="4424"/>
                    <a:pt x="513" y="5950"/>
                  </a:cubicBezTo>
                  <a:cubicBezTo>
                    <a:pt x="1" y="7509"/>
                    <a:pt x="358" y="8926"/>
                    <a:pt x="560" y="8938"/>
                  </a:cubicBezTo>
                  <a:cubicBezTo>
                    <a:pt x="562" y="8938"/>
                    <a:pt x="564" y="8938"/>
                    <a:pt x="566" y="8938"/>
                  </a:cubicBezTo>
                  <a:cubicBezTo>
                    <a:pt x="868" y="8938"/>
                    <a:pt x="4059" y="8114"/>
                    <a:pt x="5442" y="6045"/>
                  </a:cubicBezTo>
                  <a:cubicBezTo>
                    <a:pt x="6847" y="3961"/>
                    <a:pt x="8454" y="973"/>
                    <a:pt x="7252" y="20"/>
                  </a:cubicBezTo>
                  <a:cubicBezTo>
                    <a:pt x="7200" y="7"/>
                    <a:pt x="7144" y="1"/>
                    <a:pt x="7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73;p69">
              <a:extLst>
                <a:ext uri="{FF2B5EF4-FFF2-40B4-BE49-F238E27FC236}">
                  <a16:creationId xmlns:a16="http://schemas.microsoft.com/office/drawing/2014/main" id="{2FDE12C8-3CD8-D733-5BAF-09D7EDC10571}"/>
                </a:ext>
              </a:extLst>
            </p:cNvPr>
            <p:cNvSpPr/>
            <p:nvPr/>
          </p:nvSpPr>
          <p:spPr>
            <a:xfrm>
              <a:off x="5041455" y="-1216867"/>
              <a:ext cx="232552" cy="241878"/>
            </a:xfrm>
            <a:custGeom>
              <a:avLst/>
              <a:gdLst/>
              <a:ahLst/>
              <a:cxnLst/>
              <a:rect l="l" t="t" r="r" b="b"/>
              <a:pathLst>
                <a:path w="8478" h="8818" extrusionOk="0">
                  <a:moveTo>
                    <a:pt x="7097" y="0"/>
                  </a:moveTo>
                  <a:cubicBezTo>
                    <a:pt x="5516" y="0"/>
                    <a:pt x="1053" y="4422"/>
                    <a:pt x="536" y="5937"/>
                  </a:cubicBezTo>
                  <a:cubicBezTo>
                    <a:pt x="1" y="7508"/>
                    <a:pt x="524" y="8735"/>
                    <a:pt x="739" y="8794"/>
                  </a:cubicBezTo>
                  <a:cubicBezTo>
                    <a:pt x="787" y="8810"/>
                    <a:pt x="852" y="8817"/>
                    <a:pt x="931" y="8817"/>
                  </a:cubicBezTo>
                  <a:cubicBezTo>
                    <a:pt x="1768" y="8817"/>
                    <a:pt x="4193" y="7947"/>
                    <a:pt x="5466" y="6044"/>
                  </a:cubicBezTo>
                  <a:cubicBezTo>
                    <a:pt x="6870" y="3960"/>
                    <a:pt x="8478" y="972"/>
                    <a:pt x="7263" y="19"/>
                  </a:cubicBezTo>
                  <a:cubicBezTo>
                    <a:pt x="7212" y="6"/>
                    <a:pt x="7157" y="0"/>
                    <a:pt x="70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74;p69">
              <a:extLst>
                <a:ext uri="{FF2B5EF4-FFF2-40B4-BE49-F238E27FC236}">
                  <a16:creationId xmlns:a16="http://schemas.microsoft.com/office/drawing/2014/main" id="{D4457A72-70C2-FF4B-DD99-7D0EF6B3A35D}"/>
                </a:ext>
              </a:extLst>
            </p:cNvPr>
            <p:cNvSpPr/>
            <p:nvPr/>
          </p:nvSpPr>
          <p:spPr>
            <a:xfrm>
              <a:off x="5039837" y="-1222107"/>
              <a:ext cx="231893" cy="244868"/>
            </a:xfrm>
            <a:custGeom>
              <a:avLst/>
              <a:gdLst/>
              <a:ahLst/>
              <a:cxnLst/>
              <a:rect l="l" t="t" r="r" b="b"/>
              <a:pathLst>
                <a:path w="8454" h="8927" extrusionOk="0">
                  <a:moveTo>
                    <a:pt x="7083" y="1"/>
                  </a:moveTo>
                  <a:cubicBezTo>
                    <a:pt x="5492" y="1"/>
                    <a:pt x="1040" y="4423"/>
                    <a:pt x="524" y="5937"/>
                  </a:cubicBezTo>
                  <a:cubicBezTo>
                    <a:pt x="0" y="7485"/>
                    <a:pt x="357" y="8902"/>
                    <a:pt x="572" y="8926"/>
                  </a:cubicBezTo>
                  <a:cubicBezTo>
                    <a:pt x="575" y="8926"/>
                    <a:pt x="579" y="8926"/>
                    <a:pt x="584" y="8926"/>
                  </a:cubicBezTo>
                  <a:cubicBezTo>
                    <a:pt x="912" y="8926"/>
                    <a:pt x="4068" y="8099"/>
                    <a:pt x="5453" y="6044"/>
                  </a:cubicBezTo>
                  <a:cubicBezTo>
                    <a:pt x="6846" y="3961"/>
                    <a:pt x="8453" y="972"/>
                    <a:pt x="7251" y="20"/>
                  </a:cubicBezTo>
                  <a:cubicBezTo>
                    <a:pt x="7199" y="7"/>
                    <a:pt x="7143" y="1"/>
                    <a:pt x="7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75;p69">
              <a:extLst>
                <a:ext uri="{FF2B5EF4-FFF2-40B4-BE49-F238E27FC236}">
                  <a16:creationId xmlns:a16="http://schemas.microsoft.com/office/drawing/2014/main" id="{5D917265-D69C-0281-A92D-31C76263E7D8}"/>
                </a:ext>
              </a:extLst>
            </p:cNvPr>
            <p:cNvSpPr/>
            <p:nvPr/>
          </p:nvSpPr>
          <p:spPr>
            <a:xfrm>
              <a:off x="5035914" y="-1222765"/>
              <a:ext cx="231893" cy="245169"/>
            </a:xfrm>
            <a:custGeom>
              <a:avLst/>
              <a:gdLst/>
              <a:ahLst/>
              <a:cxnLst/>
              <a:rect l="l" t="t" r="r" b="b"/>
              <a:pathLst>
                <a:path w="8454" h="8938" extrusionOk="0">
                  <a:moveTo>
                    <a:pt x="7084" y="1"/>
                  </a:moveTo>
                  <a:cubicBezTo>
                    <a:pt x="5493" y="1"/>
                    <a:pt x="1040" y="4423"/>
                    <a:pt x="512" y="5949"/>
                  </a:cubicBezTo>
                  <a:cubicBezTo>
                    <a:pt x="0" y="7509"/>
                    <a:pt x="357" y="8926"/>
                    <a:pt x="560" y="8938"/>
                  </a:cubicBezTo>
                  <a:cubicBezTo>
                    <a:pt x="562" y="8938"/>
                    <a:pt x="564" y="8938"/>
                    <a:pt x="566" y="8938"/>
                  </a:cubicBezTo>
                  <a:cubicBezTo>
                    <a:pt x="868" y="8938"/>
                    <a:pt x="4058" y="8125"/>
                    <a:pt x="5441" y="6057"/>
                  </a:cubicBezTo>
                  <a:cubicBezTo>
                    <a:pt x="6846" y="3973"/>
                    <a:pt x="8454" y="973"/>
                    <a:pt x="7251" y="20"/>
                  </a:cubicBezTo>
                  <a:cubicBezTo>
                    <a:pt x="7200" y="7"/>
                    <a:pt x="7144" y="1"/>
                    <a:pt x="7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76;p69">
              <a:extLst>
                <a:ext uri="{FF2B5EF4-FFF2-40B4-BE49-F238E27FC236}">
                  <a16:creationId xmlns:a16="http://schemas.microsoft.com/office/drawing/2014/main" id="{F265B762-E683-B5C2-1D65-2710381BD6A2}"/>
                </a:ext>
              </a:extLst>
            </p:cNvPr>
            <p:cNvSpPr/>
            <p:nvPr/>
          </p:nvSpPr>
          <p:spPr>
            <a:xfrm>
              <a:off x="5058764" y="-1202357"/>
              <a:ext cx="196317" cy="206795"/>
            </a:xfrm>
            <a:custGeom>
              <a:avLst/>
              <a:gdLst/>
              <a:ahLst/>
              <a:cxnLst/>
              <a:rect l="l" t="t" r="r" b="b"/>
              <a:pathLst>
                <a:path w="7157" h="7539" extrusionOk="0">
                  <a:moveTo>
                    <a:pt x="5887" y="1"/>
                  </a:moveTo>
                  <a:cubicBezTo>
                    <a:pt x="4055" y="1"/>
                    <a:pt x="988" y="4477"/>
                    <a:pt x="524" y="5705"/>
                  </a:cubicBezTo>
                  <a:cubicBezTo>
                    <a:pt x="1" y="7063"/>
                    <a:pt x="417" y="7539"/>
                    <a:pt x="1048" y="7539"/>
                  </a:cubicBezTo>
                  <a:cubicBezTo>
                    <a:pt x="1251" y="7539"/>
                    <a:pt x="3644" y="6539"/>
                    <a:pt x="4823" y="4777"/>
                  </a:cubicBezTo>
                  <a:cubicBezTo>
                    <a:pt x="5966" y="3015"/>
                    <a:pt x="7156" y="741"/>
                    <a:pt x="6418" y="157"/>
                  </a:cubicBezTo>
                  <a:cubicBezTo>
                    <a:pt x="6258" y="50"/>
                    <a:pt x="6079" y="1"/>
                    <a:pt x="5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77;p69">
              <a:extLst>
                <a:ext uri="{FF2B5EF4-FFF2-40B4-BE49-F238E27FC236}">
                  <a16:creationId xmlns:a16="http://schemas.microsoft.com/office/drawing/2014/main" id="{43922038-9D3B-6799-0733-474C82F837C1}"/>
                </a:ext>
              </a:extLst>
            </p:cNvPr>
            <p:cNvSpPr/>
            <p:nvPr/>
          </p:nvSpPr>
          <p:spPr>
            <a:xfrm>
              <a:off x="5066609" y="-1197145"/>
              <a:ext cx="190748" cy="199690"/>
            </a:xfrm>
            <a:custGeom>
              <a:avLst/>
              <a:gdLst/>
              <a:ahLst/>
              <a:cxnLst/>
              <a:rect l="l" t="t" r="r" b="b"/>
              <a:pathLst>
                <a:path w="6954" h="7280" extrusionOk="0">
                  <a:moveTo>
                    <a:pt x="5928" y="1"/>
                  </a:moveTo>
                  <a:cubicBezTo>
                    <a:pt x="4871" y="1"/>
                    <a:pt x="1018" y="4305"/>
                    <a:pt x="500" y="5634"/>
                  </a:cubicBezTo>
                  <a:cubicBezTo>
                    <a:pt x="0" y="6968"/>
                    <a:pt x="453" y="7266"/>
                    <a:pt x="619" y="7278"/>
                  </a:cubicBezTo>
                  <a:cubicBezTo>
                    <a:pt x="637" y="7279"/>
                    <a:pt x="655" y="7279"/>
                    <a:pt x="674" y="7279"/>
                  </a:cubicBezTo>
                  <a:cubicBezTo>
                    <a:pt x="1426" y="7279"/>
                    <a:pt x="3255" y="6353"/>
                    <a:pt x="4382" y="4611"/>
                  </a:cubicBezTo>
                  <a:cubicBezTo>
                    <a:pt x="5549" y="2860"/>
                    <a:pt x="6954" y="217"/>
                    <a:pt x="5965" y="3"/>
                  </a:cubicBezTo>
                  <a:cubicBezTo>
                    <a:pt x="5953" y="2"/>
                    <a:pt x="5941" y="1"/>
                    <a:pt x="5928" y="1"/>
                  </a:cubicBezTo>
                  <a:close/>
                </a:path>
              </a:pathLst>
            </a:custGeom>
            <a:solidFill>
              <a:srgbClr val="C49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78;p69">
              <a:extLst>
                <a:ext uri="{FF2B5EF4-FFF2-40B4-BE49-F238E27FC236}">
                  <a16:creationId xmlns:a16="http://schemas.microsoft.com/office/drawing/2014/main" id="{B44BE3E2-00B7-C6B1-EC5D-7EABA785BFCF}"/>
                </a:ext>
              </a:extLst>
            </p:cNvPr>
            <p:cNvSpPr/>
            <p:nvPr/>
          </p:nvSpPr>
          <p:spPr>
            <a:xfrm>
              <a:off x="5064963" y="-1199943"/>
              <a:ext cx="183891" cy="194396"/>
            </a:xfrm>
            <a:custGeom>
              <a:avLst/>
              <a:gdLst/>
              <a:ahLst/>
              <a:cxnLst/>
              <a:rect l="l" t="t" r="r" b="b"/>
              <a:pathLst>
                <a:path w="6704" h="7087" extrusionOk="0">
                  <a:moveTo>
                    <a:pt x="5796" y="0"/>
                  </a:moveTo>
                  <a:cubicBezTo>
                    <a:pt x="4492" y="0"/>
                    <a:pt x="1016" y="4289"/>
                    <a:pt x="513" y="5594"/>
                  </a:cubicBezTo>
                  <a:cubicBezTo>
                    <a:pt x="1" y="6927"/>
                    <a:pt x="822" y="7070"/>
                    <a:pt x="977" y="7082"/>
                  </a:cubicBezTo>
                  <a:cubicBezTo>
                    <a:pt x="995" y="7085"/>
                    <a:pt x="1016" y="7086"/>
                    <a:pt x="1039" y="7086"/>
                  </a:cubicBezTo>
                  <a:cubicBezTo>
                    <a:pt x="1568" y="7086"/>
                    <a:pt x="3288" y="6293"/>
                    <a:pt x="4418" y="4582"/>
                  </a:cubicBezTo>
                  <a:cubicBezTo>
                    <a:pt x="5573" y="2808"/>
                    <a:pt x="6704" y="605"/>
                    <a:pt x="5942" y="21"/>
                  </a:cubicBezTo>
                  <a:cubicBezTo>
                    <a:pt x="5897" y="7"/>
                    <a:pt x="5848" y="0"/>
                    <a:pt x="5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79;p69">
              <a:extLst>
                <a:ext uri="{FF2B5EF4-FFF2-40B4-BE49-F238E27FC236}">
                  <a16:creationId xmlns:a16="http://schemas.microsoft.com/office/drawing/2014/main" id="{00C02D13-AE91-5454-9A43-82945705069F}"/>
                </a:ext>
              </a:extLst>
            </p:cNvPr>
            <p:cNvSpPr/>
            <p:nvPr/>
          </p:nvSpPr>
          <p:spPr>
            <a:xfrm>
              <a:off x="5066472" y="-1195224"/>
              <a:ext cx="176841" cy="183150"/>
            </a:xfrm>
            <a:custGeom>
              <a:avLst/>
              <a:gdLst/>
              <a:ahLst/>
              <a:cxnLst/>
              <a:rect l="l" t="t" r="r" b="b"/>
              <a:pathLst>
                <a:path w="6447" h="6677" extrusionOk="0">
                  <a:moveTo>
                    <a:pt x="5429" y="0"/>
                  </a:moveTo>
                  <a:cubicBezTo>
                    <a:pt x="4271" y="0"/>
                    <a:pt x="1365" y="2834"/>
                    <a:pt x="410" y="5445"/>
                  </a:cubicBezTo>
                  <a:cubicBezTo>
                    <a:pt x="0" y="6523"/>
                    <a:pt x="667" y="6676"/>
                    <a:pt x="1047" y="6676"/>
                  </a:cubicBezTo>
                  <a:cubicBezTo>
                    <a:pt x="1141" y="6676"/>
                    <a:pt x="1218" y="6667"/>
                    <a:pt x="1255" y="6660"/>
                  </a:cubicBezTo>
                  <a:cubicBezTo>
                    <a:pt x="1458" y="6612"/>
                    <a:pt x="3077" y="6219"/>
                    <a:pt x="4256" y="4433"/>
                  </a:cubicBezTo>
                  <a:cubicBezTo>
                    <a:pt x="5423" y="2671"/>
                    <a:pt x="6447" y="647"/>
                    <a:pt x="5685" y="64"/>
                  </a:cubicBezTo>
                  <a:cubicBezTo>
                    <a:pt x="5614" y="21"/>
                    <a:pt x="5528" y="0"/>
                    <a:pt x="5429" y="0"/>
                  </a:cubicBezTo>
                  <a:close/>
                </a:path>
              </a:pathLst>
            </a:custGeom>
            <a:solidFill>
              <a:srgbClr val="C49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80;p69">
              <a:extLst>
                <a:ext uri="{FF2B5EF4-FFF2-40B4-BE49-F238E27FC236}">
                  <a16:creationId xmlns:a16="http://schemas.microsoft.com/office/drawing/2014/main" id="{D2636DB3-3F35-7BEE-2D7D-963B127C2AD4}"/>
                </a:ext>
              </a:extLst>
            </p:cNvPr>
            <p:cNvSpPr/>
            <p:nvPr/>
          </p:nvSpPr>
          <p:spPr>
            <a:xfrm>
              <a:off x="5082272" y="-1183868"/>
              <a:ext cx="155172" cy="166774"/>
            </a:xfrm>
            <a:custGeom>
              <a:avLst/>
              <a:gdLst/>
              <a:ahLst/>
              <a:cxnLst/>
              <a:rect l="l" t="t" r="r" b="b"/>
              <a:pathLst>
                <a:path w="5657" h="6080" extrusionOk="0">
                  <a:moveTo>
                    <a:pt x="4726" y="1"/>
                  </a:moveTo>
                  <a:cubicBezTo>
                    <a:pt x="3319" y="1"/>
                    <a:pt x="774" y="3611"/>
                    <a:pt x="406" y="4531"/>
                  </a:cubicBezTo>
                  <a:cubicBezTo>
                    <a:pt x="1" y="5531"/>
                    <a:pt x="358" y="6079"/>
                    <a:pt x="834" y="6079"/>
                  </a:cubicBezTo>
                  <a:cubicBezTo>
                    <a:pt x="989" y="6079"/>
                    <a:pt x="2739" y="5150"/>
                    <a:pt x="3620" y="3817"/>
                  </a:cubicBezTo>
                  <a:cubicBezTo>
                    <a:pt x="4489" y="2507"/>
                    <a:pt x="5656" y="531"/>
                    <a:pt x="5109" y="114"/>
                  </a:cubicBezTo>
                  <a:cubicBezTo>
                    <a:pt x="4995" y="37"/>
                    <a:pt x="4866" y="1"/>
                    <a:pt x="4726" y="1"/>
                  </a:cubicBezTo>
                  <a:close/>
                </a:path>
              </a:pathLst>
            </a:custGeom>
            <a:solidFill>
              <a:srgbClr val="D6B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81;p69">
              <a:extLst>
                <a:ext uri="{FF2B5EF4-FFF2-40B4-BE49-F238E27FC236}">
                  <a16:creationId xmlns:a16="http://schemas.microsoft.com/office/drawing/2014/main" id="{82B8A58B-9DD0-91B1-7F8A-4C2226647F4E}"/>
                </a:ext>
              </a:extLst>
            </p:cNvPr>
            <p:cNvSpPr/>
            <p:nvPr/>
          </p:nvSpPr>
          <p:spPr>
            <a:xfrm>
              <a:off x="5085536" y="-1179644"/>
              <a:ext cx="149603" cy="155693"/>
            </a:xfrm>
            <a:custGeom>
              <a:avLst/>
              <a:gdLst/>
              <a:ahLst/>
              <a:cxnLst/>
              <a:rect l="l" t="t" r="r" b="b"/>
              <a:pathLst>
                <a:path w="5454" h="5676" extrusionOk="0">
                  <a:moveTo>
                    <a:pt x="4437" y="1"/>
                  </a:moveTo>
                  <a:cubicBezTo>
                    <a:pt x="2969" y="1"/>
                    <a:pt x="775" y="3473"/>
                    <a:pt x="406" y="4425"/>
                  </a:cubicBezTo>
                  <a:cubicBezTo>
                    <a:pt x="1" y="5437"/>
                    <a:pt x="453" y="5675"/>
                    <a:pt x="572" y="5675"/>
                  </a:cubicBezTo>
                  <a:cubicBezTo>
                    <a:pt x="581" y="5676"/>
                    <a:pt x="591" y="5676"/>
                    <a:pt x="600" y="5676"/>
                  </a:cubicBezTo>
                  <a:cubicBezTo>
                    <a:pt x="1156" y="5676"/>
                    <a:pt x="2540" y="4997"/>
                    <a:pt x="3394" y="3675"/>
                  </a:cubicBezTo>
                  <a:cubicBezTo>
                    <a:pt x="4263" y="2353"/>
                    <a:pt x="5454" y="210"/>
                    <a:pt x="4704" y="43"/>
                  </a:cubicBezTo>
                  <a:cubicBezTo>
                    <a:pt x="4618" y="15"/>
                    <a:pt x="4529" y="1"/>
                    <a:pt x="4437" y="1"/>
                  </a:cubicBezTo>
                  <a:close/>
                </a:path>
              </a:pathLst>
            </a:custGeom>
            <a:solidFill>
              <a:srgbClr val="C49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82;p69">
              <a:extLst>
                <a:ext uri="{FF2B5EF4-FFF2-40B4-BE49-F238E27FC236}">
                  <a16:creationId xmlns:a16="http://schemas.microsoft.com/office/drawing/2014/main" id="{C924591E-5650-77CE-74EA-F1ED4DE5AB18}"/>
                </a:ext>
              </a:extLst>
            </p:cNvPr>
            <p:cNvSpPr/>
            <p:nvPr/>
          </p:nvSpPr>
          <p:spPr>
            <a:xfrm>
              <a:off x="5087182" y="-1175310"/>
              <a:ext cx="137836" cy="145544"/>
            </a:xfrm>
            <a:custGeom>
              <a:avLst/>
              <a:gdLst/>
              <a:ahLst/>
              <a:cxnLst/>
              <a:rect l="l" t="t" r="r" b="b"/>
              <a:pathLst>
                <a:path w="5025" h="5306" extrusionOk="0">
                  <a:moveTo>
                    <a:pt x="4344" y="1"/>
                  </a:moveTo>
                  <a:cubicBezTo>
                    <a:pt x="3362" y="1"/>
                    <a:pt x="760" y="3210"/>
                    <a:pt x="393" y="4184"/>
                  </a:cubicBezTo>
                  <a:cubicBezTo>
                    <a:pt x="0" y="5184"/>
                    <a:pt x="608" y="5291"/>
                    <a:pt x="739" y="5303"/>
                  </a:cubicBezTo>
                  <a:cubicBezTo>
                    <a:pt x="751" y="5305"/>
                    <a:pt x="764" y="5306"/>
                    <a:pt x="779" y="5306"/>
                  </a:cubicBezTo>
                  <a:cubicBezTo>
                    <a:pt x="1162" y="5306"/>
                    <a:pt x="2462" y="4717"/>
                    <a:pt x="3310" y="3434"/>
                  </a:cubicBezTo>
                  <a:cubicBezTo>
                    <a:pt x="4168" y="2100"/>
                    <a:pt x="5025" y="457"/>
                    <a:pt x="4453" y="16"/>
                  </a:cubicBezTo>
                  <a:cubicBezTo>
                    <a:pt x="4420" y="6"/>
                    <a:pt x="4383" y="1"/>
                    <a:pt x="4344" y="1"/>
                  </a:cubicBezTo>
                  <a:close/>
                </a:path>
              </a:pathLst>
            </a:custGeom>
            <a:solidFill>
              <a:srgbClr val="D6B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83;p69">
              <a:extLst>
                <a:ext uri="{FF2B5EF4-FFF2-40B4-BE49-F238E27FC236}">
                  <a16:creationId xmlns:a16="http://schemas.microsoft.com/office/drawing/2014/main" id="{BE02789A-E439-FB7F-EB1D-610750D0A69F}"/>
                </a:ext>
              </a:extLst>
            </p:cNvPr>
            <p:cNvSpPr/>
            <p:nvPr/>
          </p:nvSpPr>
          <p:spPr>
            <a:xfrm>
              <a:off x="5095878" y="-1167986"/>
              <a:ext cx="123600" cy="133666"/>
            </a:xfrm>
            <a:custGeom>
              <a:avLst/>
              <a:gdLst/>
              <a:ahLst/>
              <a:cxnLst/>
              <a:rect l="l" t="t" r="r" b="b"/>
              <a:pathLst>
                <a:path w="4506" h="4873" extrusionOk="0">
                  <a:moveTo>
                    <a:pt x="3810" y="0"/>
                  </a:moveTo>
                  <a:cubicBezTo>
                    <a:pt x="2968" y="0"/>
                    <a:pt x="660" y="3082"/>
                    <a:pt x="279" y="4036"/>
                  </a:cubicBezTo>
                  <a:cubicBezTo>
                    <a:pt x="0" y="4753"/>
                    <a:pt x="236" y="4872"/>
                    <a:pt x="448" y="4872"/>
                  </a:cubicBezTo>
                  <a:cubicBezTo>
                    <a:pt x="535" y="4872"/>
                    <a:pt x="618" y="4852"/>
                    <a:pt x="660" y="4845"/>
                  </a:cubicBezTo>
                  <a:cubicBezTo>
                    <a:pt x="803" y="4798"/>
                    <a:pt x="2029" y="4536"/>
                    <a:pt x="2922" y="3178"/>
                  </a:cubicBezTo>
                  <a:cubicBezTo>
                    <a:pt x="3791" y="1857"/>
                    <a:pt x="4505" y="464"/>
                    <a:pt x="3946" y="35"/>
                  </a:cubicBezTo>
                  <a:cubicBezTo>
                    <a:pt x="3906" y="11"/>
                    <a:pt x="3861" y="0"/>
                    <a:pt x="3810" y="0"/>
                  </a:cubicBezTo>
                  <a:close/>
                </a:path>
              </a:pathLst>
            </a:custGeom>
            <a:solidFill>
              <a:srgbClr val="C49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84;p69">
              <a:extLst>
                <a:ext uri="{FF2B5EF4-FFF2-40B4-BE49-F238E27FC236}">
                  <a16:creationId xmlns:a16="http://schemas.microsoft.com/office/drawing/2014/main" id="{C0659B98-EE50-6D65-57E1-A39AABF9C829}"/>
                </a:ext>
              </a:extLst>
            </p:cNvPr>
            <p:cNvSpPr/>
            <p:nvPr/>
          </p:nvSpPr>
          <p:spPr>
            <a:xfrm>
              <a:off x="5110498" y="-1155724"/>
              <a:ext cx="103439" cy="112326"/>
            </a:xfrm>
            <a:custGeom>
              <a:avLst/>
              <a:gdLst/>
              <a:ahLst/>
              <a:cxnLst/>
              <a:rect l="l" t="t" r="r" b="b"/>
              <a:pathLst>
                <a:path w="3771" h="4095" extrusionOk="0">
                  <a:moveTo>
                    <a:pt x="3277" y="1"/>
                  </a:moveTo>
                  <a:cubicBezTo>
                    <a:pt x="2526" y="1"/>
                    <a:pt x="549" y="2420"/>
                    <a:pt x="329" y="2970"/>
                  </a:cubicBezTo>
                  <a:cubicBezTo>
                    <a:pt x="118" y="3509"/>
                    <a:pt x="0" y="4094"/>
                    <a:pt x="384" y="4094"/>
                  </a:cubicBezTo>
                  <a:cubicBezTo>
                    <a:pt x="433" y="4094"/>
                    <a:pt x="490" y="4085"/>
                    <a:pt x="555" y="4065"/>
                  </a:cubicBezTo>
                  <a:cubicBezTo>
                    <a:pt x="639" y="4065"/>
                    <a:pt x="1436" y="3791"/>
                    <a:pt x="2246" y="2553"/>
                  </a:cubicBezTo>
                  <a:cubicBezTo>
                    <a:pt x="2758" y="1779"/>
                    <a:pt x="3770" y="303"/>
                    <a:pt x="3437" y="53"/>
                  </a:cubicBezTo>
                  <a:cubicBezTo>
                    <a:pt x="3393" y="17"/>
                    <a:pt x="3339" y="1"/>
                    <a:pt x="3277" y="1"/>
                  </a:cubicBezTo>
                  <a:close/>
                </a:path>
              </a:pathLst>
            </a:custGeom>
            <a:solidFill>
              <a:srgbClr val="D6B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85;p69">
              <a:extLst>
                <a:ext uri="{FF2B5EF4-FFF2-40B4-BE49-F238E27FC236}">
                  <a16:creationId xmlns:a16="http://schemas.microsoft.com/office/drawing/2014/main" id="{EB131DBF-A03B-E48D-39BA-276A0A04D6BD}"/>
                </a:ext>
              </a:extLst>
            </p:cNvPr>
            <p:cNvSpPr/>
            <p:nvPr/>
          </p:nvSpPr>
          <p:spPr>
            <a:xfrm>
              <a:off x="5116259" y="-1152679"/>
              <a:ext cx="96691" cy="101957"/>
            </a:xfrm>
            <a:custGeom>
              <a:avLst/>
              <a:gdLst/>
              <a:ahLst/>
              <a:cxnLst/>
              <a:rect l="l" t="t" r="r" b="b"/>
              <a:pathLst>
                <a:path w="3525" h="3717" extrusionOk="0">
                  <a:moveTo>
                    <a:pt x="3070" y="0"/>
                  </a:moveTo>
                  <a:cubicBezTo>
                    <a:pt x="2590" y="0"/>
                    <a:pt x="462" y="2388"/>
                    <a:pt x="226" y="2978"/>
                  </a:cubicBezTo>
                  <a:cubicBezTo>
                    <a:pt x="0" y="3585"/>
                    <a:pt x="214" y="3716"/>
                    <a:pt x="286" y="3716"/>
                  </a:cubicBezTo>
                  <a:cubicBezTo>
                    <a:pt x="294" y="3716"/>
                    <a:pt x="303" y="3717"/>
                    <a:pt x="313" y="3717"/>
                  </a:cubicBezTo>
                  <a:cubicBezTo>
                    <a:pt x="642" y="3717"/>
                    <a:pt x="1455" y="3312"/>
                    <a:pt x="1965" y="2525"/>
                  </a:cubicBezTo>
                  <a:cubicBezTo>
                    <a:pt x="2488" y="1739"/>
                    <a:pt x="3524" y="108"/>
                    <a:pt x="3084" y="1"/>
                  </a:cubicBezTo>
                  <a:cubicBezTo>
                    <a:pt x="3079" y="1"/>
                    <a:pt x="3075" y="0"/>
                    <a:pt x="3070" y="0"/>
                  </a:cubicBezTo>
                  <a:close/>
                </a:path>
              </a:pathLst>
            </a:custGeom>
            <a:solidFill>
              <a:srgbClr val="C49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86;p69">
              <a:extLst>
                <a:ext uri="{FF2B5EF4-FFF2-40B4-BE49-F238E27FC236}">
                  <a16:creationId xmlns:a16="http://schemas.microsoft.com/office/drawing/2014/main" id="{33291BB6-ABE0-8F54-963E-3D5048EFB52E}"/>
                </a:ext>
              </a:extLst>
            </p:cNvPr>
            <p:cNvSpPr/>
            <p:nvPr/>
          </p:nvSpPr>
          <p:spPr>
            <a:xfrm>
              <a:off x="5123117" y="-1138799"/>
              <a:ext cx="81659" cy="82537"/>
            </a:xfrm>
            <a:custGeom>
              <a:avLst/>
              <a:gdLst/>
              <a:ahLst/>
              <a:cxnLst/>
              <a:rect l="l" t="t" r="r" b="b"/>
              <a:pathLst>
                <a:path w="2977" h="3009" extrusionOk="0">
                  <a:moveTo>
                    <a:pt x="2625" y="0"/>
                  </a:moveTo>
                  <a:cubicBezTo>
                    <a:pt x="2286" y="0"/>
                    <a:pt x="440" y="1894"/>
                    <a:pt x="226" y="2412"/>
                  </a:cubicBezTo>
                  <a:cubicBezTo>
                    <a:pt x="0" y="2948"/>
                    <a:pt x="345" y="2996"/>
                    <a:pt x="405" y="3007"/>
                  </a:cubicBezTo>
                  <a:cubicBezTo>
                    <a:pt x="409" y="3008"/>
                    <a:pt x="414" y="3008"/>
                    <a:pt x="418" y="3008"/>
                  </a:cubicBezTo>
                  <a:cubicBezTo>
                    <a:pt x="615" y="3008"/>
                    <a:pt x="1262" y="2526"/>
                    <a:pt x="1750" y="1817"/>
                  </a:cubicBezTo>
                  <a:cubicBezTo>
                    <a:pt x="2238" y="1102"/>
                    <a:pt x="2977" y="233"/>
                    <a:pt x="2667" y="19"/>
                  </a:cubicBezTo>
                  <a:cubicBezTo>
                    <a:pt x="2658" y="6"/>
                    <a:pt x="2644" y="0"/>
                    <a:pt x="2625" y="0"/>
                  </a:cubicBezTo>
                  <a:close/>
                </a:path>
              </a:pathLst>
            </a:custGeom>
            <a:solidFill>
              <a:srgbClr val="D6B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87;p69">
              <a:extLst>
                <a:ext uri="{FF2B5EF4-FFF2-40B4-BE49-F238E27FC236}">
                  <a16:creationId xmlns:a16="http://schemas.microsoft.com/office/drawing/2014/main" id="{405EEE8B-0DD9-05EE-742C-66E8E5EFF368}"/>
                </a:ext>
              </a:extLst>
            </p:cNvPr>
            <p:cNvSpPr/>
            <p:nvPr/>
          </p:nvSpPr>
          <p:spPr>
            <a:xfrm>
              <a:off x="5131483" y="-1133121"/>
              <a:ext cx="65558" cy="70166"/>
            </a:xfrm>
            <a:custGeom>
              <a:avLst/>
              <a:gdLst/>
              <a:ahLst/>
              <a:cxnLst/>
              <a:rect l="l" t="t" r="r" b="b"/>
              <a:pathLst>
                <a:path w="2390" h="2558" extrusionOk="0">
                  <a:moveTo>
                    <a:pt x="2233" y="1"/>
                  </a:moveTo>
                  <a:cubicBezTo>
                    <a:pt x="2229" y="1"/>
                    <a:pt x="2224" y="1"/>
                    <a:pt x="2219" y="2"/>
                  </a:cubicBezTo>
                  <a:cubicBezTo>
                    <a:pt x="2217" y="2"/>
                    <a:pt x="2215" y="1"/>
                    <a:pt x="2212" y="1"/>
                  </a:cubicBezTo>
                  <a:cubicBezTo>
                    <a:pt x="2028" y="1"/>
                    <a:pt x="371" y="1605"/>
                    <a:pt x="159" y="2098"/>
                  </a:cubicBezTo>
                  <a:cubicBezTo>
                    <a:pt x="0" y="2501"/>
                    <a:pt x="158" y="2557"/>
                    <a:pt x="261" y="2557"/>
                  </a:cubicBezTo>
                  <a:cubicBezTo>
                    <a:pt x="289" y="2557"/>
                    <a:pt x="313" y="2553"/>
                    <a:pt x="326" y="2550"/>
                  </a:cubicBezTo>
                  <a:cubicBezTo>
                    <a:pt x="409" y="2527"/>
                    <a:pt x="850" y="2229"/>
                    <a:pt x="1326" y="1550"/>
                  </a:cubicBezTo>
                  <a:cubicBezTo>
                    <a:pt x="1767" y="900"/>
                    <a:pt x="2390" y="1"/>
                    <a:pt x="2233" y="1"/>
                  </a:cubicBezTo>
                  <a:close/>
                </a:path>
              </a:pathLst>
            </a:custGeom>
            <a:solidFill>
              <a:srgbClr val="C49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88;p69">
              <a:extLst>
                <a:ext uri="{FF2B5EF4-FFF2-40B4-BE49-F238E27FC236}">
                  <a16:creationId xmlns:a16="http://schemas.microsoft.com/office/drawing/2014/main" id="{17E29D47-641D-0C9F-ADA4-BC2AAF70BBC2}"/>
                </a:ext>
              </a:extLst>
            </p:cNvPr>
            <p:cNvSpPr/>
            <p:nvPr/>
          </p:nvSpPr>
          <p:spPr>
            <a:xfrm>
              <a:off x="4997044" y="-1246904"/>
              <a:ext cx="252795" cy="268979"/>
            </a:xfrm>
            <a:custGeom>
              <a:avLst/>
              <a:gdLst/>
              <a:ahLst/>
              <a:cxnLst/>
              <a:rect l="l" t="t" r="r" b="b"/>
              <a:pathLst>
                <a:path w="9216" h="9806" extrusionOk="0">
                  <a:moveTo>
                    <a:pt x="7650" y="1"/>
                  </a:moveTo>
                  <a:cubicBezTo>
                    <a:pt x="7332" y="1"/>
                    <a:pt x="7096" y="67"/>
                    <a:pt x="7096" y="67"/>
                  </a:cubicBezTo>
                  <a:cubicBezTo>
                    <a:pt x="1786" y="1936"/>
                    <a:pt x="238" y="7472"/>
                    <a:pt x="107" y="7794"/>
                  </a:cubicBezTo>
                  <a:cubicBezTo>
                    <a:pt x="0" y="8068"/>
                    <a:pt x="667" y="9032"/>
                    <a:pt x="1072" y="9532"/>
                  </a:cubicBezTo>
                  <a:cubicBezTo>
                    <a:pt x="1179" y="9651"/>
                    <a:pt x="1643" y="9711"/>
                    <a:pt x="2132" y="9806"/>
                  </a:cubicBezTo>
                  <a:cubicBezTo>
                    <a:pt x="2132" y="9806"/>
                    <a:pt x="1131" y="8675"/>
                    <a:pt x="3632" y="5234"/>
                  </a:cubicBezTo>
                  <a:cubicBezTo>
                    <a:pt x="6367" y="1498"/>
                    <a:pt x="8417" y="1185"/>
                    <a:pt x="9028" y="1185"/>
                  </a:cubicBezTo>
                  <a:cubicBezTo>
                    <a:pt x="9151" y="1185"/>
                    <a:pt x="9216" y="1198"/>
                    <a:pt x="9216" y="1198"/>
                  </a:cubicBezTo>
                  <a:cubicBezTo>
                    <a:pt x="8954" y="188"/>
                    <a:pt x="8185" y="1"/>
                    <a:pt x="76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89;p69">
              <a:extLst>
                <a:ext uri="{FF2B5EF4-FFF2-40B4-BE49-F238E27FC236}">
                  <a16:creationId xmlns:a16="http://schemas.microsoft.com/office/drawing/2014/main" id="{3DB1596A-0C5D-79D6-ECE6-B43DA177B41D}"/>
                </a:ext>
              </a:extLst>
            </p:cNvPr>
            <p:cNvSpPr/>
            <p:nvPr/>
          </p:nvSpPr>
          <p:spPr>
            <a:xfrm>
              <a:off x="5039178" y="-1219940"/>
              <a:ext cx="239080" cy="260311"/>
            </a:xfrm>
            <a:custGeom>
              <a:avLst/>
              <a:gdLst/>
              <a:ahLst/>
              <a:cxnLst/>
              <a:rect l="l" t="t" r="r" b="b"/>
              <a:pathLst>
                <a:path w="8716" h="9490" extrusionOk="0">
                  <a:moveTo>
                    <a:pt x="8049" y="548"/>
                  </a:moveTo>
                  <a:cubicBezTo>
                    <a:pt x="7977" y="369"/>
                    <a:pt x="7787" y="0"/>
                    <a:pt x="6977" y="179"/>
                  </a:cubicBezTo>
                  <a:cubicBezTo>
                    <a:pt x="5441" y="500"/>
                    <a:pt x="846" y="4263"/>
                    <a:pt x="179" y="7287"/>
                  </a:cubicBezTo>
                  <a:cubicBezTo>
                    <a:pt x="0" y="8109"/>
                    <a:pt x="215" y="8490"/>
                    <a:pt x="417" y="8775"/>
                  </a:cubicBezTo>
                  <a:cubicBezTo>
                    <a:pt x="893" y="9490"/>
                    <a:pt x="2453" y="8728"/>
                    <a:pt x="2691" y="8704"/>
                  </a:cubicBezTo>
                  <a:cubicBezTo>
                    <a:pt x="3012" y="8656"/>
                    <a:pt x="5656" y="7620"/>
                    <a:pt x="6846" y="5156"/>
                  </a:cubicBezTo>
                  <a:cubicBezTo>
                    <a:pt x="8049" y="2703"/>
                    <a:pt x="8716" y="2203"/>
                    <a:pt x="8049" y="5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90;p69">
              <a:extLst>
                <a:ext uri="{FF2B5EF4-FFF2-40B4-BE49-F238E27FC236}">
                  <a16:creationId xmlns:a16="http://schemas.microsoft.com/office/drawing/2014/main" id="{78D15F55-86D3-CA43-E032-71B19A0BB2B7}"/>
                </a:ext>
              </a:extLst>
            </p:cNvPr>
            <p:cNvSpPr/>
            <p:nvPr/>
          </p:nvSpPr>
          <p:spPr>
            <a:xfrm>
              <a:off x="4998279" y="-1250964"/>
              <a:ext cx="249942" cy="275370"/>
            </a:xfrm>
            <a:custGeom>
              <a:avLst/>
              <a:gdLst/>
              <a:ahLst/>
              <a:cxnLst/>
              <a:rect l="l" t="t" r="r" b="b"/>
              <a:pathLst>
                <a:path w="9112" h="10039" extrusionOk="0">
                  <a:moveTo>
                    <a:pt x="6909" y="0"/>
                  </a:moveTo>
                  <a:cubicBezTo>
                    <a:pt x="1694" y="2143"/>
                    <a:pt x="229" y="7751"/>
                    <a:pt x="110" y="8097"/>
                  </a:cubicBezTo>
                  <a:cubicBezTo>
                    <a:pt x="0" y="8404"/>
                    <a:pt x="366" y="10038"/>
                    <a:pt x="1629" y="10038"/>
                  </a:cubicBezTo>
                  <a:cubicBezTo>
                    <a:pt x="1735" y="10038"/>
                    <a:pt x="1848" y="10027"/>
                    <a:pt x="1967" y="10002"/>
                  </a:cubicBezTo>
                  <a:cubicBezTo>
                    <a:pt x="1967" y="10002"/>
                    <a:pt x="944" y="9251"/>
                    <a:pt x="3170" y="5751"/>
                  </a:cubicBezTo>
                  <a:cubicBezTo>
                    <a:pt x="6039" y="1191"/>
                    <a:pt x="9064" y="1108"/>
                    <a:pt x="9064" y="1108"/>
                  </a:cubicBezTo>
                  <a:cubicBezTo>
                    <a:pt x="9111" y="357"/>
                    <a:pt x="6909" y="0"/>
                    <a:pt x="6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91;p69">
              <a:extLst>
                <a:ext uri="{FF2B5EF4-FFF2-40B4-BE49-F238E27FC236}">
                  <a16:creationId xmlns:a16="http://schemas.microsoft.com/office/drawing/2014/main" id="{322E570B-05F6-2136-A082-0E0B3E629A82}"/>
                </a:ext>
              </a:extLst>
            </p:cNvPr>
            <p:cNvSpPr/>
            <p:nvPr/>
          </p:nvSpPr>
          <p:spPr>
            <a:xfrm>
              <a:off x="5000638" y="-1249867"/>
              <a:ext cx="243990" cy="278168"/>
            </a:xfrm>
            <a:custGeom>
              <a:avLst/>
              <a:gdLst/>
              <a:ahLst/>
              <a:cxnLst/>
              <a:rect l="l" t="t" r="r" b="b"/>
              <a:pathLst>
                <a:path w="8895" h="10141" extrusionOk="0">
                  <a:moveTo>
                    <a:pt x="7403" y="0"/>
                  </a:moveTo>
                  <a:cubicBezTo>
                    <a:pt x="7104" y="0"/>
                    <a:pt x="6894" y="79"/>
                    <a:pt x="6894" y="79"/>
                  </a:cubicBezTo>
                  <a:cubicBezTo>
                    <a:pt x="1703" y="2222"/>
                    <a:pt x="179" y="7533"/>
                    <a:pt x="60" y="8307"/>
                  </a:cubicBezTo>
                  <a:cubicBezTo>
                    <a:pt x="0" y="8664"/>
                    <a:pt x="655" y="10140"/>
                    <a:pt x="1596" y="10140"/>
                  </a:cubicBezTo>
                  <a:cubicBezTo>
                    <a:pt x="1596" y="10140"/>
                    <a:pt x="881" y="8830"/>
                    <a:pt x="3001" y="5497"/>
                  </a:cubicBezTo>
                  <a:cubicBezTo>
                    <a:pt x="5732" y="1146"/>
                    <a:pt x="8453" y="983"/>
                    <a:pt x="8846" y="983"/>
                  </a:cubicBezTo>
                  <a:cubicBezTo>
                    <a:pt x="8878" y="983"/>
                    <a:pt x="8894" y="984"/>
                    <a:pt x="8894" y="984"/>
                  </a:cubicBezTo>
                  <a:cubicBezTo>
                    <a:pt x="8457" y="167"/>
                    <a:pt x="7837" y="0"/>
                    <a:pt x="74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92;p69">
              <a:extLst>
                <a:ext uri="{FF2B5EF4-FFF2-40B4-BE49-F238E27FC236}">
                  <a16:creationId xmlns:a16="http://schemas.microsoft.com/office/drawing/2014/main" id="{F67FB167-F539-14B5-30A7-A8D8715DEB43}"/>
                </a:ext>
              </a:extLst>
            </p:cNvPr>
            <p:cNvSpPr/>
            <p:nvPr/>
          </p:nvSpPr>
          <p:spPr>
            <a:xfrm>
              <a:off x="4991476" y="-1256094"/>
              <a:ext cx="256745" cy="285354"/>
            </a:xfrm>
            <a:custGeom>
              <a:avLst/>
              <a:gdLst/>
              <a:ahLst/>
              <a:cxnLst/>
              <a:rect l="l" t="t" r="r" b="b"/>
              <a:pathLst>
                <a:path w="9360" h="10403" extrusionOk="0">
                  <a:moveTo>
                    <a:pt x="7725" y="0"/>
                  </a:moveTo>
                  <a:cubicBezTo>
                    <a:pt x="7532" y="0"/>
                    <a:pt x="7407" y="33"/>
                    <a:pt x="7407" y="33"/>
                  </a:cubicBezTo>
                  <a:cubicBezTo>
                    <a:pt x="2406" y="759"/>
                    <a:pt x="299" y="6379"/>
                    <a:pt x="84" y="8307"/>
                  </a:cubicBezTo>
                  <a:cubicBezTo>
                    <a:pt x="1" y="9117"/>
                    <a:pt x="953" y="10403"/>
                    <a:pt x="1930" y="10403"/>
                  </a:cubicBezTo>
                  <a:cubicBezTo>
                    <a:pt x="1930" y="10403"/>
                    <a:pt x="989" y="8903"/>
                    <a:pt x="3108" y="5557"/>
                  </a:cubicBezTo>
                  <a:cubicBezTo>
                    <a:pt x="5800" y="1287"/>
                    <a:pt x="8758" y="1090"/>
                    <a:pt x="9279" y="1090"/>
                  </a:cubicBezTo>
                  <a:cubicBezTo>
                    <a:pt x="9331" y="1090"/>
                    <a:pt x="9359" y="1092"/>
                    <a:pt x="9359" y="1092"/>
                  </a:cubicBezTo>
                  <a:cubicBezTo>
                    <a:pt x="8872" y="150"/>
                    <a:pt x="8140" y="0"/>
                    <a:pt x="7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93;p69">
              <a:extLst>
                <a:ext uri="{FF2B5EF4-FFF2-40B4-BE49-F238E27FC236}">
                  <a16:creationId xmlns:a16="http://schemas.microsoft.com/office/drawing/2014/main" id="{53F8A978-0297-EF9C-4E34-7B4AD0ECE63C}"/>
                </a:ext>
              </a:extLst>
            </p:cNvPr>
            <p:cNvSpPr/>
            <p:nvPr/>
          </p:nvSpPr>
          <p:spPr>
            <a:xfrm>
              <a:off x="4995179" y="-1228004"/>
              <a:ext cx="141347" cy="258912"/>
            </a:xfrm>
            <a:custGeom>
              <a:avLst/>
              <a:gdLst/>
              <a:ahLst/>
              <a:cxnLst/>
              <a:rect l="l" t="t" r="r" b="b"/>
              <a:pathLst>
                <a:path w="5153" h="9439" extrusionOk="0">
                  <a:moveTo>
                    <a:pt x="4362" y="0"/>
                  </a:moveTo>
                  <a:cubicBezTo>
                    <a:pt x="2476" y="0"/>
                    <a:pt x="1" y="6187"/>
                    <a:pt x="128" y="7986"/>
                  </a:cubicBezTo>
                  <a:cubicBezTo>
                    <a:pt x="164" y="8343"/>
                    <a:pt x="1057" y="9426"/>
                    <a:pt x="1795" y="9438"/>
                  </a:cubicBezTo>
                  <a:cubicBezTo>
                    <a:pt x="1795" y="9438"/>
                    <a:pt x="485" y="7390"/>
                    <a:pt x="3235" y="3652"/>
                  </a:cubicBezTo>
                  <a:cubicBezTo>
                    <a:pt x="5152" y="1068"/>
                    <a:pt x="5009" y="1021"/>
                    <a:pt x="5009" y="1021"/>
                  </a:cubicBezTo>
                  <a:cubicBezTo>
                    <a:pt x="4819" y="211"/>
                    <a:pt x="4545" y="21"/>
                    <a:pt x="4545" y="21"/>
                  </a:cubicBezTo>
                  <a:cubicBezTo>
                    <a:pt x="4485" y="7"/>
                    <a:pt x="4424" y="0"/>
                    <a:pt x="4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94;p69">
              <a:extLst>
                <a:ext uri="{FF2B5EF4-FFF2-40B4-BE49-F238E27FC236}">
                  <a16:creationId xmlns:a16="http://schemas.microsoft.com/office/drawing/2014/main" id="{A9924C7D-0BF7-135F-7E0C-AE787D8936A7}"/>
                </a:ext>
              </a:extLst>
            </p:cNvPr>
            <p:cNvSpPr/>
            <p:nvPr/>
          </p:nvSpPr>
          <p:spPr>
            <a:xfrm>
              <a:off x="5114942" y="-1235959"/>
              <a:ext cx="25839" cy="45644"/>
            </a:xfrm>
            <a:custGeom>
              <a:avLst/>
              <a:gdLst/>
              <a:ahLst/>
              <a:cxnLst/>
              <a:rect l="l" t="t" r="r" b="b"/>
              <a:pathLst>
                <a:path w="942" h="1664" extrusionOk="0">
                  <a:moveTo>
                    <a:pt x="286" y="1"/>
                  </a:moveTo>
                  <a:lnTo>
                    <a:pt x="143" y="72"/>
                  </a:lnTo>
                  <a:cubicBezTo>
                    <a:pt x="0" y="168"/>
                    <a:pt x="36" y="549"/>
                    <a:pt x="215" y="965"/>
                  </a:cubicBezTo>
                  <a:cubicBezTo>
                    <a:pt x="379" y="1360"/>
                    <a:pt x="614" y="1663"/>
                    <a:pt x="771" y="1663"/>
                  </a:cubicBezTo>
                  <a:cubicBezTo>
                    <a:pt x="784" y="1663"/>
                    <a:pt x="798" y="1661"/>
                    <a:pt x="810" y="1656"/>
                  </a:cubicBezTo>
                  <a:lnTo>
                    <a:pt x="941" y="1596"/>
                  </a:lnTo>
                  <a:cubicBezTo>
                    <a:pt x="941" y="1596"/>
                    <a:pt x="870" y="1037"/>
                    <a:pt x="751" y="739"/>
                  </a:cubicBezTo>
                  <a:cubicBezTo>
                    <a:pt x="631" y="442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95;p69">
              <a:extLst>
                <a:ext uri="{FF2B5EF4-FFF2-40B4-BE49-F238E27FC236}">
                  <a16:creationId xmlns:a16="http://schemas.microsoft.com/office/drawing/2014/main" id="{76679A58-CD00-7A22-07A9-6D932A680184}"/>
                </a:ext>
              </a:extLst>
            </p:cNvPr>
            <p:cNvSpPr/>
            <p:nvPr/>
          </p:nvSpPr>
          <p:spPr>
            <a:xfrm>
              <a:off x="5118865" y="-1236151"/>
              <a:ext cx="25482" cy="44190"/>
            </a:xfrm>
            <a:custGeom>
              <a:avLst/>
              <a:gdLst/>
              <a:ahLst/>
              <a:cxnLst/>
              <a:rect l="l" t="t" r="r" b="b"/>
              <a:pathLst>
                <a:path w="929" h="1611" extrusionOk="0">
                  <a:moveTo>
                    <a:pt x="184" y="1"/>
                  </a:moveTo>
                  <a:cubicBezTo>
                    <a:pt x="170" y="1"/>
                    <a:pt x="156" y="3"/>
                    <a:pt x="143" y="8"/>
                  </a:cubicBezTo>
                  <a:cubicBezTo>
                    <a:pt x="0" y="68"/>
                    <a:pt x="12" y="472"/>
                    <a:pt x="191" y="913"/>
                  </a:cubicBezTo>
                  <a:cubicBezTo>
                    <a:pt x="355" y="1307"/>
                    <a:pt x="590" y="1611"/>
                    <a:pt x="747" y="1611"/>
                  </a:cubicBezTo>
                  <a:cubicBezTo>
                    <a:pt x="761" y="1611"/>
                    <a:pt x="774" y="1608"/>
                    <a:pt x="786" y="1603"/>
                  </a:cubicBezTo>
                  <a:cubicBezTo>
                    <a:pt x="929" y="1544"/>
                    <a:pt x="917" y="1139"/>
                    <a:pt x="739" y="687"/>
                  </a:cubicBezTo>
                  <a:cubicBezTo>
                    <a:pt x="575" y="294"/>
                    <a:pt x="341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96;p69">
              <a:extLst>
                <a:ext uri="{FF2B5EF4-FFF2-40B4-BE49-F238E27FC236}">
                  <a16:creationId xmlns:a16="http://schemas.microsoft.com/office/drawing/2014/main" id="{9D60F169-EA5C-45DE-CDD4-6A7E6DFB1DF2}"/>
                </a:ext>
              </a:extLst>
            </p:cNvPr>
            <p:cNvSpPr/>
            <p:nvPr/>
          </p:nvSpPr>
          <p:spPr>
            <a:xfrm>
              <a:off x="5122787" y="-1242488"/>
              <a:ext cx="56835" cy="45424"/>
            </a:xfrm>
            <a:custGeom>
              <a:avLst/>
              <a:gdLst/>
              <a:ahLst/>
              <a:cxnLst/>
              <a:rect l="l" t="t" r="r" b="b"/>
              <a:pathLst>
                <a:path w="2072" h="1656" extrusionOk="0">
                  <a:moveTo>
                    <a:pt x="1746" y="0"/>
                  </a:moveTo>
                  <a:cubicBezTo>
                    <a:pt x="1744" y="0"/>
                    <a:pt x="1741" y="0"/>
                    <a:pt x="1739" y="1"/>
                  </a:cubicBezTo>
                  <a:cubicBezTo>
                    <a:pt x="1739" y="13"/>
                    <a:pt x="0" y="418"/>
                    <a:pt x="0" y="418"/>
                  </a:cubicBezTo>
                  <a:lnTo>
                    <a:pt x="536" y="1656"/>
                  </a:lnTo>
                  <a:lnTo>
                    <a:pt x="2012" y="668"/>
                  </a:lnTo>
                  <a:cubicBezTo>
                    <a:pt x="2072" y="644"/>
                    <a:pt x="2060" y="477"/>
                    <a:pt x="1977" y="299"/>
                  </a:cubicBezTo>
                  <a:cubicBezTo>
                    <a:pt x="1908" y="127"/>
                    <a:pt x="1807" y="0"/>
                    <a:pt x="17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97;p69">
              <a:extLst>
                <a:ext uri="{FF2B5EF4-FFF2-40B4-BE49-F238E27FC236}">
                  <a16:creationId xmlns:a16="http://schemas.microsoft.com/office/drawing/2014/main" id="{953CC828-85C6-066A-5BA0-80474B9AAA33}"/>
                </a:ext>
              </a:extLst>
            </p:cNvPr>
            <p:cNvSpPr/>
            <p:nvPr/>
          </p:nvSpPr>
          <p:spPr>
            <a:xfrm>
              <a:off x="5124077" y="-1242159"/>
              <a:ext cx="47399" cy="29762"/>
            </a:xfrm>
            <a:custGeom>
              <a:avLst/>
              <a:gdLst/>
              <a:ahLst/>
              <a:cxnLst/>
              <a:rect l="l" t="t" r="r" b="b"/>
              <a:pathLst>
                <a:path w="1728" h="1085" extrusionOk="0">
                  <a:moveTo>
                    <a:pt x="1692" y="1"/>
                  </a:moveTo>
                  <a:lnTo>
                    <a:pt x="1692" y="1"/>
                  </a:lnTo>
                  <a:cubicBezTo>
                    <a:pt x="1060" y="156"/>
                    <a:pt x="48" y="394"/>
                    <a:pt x="48" y="394"/>
                  </a:cubicBezTo>
                  <a:cubicBezTo>
                    <a:pt x="48" y="394"/>
                    <a:pt x="1" y="727"/>
                    <a:pt x="179" y="1084"/>
                  </a:cubicBezTo>
                  <a:lnTo>
                    <a:pt x="1727" y="394"/>
                  </a:lnTo>
                  <a:cubicBezTo>
                    <a:pt x="1727" y="394"/>
                    <a:pt x="1620" y="96"/>
                    <a:pt x="1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98;p69">
              <a:extLst>
                <a:ext uri="{FF2B5EF4-FFF2-40B4-BE49-F238E27FC236}">
                  <a16:creationId xmlns:a16="http://schemas.microsoft.com/office/drawing/2014/main" id="{CE17F499-4954-8AFE-0E58-5FD4614DD28D}"/>
                </a:ext>
              </a:extLst>
            </p:cNvPr>
            <p:cNvSpPr/>
            <p:nvPr/>
          </p:nvSpPr>
          <p:spPr>
            <a:xfrm>
              <a:off x="5191035" y="-1130241"/>
              <a:ext cx="71867" cy="49950"/>
            </a:xfrm>
            <a:custGeom>
              <a:avLst/>
              <a:gdLst/>
              <a:ahLst/>
              <a:cxnLst/>
              <a:rect l="l" t="t" r="r" b="b"/>
              <a:pathLst>
                <a:path w="2620" h="1821" extrusionOk="0">
                  <a:moveTo>
                    <a:pt x="2318" y="0"/>
                  </a:moveTo>
                  <a:cubicBezTo>
                    <a:pt x="2097" y="0"/>
                    <a:pt x="1596" y="64"/>
                    <a:pt x="1596" y="64"/>
                  </a:cubicBezTo>
                  <a:cubicBezTo>
                    <a:pt x="1263" y="183"/>
                    <a:pt x="1025" y="147"/>
                    <a:pt x="917" y="219"/>
                  </a:cubicBezTo>
                  <a:cubicBezTo>
                    <a:pt x="822" y="278"/>
                    <a:pt x="763" y="481"/>
                    <a:pt x="1394" y="481"/>
                  </a:cubicBezTo>
                  <a:cubicBezTo>
                    <a:pt x="1394" y="481"/>
                    <a:pt x="953" y="659"/>
                    <a:pt x="679" y="683"/>
                  </a:cubicBezTo>
                  <a:cubicBezTo>
                    <a:pt x="501" y="719"/>
                    <a:pt x="1" y="779"/>
                    <a:pt x="84" y="874"/>
                  </a:cubicBezTo>
                  <a:cubicBezTo>
                    <a:pt x="124" y="919"/>
                    <a:pt x="182" y="964"/>
                    <a:pt x="262" y="998"/>
                  </a:cubicBezTo>
                  <a:lnTo>
                    <a:pt x="262" y="998"/>
                  </a:lnTo>
                  <a:cubicBezTo>
                    <a:pt x="202" y="1020"/>
                    <a:pt x="166" y="1065"/>
                    <a:pt x="179" y="1148"/>
                  </a:cubicBezTo>
                  <a:cubicBezTo>
                    <a:pt x="199" y="1268"/>
                    <a:pt x="279" y="1329"/>
                    <a:pt x="381" y="1363"/>
                  </a:cubicBezTo>
                  <a:lnTo>
                    <a:pt x="381" y="1363"/>
                  </a:lnTo>
                  <a:cubicBezTo>
                    <a:pt x="346" y="1378"/>
                    <a:pt x="339" y="1408"/>
                    <a:pt x="382" y="1457"/>
                  </a:cubicBezTo>
                  <a:cubicBezTo>
                    <a:pt x="523" y="1609"/>
                    <a:pt x="1198" y="1821"/>
                    <a:pt x="1524" y="1821"/>
                  </a:cubicBezTo>
                  <a:cubicBezTo>
                    <a:pt x="1556" y="1821"/>
                    <a:pt x="1584" y="1819"/>
                    <a:pt x="1608" y="1814"/>
                  </a:cubicBezTo>
                  <a:cubicBezTo>
                    <a:pt x="1894" y="1767"/>
                    <a:pt x="2322" y="1445"/>
                    <a:pt x="2465" y="1112"/>
                  </a:cubicBezTo>
                  <a:cubicBezTo>
                    <a:pt x="2620" y="790"/>
                    <a:pt x="2525" y="28"/>
                    <a:pt x="2394" y="5"/>
                  </a:cubicBezTo>
                  <a:cubicBezTo>
                    <a:pt x="2376" y="2"/>
                    <a:pt x="2350" y="0"/>
                    <a:pt x="2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99;p69">
              <a:extLst>
                <a:ext uri="{FF2B5EF4-FFF2-40B4-BE49-F238E27FC236}">
                  <a16:creationId xmlns:a16="http://schemas.microsoft.com/office/drawing/2014/main" id="{7F454D96-2E31-4F84-5CC1-992E83A885A0}"/>
                </a:ext>
              </a:extLst>
            </p:cNvPr>
            <p:cNvSpPr/>
            <p:nvPr/>
          </p:nvSpPr>
          <p:spPr>
            <a:xfrm>
              <a:off x="5079008" y="-1121573"/>
              <a:ext cx="102588" cy="63418"/>
            </a:xfrm>
            <a:custGeom>
              <a:avLst/>
              <a:gdLst/>
              <a:ahLst/>
              <a:cxnLst/>
              <a:rect l="l" t="t" r="r" b="b"/>
              <a:pathLst>
                <a:path w="3740" h="2312" extrusionOk="0">
                  <a:moveTo>
                    <a:pt x="2433" y="0"/>
                  </a:moveTo>
                  <a:cubicBezTo>
                    <a:pt x="2035" y="0"/>
                    <a:pt x="1191" y="239"/>
                    <a:pt x="918" y="248"/>
                  </a:cubicBezTo>
                  <a:cubicBezTo>
                    <a:pt x="918" y="248"/>
                    <a:pt x="1" y="1439"/>
                    <a:pt x="858" y="1927"/>
                  </a:cubicBezTo>
                  <a:cubicBezTo>
                    <a:pt x="1378" y="2237"/>
                    <a:pt x="1815" y="2311"/>
                    <a:pt x="2095" y="2311"/>
                  </a:cubicBezTo>
                  <a:cubicBezTo>
                    <a:pt x="2212" y="2311"/>
                    <a:pt x="2302" y="2298"/>
                    <a:pt x="2358" y="2284"/>
                  </a:cubicBezTo>
                  <a:cubicBezTo>
                    <a:pt x="2373" y="2286"/>
                    <a:pt x="2389" y="2287"/>
                    <a:pt x="2405" y="2287"/>
                  </a:cubicBezTo>
                  <a:cubicBezTo>
                    <a:pt x="2841" y="2287"/>
                    <a:pt x="3559" y="1685"/>
                    <a:pt x="3513" y="1570"/>
                  </a:cubicBezTo>
                  <a:cubicBezTo>
                    <a:pt x="3501" y="1510"/>
                    <a:pt x="3454" y="1486"/>
                    <a:pt x="3406" y="1475"/>
                  </a:cubicBezTo>
                  <a:cubicBezTo>
                    <a:pt x="3573" y="1379"/>
                    <a:pt x="3704" y="1260"/>
                    <a:pt x="3680" y="1094"/>
                  </a:cubicBezTo>
                  <a:cubicBezTo>
                    <a:pt x="3680" y="1082"/>
                    <a:pt x="3668" y="1077"/>
                    <a:pt x="3646" y="1077"/>
                  </a:cubicBezTo>
                  <a:cubicBezTo>
                    <a:pt x="3601" y="1077"/>
                    <a:pt x="3515" y="1101"/>
                    <a:pt x="3418" y="1141"/>
                  </a:cubicBezTo>
                  <a:cubicBezTo>
                    <a:pt x="3573" y="1058"/>
                    <a:pt x="3739" y="939"/>
                    <a:pt x="3716" y="820"/>
                  </a:cubicBezTo>
                  <a:cubicBezTo>
                    <a:pt x="3697" y="746"/>
                    <a:pt x="3628" y="720"/>
                    <a:pt x="3541" y="720"/>
                  </a:cubicBezTo>
                  <a:cubicBezTo>
                    <a:pt x="3459" y="720"/>
                    <a:pt x="3362" y="743"/>
                    <a:pt x="3275" y="772"/>
                  </a:cubicBezTo>
                  <a:cubicBezTo>
                    <a:pt x="3311" y="760"/>
                    <a:pt x="3358" y="736"/>
                    <a:pt x="3382" y="724"/>
                  </a:cubicBezTo>
                  <a:cubicBezTo>
                    <a:pt x="3551" y="657"/>
                    <a:pt x="3603" y="461"/>
                    <a:pt x="3425" y="461"/>
                  </a:cubicBezTo>
                  <a:cubicBezTo>
                    <a:pt x="3416" y="461"/>
                    <a:pt x="3405" y="461"/>
                    <a:pt x="3394" y="463"/>
                  </a:cubicBezTo>
                  <a:cubicBezTo>
                    <a:pt x="3215" y="474"/>
                    <a:pt x="2727" y="617"/>
                    <a:pt x="2477" y="641"/>
                  </a:cubicBezTo>
                  <a:lnTo>
                    <a:pt x="2465" y="641"/>
                  </a:lnTo>
                  <a:cubicBezTo>
                    <a:pt x="2370" y="605"/>
                    <a:pt x="2287" y="486"/>
                    <a:pt x="2287" y="486"/>
                  </a:cubicBezTo>
                  <a:cubicBezTo>
                    <a:pt x="2251" y="355"/>
                    <a:pt x="2668" y="260"/>
                    <a:pt x="2644" y="82"/>
                  </a:cubicBezTo>
                  <a:cubicBezTo>
                    <a:pt x="2636" y="23"/>
                    <a:pt x="2555" y="0"/>
                    <a:pt x="2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00;p69">
              <a:extLst>
                <a:ext uri="{FF2B5EF4-FFF2-40B4-BE49-F238E27FC236}">
                  <a16:creationId xmlns:a16="http://schemas.microsoft.com/office/drawing/2014/main" id="{BE6A29DD-1164-DBFE-AFDE-B9E74DDDAB0F}"/>
                </a:ext>
              </a:extLst>
            </p:cNvPr>
            <p:cNvSpPr/>
            <p:nvPr/>
          </p:nvSpPr>
          <p:spPr>
            <a:xfrm>
              <a:off x="4923557" y="-1240403"/>
              <a:ext cx="194012" cy="197386"/>
            </a:xfrm>
            <a:custGeom>
              <a:avLst/>
              <a:gdLst/>
              <a:ahLst/>
              <a:cxnLst/>
              <a:rect l="l" t="t" r="r" b="b"/>
              <a:pathLst>
                <a:path w="7073" h="7196" extrusionOk="0">
                  <a:moveTo>
                    <a:pt x="1453" y="1"/>
                  </a:moveTo>
                  <a:cubicBezTo>
                    <a:pt x="1231" y="1"/>
                    <a:pt x="1045" y="56"/>
                    <a:pt x="941" y="103"/>
                  </a:cubicBezTo>
                  <a:cubicBezTo>
                    <a:pt x="524" y="294"/>
                    <a:pt x="0" y="1104"/>
                    <a:pt x="1131" y="3282"/>
                  </a:cubicBezTo>
                  <a:cubicBezTo>
                    <a:pt x="1131" y="3282"/>
                    <a:pt x="1810" y="4687"/>
                    <a:pt x="2906" y="5664"/>
                  </a:cubicBezTo>
                  <a:cubicBezTo>
                    <a:pt x="3933" y="6397"/>
                    <a:pt x="4906" y="7195"/>
                    <a:pt x="6566" y="7195"/>
                  </a:cubicBezTo>
                  <a:cubicBezTo>
                    <a:pt x="6658" y="7195"/>
                    <a:pt x="6751" y="7193"/>
                    <a:pt x="6846" y="7188"/>
                  </a:cubicBezTo>
                  <a:cubicBezTo>
                    <a:pt x="6644" y="6271"/>
                    <a:pt x="6823" y="5164"/>
                    <a:pt x="7073" y="4473"/>
                  </a:cubicBezTo>
                  <a:cubicBezTo>
                    <a:pt x="6061" y="3866"/>
                    <a:pt x="5072" y="3652"/>
                    <a:pt x="4560" y="3223"/>
                  </a:cubicBezTo>
                  <a:cubicBezTo>
                    <a:pt x="4049" y="2794"/>
                    <a:pt x="3763" y="2092"/>
                    <a:pt x="2548" y="592"/>
                  </a:cubicBezTo>
                  <a:cubicBezTo>
                    <a:pt x="2205" y="126"/>
                    <a:pt x="1788" y="1"/>
                    <a:pt x="1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3001;p69">
              <a:extLst>
                <a:ext uri="{FF2B5EF4-FFF2-40B4-BE49-F238E27FC236}">
                  <a16:creationId xmlns:a16="http://schemas.microsoft.com/office/drawing/2014/main" id="{2A811FD9-55BB-9031-FB37-A7272A9490C5}"/>
                </a:ext>
              </a:extLst>
            </p:cNvPr>
            <p:cNvSpPr/>
            <p:nvPr/>
          </p:nvSpPr>
          <p:spPr>
            <a:xfrm>
              <a:off x="4956227" y="-1196761"/>
              <a:ext cx="74143" cy="81687"/>
            </a:xfrm>
            <a:custGeom>
              <a:avLst/>
              <a:gdLst/>
              <a:ahLst/>
              <a:cxnLst/>
              <a:rect l="l" t="t" r="r" b="b"/>
              <a:pathLst>
                <a:path w="2703" h="2978" extrusionOk="0">
                  <a:moveTo>
                    <a:pt x="2131" y="1"/>
                  </a:moveTo>
                  <a:cubicBezTo>
                    <a:pt x="2131" y="1"/>
                    <a:pt x="1310" y="310"/>
                    <a:pt x="833" y="775"/>
                  </a:cubicBezTo>
                  <a:cubicBezTo>
                    <a:pt x="369" y="1227"/>
                    <a:pt x="0" y="1846"/>
                    <a:pt x="48" y="1941"/>
                  </a:cubicBezTo>
                  <a:cubicBezTo>
                    <a:pt x="393" y="2525"/>
                    <a:pt x="691" y="2977"/>
                    <a:pt x="691" y="2977"/>
                  </a:cubicBezTo>
                  <a:cubicBezTo>
                    <a:pt x="893" y="2584"/>
                    <a:pt x="1024" y="2168"/>
                    <a:pt x="1357" y="1763"/>
                  </a:cubicBezTo>
                  <a:cubicBezTo>
                    <a:pt x="1762" y="1299"/>
                    <a:pt x="2441" y="918"/>
                    <a:pt x="2703" y="858"/>
                  </a:cubicBezTo>
                  <a:cubicBezTo>
                    <a:pt x="2488" y="441"/>
                    <a:pt x="2131" y="1"/>
                    <a:pt x="2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3002;p69">
              <a:extLst>
                <a:ext uri="{FF2B5EF4-FFF2-40B4-BE49-F238E27FC236}">
                  <a16:creationId xmlns:a16="http://schemas.microsoft.com/office/drawing/2014/main" id="{13F1D2B2-24B5-A39A-E376-426232DC8C2D}"/>
                </a:ext>
              </a:extLst>
            </p:cNvPr>
            <p:cNvSpPr/>
            <p:nvPr/>
          </p:nvSpPr>
          <p:spPr>
            <a:xfrm>
              <a:off x="4963085" y="-1189903"/>
              <a:ext cx="63363" cy="64707"/>
            </a:xfrm>
            <a:custGeom>
              <a:avLst/>
              <a:gdLst/>
              <a:ahLst/>
              <a:cxnLst/>
              <a:rect l="l" t="t" r="r" b="b"/>
              <a:pathLst>
                <a:path w="2310" h="2359" extrusionOk="0">
                  <a:moveTo>
                    <a:pt x="2084" y="1"/>
                  </a:moveTo>
                  <a:cubicBezTo>
                    <a:pt x="1846" y="108"/>
                    <a:pt x="1405" y="215"/>
                    <a:pt x="833" y="727"/>
                  </a:cubicBezTo>
                  <a:cubicBezTo>
                    <a:pt x="274" y="1299"/>
                    <a:pt x="0" y="2037"/>
                    <a:pt x="0" y="2037"/>
                  </a:cubicBezTo>
                  <a:cubicBezTo>
                    <a:pt x="0" y="2037"/>
                    <a:pt x="12" y="2072"/>
                    <a:pt x="191" y="2358"/>
                  </a:cubicBezTo>
                  <a:cubicBezTo>
                    <a:pt x="262" y="2251"/>
                    <a:pt x="667" y="1477"/>
                    <a:pt x="1048" y="1049"/>
                  </a:cubicBezTo>
                  <a:cubicBezTo>
                    <a:pt x="1655" y="477"/>
                    <a:pt x="2203" y="358"/>
                    <a:pt x="2310" y="334"/>
                  </a:cubicBezTo>
                  <a:cubicBezTo>
                    <a:pt x="2310" y="334"/>
                    <a:pt x="2203" y="156"/>
                    <a:pt x="2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3003;p69">
              <a:extLst>
                <a:ext uri="{FF2B5EF4-FFF2-40B4-BE49-F238E27FC236}">
                  <a16:creationId xmlns:a16="http://schemas.microsoft.com/office/drawing/2014/main" id="{082A6B04-7018-B4A2-16F2-1AC72CDE471E}"/>
                </a:ext>
              </a:extLst>
            </p:cNvPr>
            <p:cNvSpPr/>
            <p:nvPr/>
          </p:nvSpPr>
          <p:spPr>
            <a:xfrm>
              <a:off x="5062686" y="-1133066"/>
              <a:ext cx="44107" cy="90245"/>
            </a:xfrm>
            <a:custGeom>
              <a:avLst/>
              <a:gdLst/>
              <a:ahLst/>
              <a:cxnLst/>
              <a:rect l="l" t="t" r="r" b="b"/>
              <a:pathLst>
                <a:path w="1608" h="3290" extrusionOk="0">
                  <a:moveTo>
                    <a:pt x="751" y="0"/>
                  </a:moveTo>
                  <a:cubicBezTo>
                    <a:pt x="751" y="0"/>
                    <a:pt x="310" y="560"/>
                    <a:pt x="179" y="1501"/>
                  </a:cubicBezTo>
                  <a:cubicBezTo>
                    <a:pt x="0" y="2382"/>
                    <a:pt x="84" y="3096"/>
                    <a:pt x="203" y="3144"/>
                  </a:cubicBezTo>
                  <a:cubicBezTo>
                    <a:pt x="611" y="3271"/>
                    <a:pt x="965" y="3289"/>
                    <a:pt x="1133" y="3289"/>
                  </a:cubicBezTo>
                  <a:cubicBezTo>
                    <a:pt x="1201" y="3289"/>
                    <a:pt x="1239" y="3287"/>
                    <a:pt x="1239" y="3287"/>
                  </a:cubicBezTo>
                  <a:cubicBezTo>
                    <a:pt x="1155" y="3108"/>
                    <a:pt x="1072" y="2370"/>
                    <a:pt x="1179" y="1751"/>
                  </a:cubicBezTo>
                  <a:cubicBezTo>
                    <a:pt x="1370" y="762"/>
                    <a:pt x="1536" y="608"/>
                    <a:pt x="1608" y="358"/>
                  </a:cubicBezTo>
                  <a:cubicBezTo>
                    <a:pt x="1191" y="131"/>
                    <a:pt x="751" y="0"/>
                    <a:pt x="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3004;p69">
              <a:extLst>
                <a:ext uri="{FF2B5EF4-FFF2-40B4-BE49-F238E27FC236}">
                  <a16:creationId xmlns:a16="http://schemas.microsoft.com/office/drawing/2014/main" id="{DDE35F18-1BB1-1DC9-6054-FFF2D84CDD9C}"/>
                </a:ext>
              </a:extLst>
            </p:cNvPr>
            <p:cNvSpPr/>
            <p:nvPr/>
          </p:nvSpPr>
          <p:spPr>
            <a:xfrm>
              <a:off x="5070532" y="-1131448"/>
              <a:ext cx="31051" cy="88297"/>
            </a:xfrm>
            <a:custGeom>
              <a:avLst/>
              <a:gdLst/>
              <a:ahLst/>
              <a:cxnLst/>
              <a:rect l="l" t="t" r="r" b="b"/>
              <a:pathLst>
                <a:path w="1132" h="3219" extrusionOk="0">
                  <a:moveTo>
                    <a:pt x="726" y="1"/>
                  </a:moveTo>
                  <a:cubicBezTo>
                    <a:pt x="131" y="942"/>
                    <a:pt x="0" y="2311"/>
                    <a:pt x="179" y="3120"/>
                  </a:cubicBezTo>
                  <a:cubicBezTo>
                    <a:pt x="179" y="3120"/>
                    <a:pt x="267" y="3219"/>
                    <a:pt x="498" y="3219"/>
                  </a:cubicBezTo>
                  <a:cubicBezTo>
                    <a:pt x="521" y="3219"/>
                    <a:pt x="546" y="3218"/>
                    <a:pt x="572" y="3216"/>
                  </a:cubicBezTo>
                  <a:cubicBezTo>
                    <a:pt x="191" y="1668"/>
                    <a:pt x="1012" y="180"/>
                    <a:pt x="1012" y="180"/>
                  </a:cubicBezTo>
                  <a:cubicBezTo>
                    <a:pt x="1012" y="180"/>
                    <a:pt x="1131" y="120"/>
                    <a:pt x="7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45"/>
          <p:cNvSpPr/>
          <p:nvPr/>
        </p:nvSpPr>
        <p:spPr>
          <a:xfrm>
            <a:off x="4511550" y="1515350"/>
            <a:ext cx="2961000" cy="3093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5"/>
          <p:cNvSpPr/>
          <p:nvPr/>
        </p:nvSpPr>
        <p:spPr>
          <a:xfrm>
            <a:off x="806825" y="1515350"/>
            <a:ext cx="2961000" cy="3093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5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USE MULTITHREADING?</a:t>
            </a:r>
            <a:endParaRPr dirty="0"/>
          </a:p>
        </p:txBody>
      </p:sp>
      <p:sp>
        <p:nvSpPr>
          <p:cNvPr id="1333" name="Google Shape;1333;p45"/>
          <p:cNvSpPr txBox="1">
            <a:spLocks noGrp="1"/>
          </p:cNvSpPr>
          <p:nvPr>
            <p:ph type="subTitle" idx="1"/>
          </p:nvPr>
        </p:nvSpPr>
        <p:spPr>
          <a:xfrm>
            <a:off x="1074738" y="3356406"/>
            <a:ext cx="2425200" cy="8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Multiple events can be dispatched concurrently</a:t>
            </a:r>
            <a:endParaRPr dirty="0"/>
          </a:p>
        </p:txBody>
      </p:sp>
      <p:sp>
        <p:nvSpPr>
          <p:cNvPr id="1334" name="Google Shape;1334;p45"/>
          <p:cNvSpPr txBox="1">
            <a:spLocks noGrp="1"/>
          </p:cNvSpPr>
          <p:nvPr>
            <p:ph type="subTitle" idx="2"/>
          </p:nvPr>
        </p:nvSpPr>
        <p:spPr>
          <a:xfrm>
            <a:off x="1074738" y="2567413"/>
            <a:ext cx="24252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INCREASED PERFORMANCE</a:t>
            </a:r>
            <a:endParaRPr dirty="0"/>
          </a:p>
        </p:txBody>
      </p:sp>
      <p:sp>
        <p:nvSpPr>
          <p:cNvPr id="1335" name="Google Shape;1335;p45"/>
          <p:cNvSpPr txBox="1">
            <a:spLocks noGrp="1"/>
          </p:cNvSpPr>
          <p:nvPr>
            <p:ph type="subTitle" idx="3"/>
          </p:nvPr>
        </p:nvSpPr>
        <p:spPr>
          <a:xfrm>
            <a:off x="4779438" y="3356406"/>
            <a:ext cx="2425200" cy="8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Individual thread failure will not cause system failure</a:t>
            </a:r>
            <a:endParaRPr dirty="0"/>
          </a:p>
        </p:txBody>
      </p:sp>
      <p:sp>
        <p:nvSpPr>
          <p:cNvPr id="1336" name="Google Shape;1336;p45"/>
          <p:cNvSpPr txBox="1">
            <a:spLocks noGrp="1"/>
          </p:cNvSpPr>
          <p:nvPr>
            <p:ph type="subTitle" idx="4"/>
          </p:nvPr>
        </p:nvSpPr>
        <p:spPr>
          <a:xfrm>
            <a:off x="4779438" y="2567413"/>
            <a:ext cx="24252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IMPROVED RELIABILITY</a:t>
            </a:r>
            <a:endParaRPr dirty="0"/>
          </a:p>
        </p:txBody>
      </p:sp>
      <p:grpSp>
        <p:nvGrpSpPr>
          <p:cNvPr id="1337" name="Google Shape;1337;p45"/>
          <p:cNvGrpSpPr/>
          <p:nvPr/>
        </p:nvGrpSpPr>
        <p:grpSpPr>
          <a:xfrm>
            <a:off x="1237586" y="1827882"/>
            <a:ext cx="381310" cy="572706"/>
            <a:chOff x="5828575" y="3378725"/>
            <a:chExt cx="167300" cy="251275"/>
          </a:xfrm>
        </p:grpSpPr>
        <p:sp>
          <p:nvSpPr>
            <p:cNvPr id="1338" name="Google Shape;1338;p45"/>
            <p:cNvSpPr/>
            <p:nvPr/>
          </p:nvSpPr>
          <p:spPr>
            <a:xfrm>
              <a:off x="5828575" y="3407300"/>
              <a:ext cx="29775" cy="192925"/>
            </a:xfrm>
            <a:custGeom>
              <a:avLst/>
              <a:gdLst/>
              <a:ahLst/>
              <a:cxnLst/>
              <a:rect l="l" t="t" r="r" b="b"/>
              <a:pathLst>
                <a:path w="1191" h="7717" extrusionOk="0">
                  <a:moveTo>
                    <a:pt x="0" y="1"/>
                  </a:moveTo>
                  <a:lnTo>
                    <a:pt x="0" y="7716"/>
                  </a:lnTo>
                  <a:lnTo>
                    <a:pt x="1191" y="7716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5"/>
            <p:cNvSpPr/>
            <p:nvPr/>
          </p:nvSpPr>
          <p:spPr>
            <a:xfrm>
              <a:off x="5828575" y="3615075"/>
              <a:ext cx="29775" cy="14925"/>
            </a:xfrm>
            <a:custGeom>
              <a:avLst/>
              <a:gdLst/>
              <a:ahLst/>
              <a:cxnLst/>
              <a:rect l="l" t="t" r="r" b="b"/>
              <a:pathLst>
                <a:path w="1191" h="597" extrusionOk="0">
                  <a:moveTo>
                    <a:pt x="0" y="1"/>
                  </a:moveTo>
                  <a:cubicBezTo>
                    <a:pt x="0" y="334"/>
                    <a:pt x="262" y="596"/>
                    <a:pt x="595" y="596"/>
                  </a:cubicBezTo>
                  <a:cubicBezTo>
                    <a:pt x="929" y="596"/>
                    <a:pt x="1191" y="334"/>
                    <a:pt x="1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5828575" y="3378725"/>
              <a:ext cx="29775" cy="14900"/>
            </a:xfrm>
            <a:custGeom>
              <a:avLst/>
              <a:gdLst/>
              <a:ahLst/>
              <a:cxnLst/>
              <a:rect l="l" t="t" r="r" b="b"/>
              <a:pathLst>
                <a:path w="1191" h="596" extrusionOk="0">
                  <a:moveTo>
                    <a:pt x="595" y="0"/>
                  </a:moveTo>
                  <a:cubicBezTo>
                    <a:pt x="262" y="0"/>
                    <a:pt x="0" y="262"/>
                    <a:pt x="0" y="596"/>
                  </a:cubicBezTo>
                  <a:lnTo>
                    <a:pt x="1191" y="596"/>
                  </a:lnTo>
                  <a:cubicBezTo>
                    <a:pt x="1167" y="239"/>
                    <a:pt x="929" y="0"/>
                    <a:pt x="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5966100" y="3407300"/>
              <a:ext cx="29775" cy="192925"/>
            </a:xfrm>
            <a:custGeom>
              <a:avLst/>
              <a:gdLst/>
              <a:ahLst/>
              <a:cxnLst/>
              <a:rect l="l" t="t" r="r" b="b"/>
              <a:pathLst>
                <a:path w="1191" h="7717" extrusionOk="0">
                  <a:moveTo>
                    <a:pt x="0" y="1"/>
                  </a:moveTo>
                  <a:lnTo>
                    <a:pt x="0" y="7716"/>
                  </a:lnTo>
                  <a:lnTo>
                    <a:pt x="1191" y="7716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5966100" y="3615075"/>
              <a:ext cx="29775" cy="14925"/>
            </a:xfrm>
            <a:custGeom>
              <a:avLst/>
              <a:gdLst/>
              <a:ahLst/>
              <a:cxnLst/>
              <a:rect l="l" t="t" r="r" b="b"/>
              <a:pathLst>
                <a:path w="1191" h="597" extrusionOk="0">
                  <a:moveTo>
                    <a:pt x="0" y="1"/>
                  </a:moveTo>
                  <a:cubicBezTo>
                    <a:pt x="0" y="334"/>
                    <a:pt x="286" y="596"/>
                    <a:pt x="596" y="596"/>
                  </a:cubicBezTo>
                  <a:cubicBezTo>
                    <a:pt x="929" y="596"/>
                    <a:pt x="1191" y="334"/>
                    <a:pt x="1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5966100" y="3378725"/>
              <a:ext cx="29775" cy="14900"/>
            </a:xfrm>
            <a:custGeom>
              <a:avLst/>
              <a:gdLst/>
              <a:ahLst/>
              <a:cxnLst/>
              <a:rect l="l" t="t" r="r" b="b"/>
              <a:pathLst>
                <a:path w="1191" h="596" extrusionOk="0">
                  <a:moveTo>
                    <a:pt x="596" y="0"/>
                  </a:moveTo>
                  <a:cubicBezTo>
                    <a:pt x="286" y="0"/>
                    <a:pt x="0" y="262"/>
                    <a:pt x="0" y="596"/>
                  </a:cubicBezTo>
                  <a:lnTo>
                    <a:pt x="1191" y="596"/>
                  </a:lnTo>
                  <a:cubicBezTo>
                    <a:pt x="1191" y="239"/>
                    <a:pt x="929" y="0"/>
                    <a:pt x="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5872625" y="3540650"/>
              <a:ext cx="78600" cy="14925"/>
            </a:xfrm>
            <a:custGeom>
              <a:avLst/>
              <a:gdLst/>
              <a:ahLst/>
              <a:cxnLst/>
              <a:rect l="l" t="t" r="r" b="b"/>
              <a:pathLst>
                <a:path w="3144" h="597" extrusionOk="0">
                  <a:moveTo>
                    <a:pt x="0" y="1"/>
                  </a:moveTo>
                  <a:lnTo>
                    <a:pt x="0" y="596"/>
                  </a:lnTo>
                  <a:lnTo>
                    <a:pt x="3144" y="596"/>
                  </a:lnTo>
                  <a:lnTo>
                    <a:pt x="31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5872625" y="3496600"/>
              <a:ext cx="78600" cy="14925"/>
            </a:xfrm>
            <a:custGeom>
              <a:avLst/>
              <a:gdLst/>
              <a:ahLst/>
              <a:cxnLst/>
              <a:rect l="l" t="t" r="r" b="b"/>
              <a:pathLst>
                <a:path w="3144" h="597" extrusionOk="0">
                  <a:moveTo>
                    <a:pt x="0" y="1"/>
                  </a:moveTo>
                  <a:lnTo>
                    <a:pt x="0" y="596"/>
                  </a:lnTo>
                  <a:lnTo>
                    <a:pt x="3144" y="596"/>
                  </a:lnTo>
                  <a:lnTo>
                    <a:pt x="31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5872625" y="3451950"/>
              <a:ext cx="78600" cy="14900"/>
            </a:xfrm>
            <a:custGeom>
              <a:avLst/>
              <a:gdLst/>
              <a:ahLst/>
              <a:cxnLst/>
              <a:rect l="l" t="t" r="r" b="b"/>
              <a:pathLst>
                <a:path w="3144" h="596" extrusionOk="0">
                  <a:moveTo>
                    <a:pt x="0" y="1"/>
                  </a:moveTo>
                  <a:lnTo>
                    <a:pt x="0" y="596"/>
                  </a:lnTo>
                  <a:lnTo>
                    <a:pt x="3144" y="596"/>
                  </a:lnTo>
                  <a:lnTo>
                    <a:pt x="31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5872625" y="3408500"/>
              <a:ext cx="78600" cy="14900"/>
            </a:xfrm>
            <a:custGeom>
              <a:avLst/>
              <a:gdLst/>
              <a:ahLst/>
              <a:cxnLst/>
              <a:rect l="l" t="t" r="r" b="b"/>
              <a:pathLst>
                <a:path w="3144" h="596" extrusionOk="0">
                  <a:moveTo>
                    <a:pt x="0" y="0"/>
                  </a:moveTo>
                  <a:lnTo>
                    <a:pt x="0" y="596"/>
                  </a:lnTo>
                  <a:lnTo>
                    <a:pt x="3144" y="596"/>
                  </a:lnTo>
                  <a:lnTo>
                    <a:pt x="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5872625" y="3585325"/>
              <a:ext cx="78600" cy="14900"/>
            </a:xfrm>
            <a:custGeom>
              <a:avLst/>
              <a:gdLst/>
              <a:ahLst/>
              <a:cxnLst/>
              <a:rect l="l" t="t" r="r" b="b"/>
              <a:pathLst>
                <a:path w="3144" h="596" extrusionOk="0">
                  <a:moveTo>
                    <a:pt x="0" y="0"/>
                  </a:moveTo>
                  <a:lnTo>
                    <a:pt x="0" y="595"/>
                  </a:lnTo>
                  <a:lnTo>
                    <a:pt x="3144" y="595"/>
                  </a:lnTo>
                  <a:lnTo>
                    <a:pt x="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527;p68">
            <a:extLst>
              <a:ext uri="{FF2B5EF4-FFF2-40B4-BE49-F238E27FC236}">
                <a16:creationId xmlns:a16="http://schemas.microsoft.com/office/drawing/2014/main" id="{BFD82B48-6686-3070-E064-CCC4CE7505B5}"/>
              </a:ext>
            </a:extLst>
          </p:cNvPr>
          <p:cNvGrpSpPr/>
          <p:nvPr/>
        </p:nvGrpSpPr>
        <p:grpSpPr>
          <a:xfrm>
            <a:off x="4940037" y="1844786"/>
            <a:ext cx="486889" cy="536162"/>
            <a:chOff x="1081150" y="2323450"/>
            <a:chExt cx="206600" cy="258700"/>
          </a:xfrm>
        </p:grpSpPr>
        <p:sp>
          <p:nvSpPr>
            <p:cNvPr id="3" name="Google Shape;2528;p68">
              <a:extLst>
                <a:ext uri="{FF2B5EF4-FFF2-40B4-BE49-F238E27FC236}">
                  <a16:creationId xmlns:a16="http://schemas.microsoft.com/office/drawing/2014/main" id="{856167A7-4EB2-E941-A2F8-FAC0865B1239}"/>
                </a:ext>
              </a:extLst>
            </p:cNvPr>
            <p:cNvSpPr/>
            <p:nvPr/>
          </p:nvSpPr>
          <p:spPr>
            <a:xfrm>
              <a:off x="1220450" y="2462475"/>
              <a:ext cx="34575" cy="60150"/>
            </a:xfrm>
            <a:custGeom>
              <a:avLst/>
              <a:gdLst/>
              <a:ahLst/>
              <a:cxnLst/>
              <a:rect l="l" t="t" r="r" b="b"/>
              <a:pathLst>
                <a:path w="1383" h="2406" extrusionOk="0">
                  <a:moveTo>
                    <a:pt x="1" y="0"/>
                  </a:moveTo>
                  <a:lnTo>
                    <a:pt x="1" y="2405"/>
                  </a:lnTo>
                  <a:lnTo>
                    <a:pt x="1382" y="2405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29;p68">
              <a:extLst>
                <a:ext uri="{FF2B5EF4-FFF2-40B4-BE49-F238E27FC236}">
                  <a16:creationId xmlns:a16="http://schemas.microsoft.com/office/drawing/2014/main" id="{04F555E8-A8C7-C7D2-CBD6-A980E43CF95E}"/>
                </a:ext>
              </a:extLst>
            </p:cNvPr>
            <p:cNvSpPr/>
            <p:nvPr/>
          </p:nvSpPr>
          <p:spPr>
            <a:xfrm>
              <a:off x="1149025" y="2393400"/>
              <a:ext cx="106000" cy="188750"/>
            </a:xfrm>
            <a:custGeom>
              <a:avLst/>
              <a:gdLst/>
              <a:ahLst/>
              <a:cxnLst/>
              <a:rect l="l" t="t" r="r" b="b"/>
              <a:pathLst>
                <a:path w="4240" h="7550" extrusionOk="0">
                  <a:moveTo>
                    <a:pt x="1524" y="1"/>
                  </a:moveTo>
                  <a:cubicBezTo>
                    <a:pt x="1453" y="1"/>
                    <a:pt x="1405" y="25"/>
                    <a:pt x="1334" y="48"/>
                  </a:cubicBezTo>
                  <a:lnTo>
                    <a:pt x="596" y="644"/>
                  </a:lnTo>
                  <a:cubicBezTo>
                    <a:pt x="214" y="953"/>
                    <a:pt x="0" y="1358"/>
                    <a:pt x="0" y="1834"/>
                  </a:cubicBezTo>
                  <a:lnTo>
                    <a:pt x="0" y="7264"/>
                  </a:lnTo>
                  <a:cubicBezTo>
                    <a:pt x="0" y="7431"/>
                    <a:pt x="143" y="7550"/>
                    <a:pt x="310" y="7550"/>
                  </a:cubicBezTo>
                  <a:lnTo>
                    <a:pt x="3930" y="7550"/>
                  </a:lnTo>
                  <a:cubicBezTo>
                    <a:pt x="4120" y="7550"/>
                    <a:pt x="4239" y="7407"/>
                    <a:pt x="4239" y="7264"/>
                  </a:cubicBezTo>
                  <a:lnTo>
                    <a:pt x="4239" y="5788"/>
                  </a:lnTo>
                  <a:lnTo>
                    <a:pt x="2572" y="5788"/>
                  </a:lnTo>
                  <a:cubicBezTo>
                    <a:pt x="2382" y="5788"/>
                    <a:pt x="2263" y="5645"/>
                    <a:pt x="2263" y="5502"/>
                  </a:cubicBezTo>
                  <a:lnTo>
                    <a:pt x="2263" y="2454"/>
                  </a:lnTo>
                  <a:cubicBezTo>
                    <a:pt x="2263" y="2287"/>
                    <a:pt x="2405" y="2168"/>
                    <a:pt x="2572" y="2168"/>
                  </a:cubicBezTo>
                  <a:lnTo>
                    <a:pt x="4239" y="2168"/>
                  </a:lnTo>
                  <a:lnTo>
                    <a:pt x="4239" y="1811"/>
                  </a:lnTo>
                  <a:cubicBezTo>
                    <a:pt x="4239" y="1358"/>
                    <a:pt x="4049" y="953"/>
                    <a:pt x="3691" y="644"/>
                  </a:cubicBezTo>
                  <a:lnTo>
                    <a:pt x="2977" y="48"/>
                  </a:lnTo>
                  <a:cubicBezTo>
                    <a:pt x="2929" y="1"/>
                    <a:pt x="2858" y="1"/>
                    <a:pt x="2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30;p68">
              <a:extLst>
                <a:ext uri="{FF2B5EF4-FFF2-40B4-BE49-F238E27FC236}">
                  <a16:creationId xmlns:a16="http://schemas.microsoft.com/office/drawing/2014/main" id="{FDBEC813-961B-BA83-21A2-446539EC412C}"/>
                </a:ext>
              </a:extLst>
            </p:cNvPr>
            <p:cNvSpPr/>
            <p:nvPr/>
          </p:nvSpPr>
          <p:spPr>
            <a:xfrm>
              <a:off x="1081150" y="2465450"/>
              <a:ext cx="56575" cy="82775"/>
            </a:xfrm>
            <a:custGeom>
              <a:avLst/>
              <a:gdLst/>
              <a:ahLst/>
              <a:cxnLst/>
              <a:rect l="l" t="t" r="r" b="b"/>
              <a:pathLst>
                <a:path w="2263" h="3311" extrusionOk="0">
                  <a:moveTo>
                    <a:pt x="953" y="0"/>
                  </a:moveTo>
                  <a:cubicBezTo>
                    <a:pt x="810" y="0"/>
                    <a:pt x="691" y="96"/>
                    <a:pt x="667" y="238"/>
                  </a:cubicBezTo>
                  <a:cubicBezTo>
                    <a:pt x="667" y="238"/>
                    <a:pt x="96" y="2667"/>
                    <a:pt x="48" y="2906"/>
                  </a:cubicBezTo>
                  <a:cubicBezTo>
                    <a:pt x="0" y="3001"/>
                    <a:pt x="48" y="3096"/>
                    <a:pt x="96" y="3191"/>
                  </a:cubicBezTo>
                  <a:cubicBezTo>
                    <a:pt x="167" y="3239"/>
                    <a:pt x="238" y="3310"/>
                    <a:pt x="334" y="3310"/>
                  </a:cubicBezTo>
                  <a:lnTo>
                    <a:pt x="1953" y="3310"/>
                  </a:lnTo>
                  <a:cubicBezTo>
                    <a:pt x="2025" y="3310"/>
                    <a:pt x="2120" y="3263"/>
                    <a:pt x="2191" y="3191"/>
                  </a:cubicBezTo>
                  <a:cubicBezTo>
                    <a:pt x="2239" y="3120"/>
                    <a:pt x="2263" y="3001"/>
                    <a:pt x="2239" y="2906"/>
                  </a:cubicBezTo>
                  <a:cubicBezTo>
                    <a:pt x="2191" y="2667"/>
                    <a:pt x="1596" y="238"/>
                    <a:pt x="1596" y="238"/>
                  </a:cubicBezTo>
                  <a:cubicBezTo>
                    <a:pt x="1548" y="96"/>
                    <a:pt x="1429" y="0"/>
                    <a:pt x="1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31;p68">
              <a:extLst>
                <a:ext uri="{FF2B5EF4-FFF2-40B4-BE49-F238E27FC236}">
                  <a16:creationId xmlns:a16="http://schemas.microsoft.com/office/drawing/2014/main" id="{F2AF3D83-4190-9E1D-AC64-101201363034}"/>
                </a:ext>
              </a:extLst>
            </p:cNvPr>
            <p:cNvSpPr/>
            <p:nvPr/>
          </p:nvSpPr>
          <p:spPr>
            <a:xfrm>
              <a:off x="1101975" y="2349350"/>
              <a:ext cx="65525" cy="101225"/>
            </a:xfrm>
            <a:custGeom>
              <a:avLst/>
              <a:gdLst/>
              <a:ahLst/>
              <a:cxnLst/>
              <a:rect l="l" t="t" r="r" b="b"/>
              <a:pathLst>
                <a:path w="2621" h="4049" extrusionOk="0">
                  <a:moveTo>
                    <a:pt x="1549" y="0"/>
                  </a:moveTo>
                  <a:cubicBezTo>
                    <a:pt x="715" y="0"/>
                    <a:pt x="1" y="691"/>
                    <a:pt x="1" y="1548"/>
                  </a:cubicBezTo>
                  <a:lnTo>
                    <a:pt x="1" y="4049"/>
                  </a:lnTo>
                  <a:lnTo>
                    <a:pt x="596" y="4049"/>
                  </a:lnTo>
                  <a:lnTo>
                    <a:pt x="596" y="1548"/>
                  </a:lnTo>
                  <a:cubicBezTo>
                    <a:pt x="596" y="1048"/>
                    <a:pt x="1025" y="620"/>
                    <a:pt x="1525" y="620"/>
                  </a:cubicBezTo>
                  <a:lnTo>
                    <a:pt x="2620" y="620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32;p68">
              <a:extLst>
                <a:ext uri="{FF2B5EF4-FFF2-40B4-BE49-F238E27FC236}">
                  <a16:creationId xmlns:a16="http://schemas.microsoft.com/office/drawing/2014/main" id="{D8CB1F9D-4E65-0FA8-D9FF-A1E1AAF393BB}"/>
                </a:ext>
              </a:extLst>
            </p:cNvPr>
            <p:cNvSpPr/>
            <p:nvPr/>
          </p:nvSpPr>
          <p:spPr>
            <a:xfrm>
              <a:off x="1182950" y="2323450"/>
              <a:ext cx="104800" cy="55100"/>
            </a:xfrm>
            <a:custGeom>
              <a:avLst/>
              <a:gdLst/>
              <a:ahLst/>
              <a:cxnLst/>
              <a:rect l="l" t="t" r="r" b="b"/>
              <a:pathLst>
                <a:path w="4192" h="2204" extrusionOk="0">
                  <a:moveTo>
                    <a:pt x="2985" y="0"/>
                  </a:moveTo>
                  <a:cubicBezTo>
                    <a:pt x="2958" y="0"/>
                    <a:pt x="2931" y="4"/>
                    <a:pt x="2906" y="12"/>
                  </a:cubicBezTo>
                  <a:lnTo>
                    <a:pt x="1" y="1036"/>
                  </a:lnTo>
                  <a:lnTo>
                    <a:pt x="1" y="2203"/>
                  </a:lnTo>
                  <a:lnTo>
                    <a:pt x="1501" y="2203"/>
                  </a:lnTo>
                  <a:lnTo>
                    <a:pt x="1501" y="1656"/>
                  </a:lnTo>
                  <a:lnTo>
                    <a:pt x="3882" y="1656"/>
                  </a:lnTo>
                  <a:cubicBezTo>
                    <a:pt x="4073" y="1656"/>
                    <a:pt x="4192" y="1513"/>
                    <a:pt x="4192" y="1370"/>
                  </a:cubicBezTo>
                  <a:cubicBezTo>
                    <a:pt x="4192" y="1179"/>
                    <a:pt x="4025" y="1036"/>
                    <a:pt x="3882" y="1036"/>
                  </a:cubicBezTo>
                  <a:lnTo>
                    <a:pt x="1834" y="1036"/>
                  </a:lnTo>
                  <a:lnTo>
                    <a:pt x="3120" y="584"/>
                  </a:lnTo>
                  <a:cubicBezTo>
                    <a:pt x="3263" y="536"/>
                    <a:pt x="3358" y="346"/>
                    <a:pt x="3287" y="203"/>
                  </a:cubicBezTo>
                  <a:cubicBezTo>
                    <a:pt x="3248" y="85"/>
                    <a:pt x="3112" y="0"/>
                    <a:pt x="2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841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" grpId="0" animBg="1"/>
      <p:bldP spid="1331" grpId="0" animBg="1"/>
      <p:bldP spid="1333" grpId="0" build="p"/>
      <p:bldP spid="1334" grpId="0" build="p"/>
      <p:bldP spid="1335" grpId="0" build="p"/>
      <p:bldP spid="1336" grpId="0" build="p"/>
    </p:bldLst>
  </p:timing>
</p:sld>
</file>

<file path=ppt/theme/theme1.xml><?xml version="1.0" encoding="utf-8"?>
<a:theme xmlns:a="http://schemas.openxmlformats.org/drawingml/2006/main" name="Firefighter Training Workshop by Slidesgo">
  <a:themeElements>
    <a:clrScheme name="Simple Light">
      <a:dk1>
        <a:srgbClr val="FFFFFF"/>
      </a:dk1>
      <a:lt1>
        <a:srgbClr val="281F28"/>
      </a:lt1>
      <a:dk2>
        <a:srgbClr val="999999"/>
      </a:dk2>
      <a:lt2>
        <a:srgbClr val="D9D9D9"/>
      </a:lt2>
      <a:accent1>
        <a:srgbClr val="000000"/>
      </a:accent1>
      <a:accent2>
        <a:srgbClr val="C90000"/>
      </a:accent2>
      <a:accent3>
        <a:srgbClr val="D86507"/>
      </a:accent3>
      <a:accent4>
        <a:srgbClr val="F4872F"/>
      </a:accent4>
      <a:accent5>
        <a:srgbClr val="FFDE3B"/>
      </a:accent5>
      <a:accent6>
        <a:srgbClr val="BED9E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3739</TotalTime>
  <Words>1136</Words>
  <Application>Microsoft Office PowerPoint</Application>
  <PresentationFormat>On-screen Show (16:9)</PresentationFormat>
  <Paragraphs>217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Suez One</vt:lpstr>
      <vt:lpstr>Cascadia Code</vt:lpstr>
      <vt:lpstr>Arial</vt:lpstr>
      <vt:lpstr>Raleway Black</vt:lpstr>
      <vt:lpstr>Montserrat</vt:lpstr>
      <vt:lpstr>Raleway</vt:lpstr>
      <vt:lpstr>Firefighter Training Workshop by Slidesgo</vt:lpstr>
      <vt:lpstr>Lock-Free Fire Dispatch Sytem SENG490 – Directed Study</vt:lpstr>
      <vt:lpstr>INTRODUCTION</vt:lpstr>
      <vt:lpstr>Agenda</vt:lpstr>
      <vt:lpstr>FIRE &amp; EMERGENCY DISPATCH</vt:lpstr>
      <vt:lpstr>WHAT IS A DISPATCH SYSTEM?</vt:lpstr>
      <vt:lpstr>MANUAL DISPATCHING</vt:lpstr>
      <vt:lpstr>DISPATCH SYSTEM REQUIREMENTS</vt:lpstr>
      <vt:lpstr>DISPATCH SIMULATOR</vt:lpstr>
      <vt:lpstr>WHY USE MULTITHREADING?</vt:lpstr>
      <vt:lpstr>LOCK-FREE PROGRAMMING</vt:lpstr>
      <vt:lpstr>MULTITHREADED PROGRAMMING</vt:lpstr>
      <vt:lpstr>LOCK-FREE PROGRAMMING TOOLS</vt:lpstr>
      <vt:lpstr>CAS LOOP CODE EXAMPLE</vt:lpstr>
      <vt:lpstr>LIMITATIONS OF CAS</vt:lpstr>
      <vt:lpstr>LINEARIZABLE HISTORY</vt:lpstr>
      <vt:lpstr>POINT OF LINEARIZATION</vt:lpstr>
      <vt:lpstr>TREIBER STACK LOCK-FREE EXAMPLE</vt:lpstr>
      <vt:lpstr>PROGRAM IMPLEMENTATION</vt:lpstr>
      <vt:lpstr>PROGRAM ARCHITECTURE</vt:lpstr>
      <vt:lpstr>EVENTS</vt:lpstr>
      <vt:lpstr>VEHICLE STATUS ENUM</vt:lpstr>
      <vt:lpstr>GLOBAL BIT ARRAY</vt:lpstr>
      <vt:lpstr>GLOBAL BIT LIST MODIFICATION RETURNS MODIFIED COPY OF globalBitArray</vt:lpstr>
      <vt:lpstr>OBTAINING MODIFIED BIT LIST modifiedBitArray IS INITIALIZED AS COPY OF globalBitArray</vt:lpstr>
      <vt:lpstr>ATOMIC MODIFICATION USING CAS</vt:lpstr>
      <vt:lpstr>LESSONS LEARNED</vt:lpstr>
      <vt:lpstr>DISCOVERING THE LIMITATIONS OF CAS</vt:lpstr>
      <vt:lpstr>C++ SMART POINTERS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FIGHTER TRAINING WORKSHOP</dc:title>
  <cp:lastModifiedBy>Ethan McNamara</cp:lastModifiedBy>
  <cp:revision>23</cp:revision>
  <dcterms:modified xsi:type="dcterms:W3CDTF">2022-12-19T01:45:11Z</dcterms:modified>
</cp:coreProperties>
</file>