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1" r:id="rId3"/>
    <p:sldId id="281" r:id="rId4"/>
    <p:sldId id="282" r:id="rId5"/>
    <p:sldId id="283" r:id="rId6"/>
    <p:sldId id="285" r:id="rId7"/>
    <p:sldId id="284" r:id="rId8"/>
    <p:sldId id="286" r:id="rId9"/>
    <p:sldId id="294" r:id="rId10"/>
    <p:sldId id="288" r:id="rId11"/>
    <p:sldId id="289" r:id="rId12"/>
    <p:sldId id="290" r:id="rId13"/>
    <p:sldId id="291" r:id="rId14"/>
    <p:sldId id="292" r:id="rId15"/>
    <p:sldId id="293" r:id="rId16"/>
    <p:sldId id="269" r:id="rId17"/>
  </p:sldIdLst>
  <p:sldSz cx="12192000" cy="6858000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>
        <p:scale>
          <a:sx n="100" d="100"/>
          <a:sy n="100" d="100"/>
        </p:scale>
        <p:origin x="3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86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2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53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2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5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3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5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2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7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2719" y="2667786"/>
            <a:ext cx="24865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보고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패션피플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1017684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6C02E7-2A84-4270-A2D0-EBAB82B8C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91" y="255841"/>
            <a:ext cx="4724306" cy="6346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79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989148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스타일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359B46-2DBF-458D-B78F-6D20E113C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03" y="778348"/>
            <a:ext cx="6989577" cy="5743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28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98914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쇼핑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39772CE-5D5C-4741-81F7-A45E22B30F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78" y="304800"/>
            <a:ext cx="4700772" cy="6373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58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69803" y="1017684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상세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403D13-A18E-44EC-B020-6CAB7C7C3A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79" y="144941"/>
            <a:ext cx="3448641" cy="6578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061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989148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코디 추천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4C1A18-3C42-4F85-9F24-67A7427BA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94" y="498947"/>
            <a:ext cx="5166012" cy="622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5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98914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커뮤니티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E466CE08-D473-4E82-AC8C-44E238ECC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96" y="279400"/>
            <a:ext cx="5915191" cy="6472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57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패션피플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7583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2" descr="세심하게 잘 만든 옷 고르기">
            <a:extLst>
              <a:ext uri="{FF2B5EF4-FFF2-40B4-BE49-F238E27FC236}">
                <a16:creationId xmlns:a16="http://schemas.microsoft.com/office/drawing/2014/main" id="{188DDD06-5D9A-4F35-9A8F-56A02C7A9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8" t="27282" r="53088" b="17729"/>
          <a:stretch/>
        </p:blipFill>
        <p:spPr bwMode="auto">
          <a:xfrm>
            <a:off x="1187565" y="2262252"/>
            <a:ext cx="2232561" cy="26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65D080-516A-4BFD-A854-FAC35837AE86}"/>
              </a:ext>
            </a:extLst>
          </p:cNvPr>
          <p:cNvCxnSpPr/>
          <p:nvPr/>
        </p:nvCxnSpPr>
        <p:spPr>
          <a:xfrm flipH="1">
            <a:off x="1187565" y="2517570"/>
            <a:ext cx="2143464" cy="2339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C384AC-1804-427A-9509-52B2E31E8745}"/>
              </a:ext>
            </a:extLst>
          </p:cNvPr>
          <p:cNvCxnSpPr/>
          <p:nvPr/>
        </p:nvCxnSpPr>
        <p:spPr>
          <a:xfrm>
            <a:off x="1294410" y="2517570"/>
            <a:ext cx="2036619" cy="22622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68,000 옷장일러스트, 벡터, 상업적 이미지사이트 - 123RF">
            <a:extLst>
              <a:ext uri="{FF2B5EF4-FFF2-40B4-BE49-F238E27FC236}">
                <a16:creationId xmlns:a16="http://schemas.microsoft.com/office/drawing/2014/main" id="{AFA76CB2-F313-41B6-9EF3-80E7967DA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32" y="2517570"/>
            <a:ext cx="3285136" cy="24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CA5B14-1B59-44D6-B7FE-C4D0DBE1D7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55" y="1936341"/>
            <a:ext cx="563890" cy="563890"/>
          </a:xfrm>
          <a:prstGeom prst="rect">
            <a:avLst/>
          </a:prstGeom>
        </p:spPr>
      </p:pic>
      <p:pic>
        <p:nvPicPr>
          <p:cNvPr id="1030" name="Picture 6" descr="날씨한다면 일러스트 레이 션의 설정 | 프리미엄 벡터">
            <a:extLst>
              <a:ext uri="{FF2B5EF4-FFF2-40B4-BE49-F238E27FC236}">
                <a16:creationId xmlns:a16="http://schemas.microsoft.com/office/drawing/2014/main" id="{AC581227-C559-4CA2-8444-34C3BC654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9" t="35212" r="70978" b="45370"/>
          <a:stretch/>
        </p:blipFill>
        <p:spPr bwMode="auto">
          <a:xfrm>
            <a:off x="8306790" y="2911168"/>
            <a:ext cx="1840675" cy="11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체형의 무료 벡터, 클립 아트, 이미지 다운로드 - illustAC">
            <a:extLst>
              <a:ext uri="{FF2B5EF4-FFF2-40B4-BE49-F238E27FC236}">
                <a16:creationId xmlns:a16="http://schemas.microsoft.com/office/drawing/2014/main" id="{513B4B16-BBEB-442C-94F5-BBC7DD4CE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3" r="83118" b="17678"/>
          <a:stretch/>
        </p:blipFill>
        <p:spPr bwMode="auto">
          <a:xfrm>
            <a:off x="10319806" y="2797878"/>
            <a:ext cx="728415" cy="19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EF33F6-D5FF-4B27-97F8-7D63ECD716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98" y="1979124"/>
            <a:ext cx="563890" cy="5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6438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14975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69803" y="1017684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메인화면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7FE07EDA-C27B-4B68-867F-E2D5396A6E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93" y="266700"/>
            <a:ext cx="4739957" cy="6505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3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1017683"/>
            <a:ext cx="208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내정보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39CADA-0844-4D8D-B8C6-8A9D63A44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03" y="203525"/>
            <a:ext cx="7088956" cy="6450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56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1017683"/>
            <a:ext cx="23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 옷장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C939FEC-A807-45BC-8CC9-818C9B379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21" y="378398"/>
            <a:ext cx="6950110" cy="632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00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1017684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옷 업로드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347A8-26CD-4C7E-96B7-E336EF68F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91" y="304800"/>
            <a:ext cx="5785556" cy="624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5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40437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E808D-81EA-4C0D-A580-9B0318C5AB91}"/>
              </a:ext>
            </a:extLst>
          </p:cNvPr>
          <p:cNvSpPr txBox="1"/>
          <p:nvPr/>
        </p:nvSpPr>
        <p:spPr>
          <a:xfrm>
            <a:off x="1026522" y="1027118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나만의 코디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0CC4F2-900C-446E-AF61-B880DCE70A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21" y="209550"/>
            <a:ext cx="5004405" cy="630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00586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90</Words>
  <Application>Microsoft Office PowerPoint</Application>
  <PresentationFormat>와이드스크린</PresentationFormat>
  <Paragraphs>55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맑은 고딕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 민호</cp:lastModifiedBy>
  <cp:revision>126</cp:revision>
  <dcterms:created xsi:type="dcterms:W3CDTF">2017-05-29T09:12:16Z</dcterms:created>
  <dcterms:modified xsi:type="dcterms:W3CDTF">2021-11-29T19:44:25Z</dcterms:modified>
</cp:coreProperties>
</file>