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8"/>
  </p:notesMasterIdLst>
  <p:sldIdLst>
    <p:sldId id="257" r:id="rId2"/>
    <p:sldId id="281" r:id="rId3"/>
    <p:sldId id="282" r:id="rId4"/>
    <p:sldId id="283" r:id="rId5"/>
    <p:sldId id="285" r:id="rId6"/>
    <p:sldId id="269" r:id="rId7"/>
  </p:sldIdLst>
  <p:sldSz cx="12192000" cy="6858000"/>
  <p:notesSz cx="6858000" cy="9144000"/>
  <p:embeddedFontLst>
    <p:embeddedFont>
      <p:font typeface="나눔스퀘어 Bold" panose="020B0600000101010101" pitchFamily="50" charset="-127"/>
      <p:bold r:id="rId9"/>
    </p:embeddedFont>
    <p:embeddedFont>
      <p:font typeface="나눔스퀘어 ExtraBold" panose="020B0600000101010101" pitchFamily="50" charset="-127"/>
      <p:bold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6343" autoAdjust="0"/>
  </p:normalViewPr>
  <p:slideViewPr>
    <p:cSldViewPr snapToGrid="0">
      <p:cViewPr varScale="1">
        <p:scale>
          <a:sx n="107" d="100"/>
          <a:sy n="107" d="100"/>
        </p:scale>
        <p:origin x="5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386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887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418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30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2719" y="2667786"/>
            <a:ext cx="24865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중간 발표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패션피플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C7C929-6B86-4592-9284-780DDE40AB0F}"/>
              </a:ext>
            </a:extLst>
          </p:cNvPr>
          <p:cNvSpPr txBox="1"/>
          <p:nvPr/>
        </p:nvSpPr>
        <p:spPr>
          <a:xfrm>
            <a:off x="1026522" y="399642"/>
            <a:ext cx="283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진짜 </a:t>
            </a:r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</a:t>
            </a:r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정의문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450320-A136-4836-8416-46B0D78F9141}"/>
              </a:ext>
            </a:extLst>
          </p:cNvPr>
          <p:cNvSpPr txBox="1"/>
          <p:nvPr/>
        </p:nvSpPr>
        <p:spPr>
          <a:xfrm>
            <a:off x="4463456" y="2570554"/>
            <a:ext cx="72990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/>
              <a:t>질문 </a:t>
            </a:r>
            <a:r>
              <a:rPr lang="en-US" altLang="ko-KR" sz="1500" b="1" dirty="0"/>
              <a:t>: </a:t>
            </a:r>
            <a:r>
              <a:rPr lang="ko-KR" altLang="en-US" sz="1500" b="1" dirty="0"/>
              <a:t>입을 옷을 코디 하는데 걸리는 시간을 줄일 수는 없을까</a:t>
            </a:r>
            <a:r>
              <a:rPr lang="en-US" altLang="ko-KR" sz="1500" b="1" dirty="0"/>
              <a:t>?</a:t>
            </a:r>
          </a:p>
          <a:p>
            <a:endParaRPr lang="en-US" altLang="ko-KR" sz="1500" b="1" dirty="0"/>
          </a:p>
          <a:p>
            <a:r>
              <a:rPr lang="ko-KR" altLang="en-US" sz="1500" b="1" dirty="0"/>
              <a:t>배경 </a:t>
            </a:r>
            <a:r>
              <a:rPr lang="en-US" altLang="ko-KR" sz="1500" b="1" dirty="0"/>
              <a:t>: </a:t>
            </a:r>
            <a:r>
              <a:rPr lang="ko-KR" altLang="en-US" sz="1500" b="1" dirty="0"/>
              <a:t>매일 아침 집을 나서기 전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날씨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상황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체형 등에 따라 어떤 옷을 입을 지 </a:t>
            </a:r>
            <a:endParaRPr lang="en-US" altLang="ko-KR" sz="1500" b="1" dirty="0"/>
          </a:p>
          <a:p>
            <a:r>
              <a:rPr lang="en-US" altLang="ko-KR" sz="1500" b="1" dirty="0"/>
              <a:t>        </a:t>
            </a:r>
            <a:r>
              <a:rPr lang="ko-KR" altLang="en-US" sz="1500" b="1" dirty="0"/>
              <a:t>고민하는 시간이 길어서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코디에 많은 시간을 소비하거나 시간이 없는 경우엔 </a:t>
            </a:r>
            <a:endParaRPr lang="en-US" altLang="ko-KR" sz="1500" b="1" dirty="0"/>
          </a:p>
          <a:p>
            <a:r>
              <a:rPr lang="en-US" altLang="ko-KR" sz="1500" b="1" dirty="0"/>
              <a:t>        </a:t>
            </a:r>
            <a:r>
              <a:rPr lang="ko-KR" altLang="en-US" sz="1500" b="1" dirty="0"/>
              <a:t>제대로 코디 하지 못하고 나가는 경우가 많음</a:t>
            </a:r>
            <a:r>
              <a:rPr lang="en-US" altLang="ko-KR" sz="1500" b="1" dirty="0"/>
              <a:t>.</a:t>
            </a:r>
          </a:p>
          <a:p>
            <a:pPr marL="342900" indent="-342900">
              <a:buAutoNum type="arabicParenBoth"/>
            </a:pPr>
            <a:endParaRPr lang="en-US" altLang="ko-KR" sz="1500" b="1" dirty="0"/>
          </a:p>
          <a:p>
            <a:r>
              <a:rPr lang="en-US" altLang="ko-KR" sz="1500" b="1" dirty="0"/>
              <a:t>why, what? :</a:t>
            </a:r>
          </a:p>
          <a:p>
            <a:pPr lvl="1"/>
            <a:r>
              <a:rPr lang="en-US" altLang="ko-KR" sz="1500" b="1" dirty="0"/>
              <a:t>- </a:t>
            </a:r>
            <a:r>
              <a:rPr lang="ko-KR" altLang="en-US" sz="1500" b="1" dirty="0"/>
              <a:t>코디를 하는 시간을 줄이기 위해 코디를 추천해주는 서비스를 개발하자</a:t>
            </a:r>
            <a:r>
              <a:rPr lang="en-US" altLang="ko-KR" sz="1500" b="1" dirty="0"/>
              <a:t>!</a:t>
            </a:r>
          </a:p>
        </p:txBody>
      </p:sp>
      <p:pic>
        <p:nvPicPr>
          <p:cNvPr id="1026" name="Picture 2" descr="지금부터 봄까지 유용한 체크 코디법 7 | 1boon">
            <a:extLst>
              <a:ext uri="{FF2B5EF4-FFF2-40B4-BE49-F238E27FC236}">
                <a16:creationId xmlns:a16="http://schemas.microsoft.com/office/drawing/2014/main" id="{38BEB6AF-1E8E-40F6-82F5-CC097CA179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7953" r="3245" b="10357"/>
          <a:stretch/>
        </p:blipFill>
        <p:spPr bwMode="auto">
          <a:xfrm>
            <a:off x="369529" y="1882133"/>
            <a:ext cx="3699165" cy="31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128ED2E-5B7B-4082-A0E5-8440E7BBD9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694" y="2411434"/>
            <a:ext cx="563890" cy="56389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CE4E4A6-DF5D-4423-A3C8-1EAA84431F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694" y="2873550"/>
            <a:ext cx="563890" cy="5638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C906115-3858-4957-A1DE-C20E7A6B9D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694" y="3824618"/>
            <a:ext cx="563890" cy="56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C7C929-6B86-4592-9284-780DDE40AB0F}"/>
              </a:ext>
            </a:extLst>
          </p:cNvPr>
          <p:cNvSpPr txBox="1"/>
          <p:nvPr/>
        </p:nvSpPr>
        <p:spPr>
          <a:xfrm>
            <a:off x="1069803" y="375837"/>
            <a:ext cx="160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레이아웃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ABBDE7-FCFB-434B-B268-EFD76C606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047" y="989148"/>
            <a:ext cx="5181906" cy="56743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149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C7C929-6B86-4592-9284-780DDE40AB0F}"/>
              </a:ext>
            </a:extLst>
          </p:cNvPr>
          <p:cNvSpPr txBox="1"/>
          <p:nvPr/>
        </p:nvSpPr>
        <p:spPr>
          <a:xfrm>
            <a:off x="1026522" y="437391"/>
            <a:ext cx="5734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타사 서비스와의 비교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오늘의 코디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CE2E21-4630-4399-BCCA-FF3F6F94C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51" y="2494777"/>
            <a:ext cx="2457774" cy="23467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027ED1-11F1-4D39-8CAA-1AD4F979F7ED}"/>
              </a:ext>
            </a:extLst>
          </p:cNvPr>
          <p:cNvSpPr txBox="1"/>
          <p:nvPr/>
        </p:nvSpPr>
        <p:spPr>
          <a:xfrm>
            <a:off x="2885703" y="2494776"/>
            <a:ext cx="996972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(1) </a:t>
            </a:r>
            <a:r>
              <a:rPr lang="ko-KR" altLang="en-US" sz="1400" dirty="0"/>
              <a:t>이미 '오늘의 코디' </a:t>
            </a:r>
            <a:r>
              <a:rPr lang="ko-KR" altLang="en-US" sz="1400" dirty="0" err="1"/>
              <a:t>어플에서</a:t>
            </a:r>
            <a:r>
              <a:rPr lang="ko-KR" altLang="en-US" sz="1400" dirty="0"/>
              <a:t> 구현된 기능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1. 사용자의 옷장을 기반으로 코디 추천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2. 자신의 코디를 공유하고 소통이 가능한 공간 제시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3. 날씨에 맞는 코디 추천</a:t>
            </a:r>
          </a:p>
          <a:p>
            <a:endParaRPr lang="ko-KR" altLang="en-US" sz="1400" dirty="0"/>
          </a:p>
          <a:p>
            <a:r>
              <a:rPr lang="en-US" altLang="ko-KR" sz="1400" dirty="0"/>
              <a:t>(2) </a:t>
            </a:r>
            <a:r>
              <a:rPr lang="ko-KR" altLang="en-US" sz="1400" dirty="0"/>
              <a:t>'오늘의 </a:t>
            </a:r>
            <a:r>
              <a:rPr lang="ko-KR" altLang="en-US" sz="1400" dirty="0" err="1"/>
              <a:t>코디'에서</a:t>
            </a:r>
            <a:r>
              <a:rPr lang="ko-KR" altLang="en-US" sz="1400" dirty="0"/>
              <a:t> 구현되지 않은 기능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1. 취향/체형/상황을 고려한 코디 추천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2.  사용자의 옷장 이외의 옷을 최저가순으로 제시하는 기능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3.  제휴 맺은 브랜드를 메인 화면에 표시하여 할인 혜택을 주는 기능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4. 직접 착용한 </a:t>
            </a:r>
            <a:r>
              <a:rPr lang="ko-KR" altLang="en-US" sz="1400" dirty="0" err="1"/>
              <a:t>착용샷을</a:t>
            </a:r>
            <a:r>
              <a:rPr lang="ko-KR" altLang="en-US" sz="1400" dirty="0"/>
              <a:t> 기반으로 한 코디 추천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5. 해당 제품을 판매하는 쇼핑몰 전체에서 사용자와 유사한 체형을 가진 구매자의 리뷰를 제시하는 기능</a:t>
            </a:r>
          </a:p>
        </p:txBody>
      </p:sp>
    </p:spTree>
    <p:extLst>
      <p:ext uri="{BB962C8B-B14F-4D97-AF65-F5344CB8AC3E}">
        <p14:creationId xmlns:p14="http://schemas.microsoft.com/office/powerpoint/2010/main" val="162321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C7C929-6B86-4592-9284-780DDE40AB0F}"/>
              </a:ext>
            </a:extLst>
          </p:cNvPr>
          <p:cNvSpPr txBox="1"/>
          <p:nvPr/>
        </p:nvSpPr>
        <p:spPr>
          <a:xfrm>
            <a:off x="1026522" y="466542"/>
            <a:ext cx="5734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타사 서비스와의 비교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에이클로젯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7DAFCE-92B6-4D9F-B172-F5CA70ABC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45" y="2254705"/>
            <a:ext cx="2609850" cy="26098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ABA176B-E242-41BF-8E0F-2B460AF94A06}"/>
              </a:ext>
            </a:extLst>
          </p:cNvPr>
          <p:cNvSpPr txBox="1"/>
          <p:nvPr/>
        </p:nvSpPr>
        <p:spPr>
          <a:xfrm>
            <a:off x="3186522" y="2129887"/>
            <a:ext cx="1078468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(1) </a:t>
            </a:r>
            <a:r>
              <a:rPr lang="ko-KR" altLang="en-US" sz="1800" dirty="0"/>
              <a:t>이미 ＇</a:t>
            </a:r>
            <a:r>
              <a:rPr lang="ko-KR" altLang="en-US" sz="1800" dirty="0" err="1"/>
              <a:t>에이클로젯</a:t>
            </a:r>
            <a:r>
              <a:rPr lang="ko-KR" altLang="en-US" sz="1800" dirty="0"/>
              <a:t>＇ </a:t>
            </a:r>
            <a:r>
              <a:rPr lang="ko-KR" altLang="en-US" sz="1800" dirty="0" err="1"/>
              <a:t>어플에서</a:t>
            </a:r>
            <a:r>
              <a:rPr lang="ko-KR" altLang="en-US" sz="1800" dirty="0"/>
              <a:t> 구현된 기능</a:t>
            </a:r>
          </a:p>
          <a:p>
            <a:r>
              <a:rPr lang="en-US" altLang="ko-KR" dirty="0"/>
              <a:t>	1.</a:t>
            </a:r>
            <a:r>
              <a:rPr lang="ko-KR" altLang="en-US" dirty="0"/>
              <a:t> 자신의 옷을 등록하면 계절, 카테고리 등으로 구분해주는 기능</a:t>
            </a:r>
          </a:p>
          <a:p>
            <a:r>
              <a:rPr lang="en-US" altLang="ko-KR" dirty="0"/>
              <a:t>	2.</a:t>
            </a:r>
            <a:r>
              <a:rPr lang="ko-KR" altLang="en-US" dirty="0"/>
              <a:t> 날씨, 상황에 따라 옷을 추천해주는 기능</a:t>
            </a:r>
          </a:p>
          <a:p>
            <a:r>
              <a:rPr lang="en-US" altLang="ko-KR" dirty="0"/>
              <a:t>	3.</a:t>
            </a:r>
            <a:r>
              <a:rPr lang="ko-KR" altLang="en-US" dirty="0"/>
              <a:t> 자신이 가지고 있는 옷과 매치하여 새로운 상품을 탐색하는 기능</a:t>
            </a:r>
          </a:p>
          <a:p>
            <a:r>
              <a:rPr lang="en-US" altLang="ko-KR" dirty="0"/>
              <a:t>	4.</a:t>
            </a:r>
            <a:r>
              <a:rPr lang="ko-KR" altLang="en-US" dirty="0"/>
              <a:t> 다른 사람과 옷장 및 코디 공유, 좋아요 누르는 기능 </a:t>
            </a:r>
          </a:p>
          <a:p>
            <a:endParaRPr lang="ko-KR" altLang="en-US" sz="1800" dirty="0"/>
          </a:p>
          <a:p>
            <a:r>
              <a:rPr lang="en-US" altLang="ko-KR" sz="1800" dirty="0"/>
              <a:t>(2) </a:t>
            </a:r>
            <a:r>
              <a:rPr lang="ko-KR" altLang="en-US" sz="1800" dirty="0"/>
              <a:t>＇</a:t>
            </a:r>
            <a:r>
              <a:rPr lang="ko-KR" altLang="en-US" sz="1800" dirty="0" err="1"/>
              <a:t>에이클로젯'에서</a:t>
            </a:r>
            <a:r>
              <a:rPr lang="ko-KR" altLang="en-US" sz="1800" dirty="0"/>
              <a:t> 구현되지 않은 기능</a:t>
            </a:r>
            <a:endParaRPr lang="en-US" altLang="ko-KR" sz="1800" dirty="0"/>
          </a:p>
          <a:p>
            <a:r>
              <a:rPr lang="en-US" altLang="ko-KR" dirty="0"/>
              <a:t>	1.</a:t>
            </a:r>
            <a:r>
              <a:rPr lang="ko-KR" altLang="en-US" dirty="0"/>
              <a:t> 옷 </a:t>
            </a:r>
            <a:r>
              <a:rPr lang="ko-KR" altLang="en-US" dirty="0" err="1"/>
              <a:t>등록시</a:t>
            </a:r>
            <a:r>
              <a:rPr lang="ko-KR" altLang="en-US" dirty="0"/>
              <a:t> 카테고리의 세분화</a:t>
            </a:r>
          </a:p>
          <a:p>
            <a:r>
              <a:rPr lang="en-US" altLang="ko-KR" dirty="0"/>
              <a:t>	2. </a:t>
            </a:r>
            <a:r>
              <a:rPr lang="ko-KR" altLang="en-US" dirty="0"/>
              <a:t>사람이 직접 착용한 사진 기반의 추천</a:t>
            </a:r>
          </a:p>
          <a:p>
            <a:r>
              <a:rPr lang="en-US" altLang="ko-KR" dirty="0"/>
              <a:t>	3.</a:t>
            </a:r>
            <a:r>
              <a:rPr lang="ko-KR" altLang="en-US" dirty="0"/>
              <a:t> 등록된 옷이 많지 않을 경우 정상적인 코디 추천이 불가능(자동으로 </a:t>
            </a:r>
            <a:r>
              <a:rPr lang="ko-KR" altLang="en-US" dirty="0" err="1"/>
              <a:t>추천X</a:t>
            </a:r>
            <a:r>
              <a:rPr lang="ko-KR" altLang="en-US" dirty="0"/>
              <a:t>)</a:t>
            </a:r>
          </a:p>
          <a:p>
            <a:r>
              <a:rPr lang="en-US" altLang="ko-KR" dirty="0"/>
              <a:t>	4.</a:t>
            </a:r>
            <a:r>
              <a:rPr lang="ko-KR" altLang="en-US" dirty="0"/>
              <a:t> 코디 </a:t>
            </a:r>
            <a:r>
              <a:rPr lang="ko-KR" altLang="en-US" dirty="0" err="1"/>
              <a:t>공유시</a:t>
            </a:r>
            <a:r>
              <a:rPr lang="ko-KR" altLang="en-US" dirty="0"/>
              <a:t> 정보공유의 기능 부족(댓글기능 </a:t>
            </a:r>
            <a:r>
              <a:rPr lang="ko-KR" altLang="en-US" dirty="0" err="1"/>
              <a:t>X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934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패션피플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</TotalTime>
  <Words>322</Words>
  <Application>Microsoft Office PowerPoint</Application>
  <PresentationFormat>와이드스크린</PresentationFormat>
  <Paragraphs>46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</vt:lpstr>
      <vt:lpstr>맑은 고딕</vt:lpstr>
      <vt:lpstr>나눔스퀘어 Bold</vt:lpstr>
      <vt:lpstr>나눔스퀘어 ExtraBold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길 민호</cp:lastModifiedBy>
  <cp:revision>94</cp:revision>
  <dcterms:created xsi:type="dcterms:W3CDTF">2017-05-29T09:12:16Z</dcterms:created>
  <dcterms:modified xsi:type="dcterms:W3CDTF">2021-11-22T17:51:48Z</dcterms:modified>
</cp:coreProperties>
</file>