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BE679-5E87-4D85-B1BA-0EC28B91E4D3}" v="2" dt="2020-10-28T22:10:00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99" autoAdjust="0"/>
  </p:normalViewPr>
  <p:slideViewPr>
    <p:cSldViewPr snapToGrid="0">
      <p:cViewPr varScale="1">
        <p:scale>
          <a:sx n="96" d="100"/>
          <a:sy n="96" d="100"/>
        </p:scale>
        <p:origin x="71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eo" userId="3554da40c163bc5f" providerId="LiveId" clId="{03DBE679-5E87-4D85-B1BA-0EC28B91E4D3}"/>
    <pc:docChg chg="undo custSel modSld">
      <pc:chgData name="Ethan Seo" userId="3554da40c163bc5f" providerId="LiveId" clId="{03DBE679-5E87-4D85-B1BA-0EC28B91E4D3}" dt="2020-10-28T22:19:08.881" v="441" actId="404"/>
      <pc:docMkLst>
        <pc:docMk/>
      </pc:docMkLst>
      <pc:sldChg chg="addSp modSp mod modNotesTx">
        <pc:chgData name="Ethan Seo" userId="3554da40c163bc5f" providerId="LiveId" clId="{03DBE679-5E87-4D85-B1BA-0EC28B91E4D3}" dt="2020-10-28T22:19:08.881" v="441" actId="404"/>
        <pc:sldMkLst>
          <pc:docMk/>
          <pc:sldMk cId="657751915" sldId="256"/>
        </pc:sldMkLst>
        <pc:spChg chg="add mod">
          <ac:chgData name="Ethan Seo" userId="3554da40c163bc5f" providerId="LiveId" clId="{03DBE679-5E87-4D85-B1BA-0EC28B91E4D3}" dt="2020-10-28T17:40:15.597" v="103" actId="1076"/>
          <ac:spMkLst>
            <pc:docMk/>
            <pc:sldMk cId="657751915" sldId="256"/>
            <ac:spMk id="2" creationId="{35604E9D-8AF4-4EE9-A385-FB5A94EF0F11}"/>
          </ac:spMkLst>
        </pc:spChg>
        <pc:spChg chg="add mod">
          <ac:chgData name="Ethan Seo" userId="3554da40c163bc5f" providerId="LiveId" clId="{03DBE679-5E87-4D85-B1BA-0EC28B91E4D3}" dt="2020-10-28T17:39:59.919" v="96" actId="1076"/>
          <ac:spMkLst>
            <pc:docMk/>
            <pc:sldMk cId="657751915" sldId="256"/>
            <ac:spMk id="3" creationId="{45A2F29E-00E0-4E8A-91B4-B26B9DD7F206}"/>
          </ac:spMkLst>
        </pc:spChg>
        <pc:spChg chg="mod">
          <ac:chgData name="Ethan Seo" userId="3554da40c163bc5f" providerId="LiveId" clId="{03DBE679-5E87-4D85-B1BA-0EC28B91E4D3}" dt="2020-10-28T17:40:44.819" v="114" actId="14100"/>
          <ac:spMkLst>
            <pc:docMk/>
            <pc:sldMk cId="657751915" sldId="256"/>
            <ac:spMk id="15" creationId="{84E2F416-D1C8-4BF6-B39A-C4BBE0ABFDC5}"/>
          </ac:spMkLst>
        </pc:spChg>
        <pc:spChg chg="mod">
          <ac:chgData name="Ethan Seo" userId="3554da40c163bc5f" providerId="LiveId" clId="{03DBE679-5E87-4D85-B1BA-0EC28B91E4D3}" dt="2020-10-28T22:19:04.313" v="440" actId="404"/>
          <ac:spMkLst>
            <pc:docMk/>
            <pc:sldMk cId="657751915" sldId="256"/>
            <ac:spMk id="170" creationId="{9B96A211-0485-4CCB-B44D-CB8F24A2D0AB}"/>
          </ac:spMkLst>
        </pc:spChg>
        <pc:spChg chg="mod">
          <ac:chgData name="Ethan Seo" userId="3554da40c163bc5f" providerId="LiveId" clId="{03DBE679-5E87-4D85-B1BA-0EC28B91E4D3}" dt="2020-10-28T22:19:08.881" v="441" actId="404"/>
          <ac:spMkLst>
            <pc:docMk/>
            <pc:sldMk cId="657751915" sldId="256"/>
            <ac:spMk id="188" creationId="{7A72B0E4-C361-426B-A8C7-4C81273D24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6D8E4-4E7A-4D7D-BEC9-26EF10E55BE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77D7-A684-4A50-BBA1-B4CBCD1C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factor, or Text factor</a:t>
            </a:r>
          </a:p>
          <a:p>
            <a:r>
              <a:rPr lang="en-US" dirty="0"/>
              <a:t>In the 2 weeks, I want to say “I learned this and that.”</a:t>
            </a:r>
          </a:p>
          <a:p>
            <a:r>
              <a:rPr lang="en-US" dirty="0"/>
              <a:t>Spend enough time with CSS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77D7-A684-4A50-BBA1-B4CBCD1CD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FF6F-645B-4CD9-9AFE-6B29FF0FF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C98A-4803-4474-AF0E-34E3C65F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BFF0-02F4-4511-9B54-4FD597ED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33BE-3C0E-42F3-83D3-BECDEF34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DF60-5569-4803-A46E-638FD6D1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7EA-F1BE-4B78-888D-40BAB94C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A7C21-DEFF-4998-8FE8-16FD12D1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3CBC-C432-461E-93FD-23AC6634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9CDF-0336-4EF1-8F3B-59FAC723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7C90-62D2-4EE1-AFC1-B77F37A5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C14F1-83F9-41EF-A031-FC2AAD71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273F6-89EC-4595-B924-1B848B9F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5F89-C974-4747-B13C-C9BE47E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ECD2-4C0A-4D44-AE0F-C933B43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A758-77A3-417C-93E2-362873C2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F6E9-076B-45AF-9823-95BED8FE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7F3F-1533-499D-A286-A5DCF513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0060-EE34-423F-AB0F-A59E6820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7547-15C2-434F-8BF7-E579112E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2F9A-5557-4431-AEFD-F08D9242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2FE9-05A2-4AF7-96F8-884CC96C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54E5-7CC4-40AF-847A-32CCB6FD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E93B-3D93-4707-B927-5741FFF4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57C9-E6F2-4132-920A-9581288D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7576-0184-4C0F-8733-A072074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903-C220-445F-A25C-35C2B3AE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2909-0EC6-4A82-9A55-61BBFD97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2644-92E9-48EE-AD91-54C3562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2B01-1E1E-429C-B6D1-405C7104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2D79-EAC4-4682-B499-03C34C7B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56CC-3C83-403C-B3C1-B27EC75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2E17-6503-4104-9D13-AB1D3D9E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DD297-C649-4497-8DE8-6AF0FED3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DA821-6027-41E1-9591-895F46DD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8E52-A7D8-4191-8A08-0FFE7A6B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41DD-20BD-4A32-822D-62CBC138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A6367-1BA9-4295-A50D-808B4D74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21E0-12F4-409F-94BD-1C2F64BC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5AD44-427C-49C1-8CF6-B870A1A6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A702-51E3-4CF0-B82C-E307B922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247D5-30EA-4B04-ABC2-C2080AAD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CF99B-BC41-4A50-A3E1-EA07CAF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32ED-D339-430C-BED7-0138011D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6FE5B-DF11-4321-BAD2-B0C69944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E86B4-9F50-4F8C-AEA7-A811E6A0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A33B4-3817-4D68-895B-0D747701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33EF-6430-4F0A-9062-CC5592A3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4F64-9832-40AD-826A-1D903554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AE28-0D80-45AF-A992-B78C0557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9067-A9BD-4AB2-8F3E-0250F71F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6129-3546-4E8E-BF56-7A5EE668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4E13-2E40-45BB-A087-907011E5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303-D044-43A2-A580-1D87FACA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77B63-8D5C-4762-993B-19F09CF29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C41A5-9FD9-4236-9260-A66B62CB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81B9-C28E-4E29-8868-20EA827C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4F81-330E-42F0-AAA9-D4BE55C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0EAC-587D-40F7-867E-0DEB8487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91D26-AA3B-4DE8-AEE7-EB0993C5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42BB-C9E9-4E68-A981-7759FD76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2968-46AD-486F-8BC9-E67873FBF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5580-68B5-4577-86C1-61BBC07E780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57DA-7E08-4589-8D23-3E323A903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A44C-6550-4EF3-A280-FB63D9122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FE73-C976-4982-8AC0-B3D42712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AE05C-7388-45F4-89CE-954C2638498A}"/>
              </a:ext>
            </a:extLst>
          </p:cNvPr>
          <p:cNvSpPr/>
          <p:nvPr/>
        </p:nvSpPr>
        <p:spPr>
          <a:xfrm>
            <a:off x="422031" y="234462"/>
            <a:ext cx="3337169" cy="200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EFAE7-48A1-4854-8B72-41F01840759B}"/>
              </a:ext>
            </a:extLst>
          </p:cNvPr>
          <p:cNvSpPr txBox="1"/>
          <p:nvPr/>
        </p:nvSpPr>
        <p:spPr>
          <a:xfrm>
            <a:off x="570523" y="312615"/>
            <a:ext cx="28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Yewon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A8B73-8426-4982-8DAA-AFDBE0D98FAD}"/>
              </a:ext>
            </a:extLst>
          </p:cNvPr>
          <p:cNvSpPr txBox="1"/>
          <p:nvPr/>
        </p:nvSpPr>
        <p:spPr>
          <a:xfrm>
            <a:off x="539261" y="681947"/>
            <a:ext cx="3141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Enter your phone number to start collecting points!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D154-6144-4932-9E53-298CE62FBD40}"/>
              </a:ext>
            </a:extLst>
          </p:cNvPr>
          <p:cNvSpPr txBox="1"/>
          <p:nvPr/>
        </p:nvSpPr>
        <p:spPr>
          <a:xfrm>
            <a:off x="492369" y="41497"/>
            <a:ext cx="1946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4EA869-8709-4D96-AC22-8E87D4D3FED0}"/>
              </a:ext>
            </a:extLst>
          </p:cNvPr>
          <p:cNvSpPr/>
          <p:nvPr/>
        </p:nvSpPr>
        <p:spPr>
          <a:xfrm>
            <a:off x="1887415" y="1175830"/>
            <a:ext cx="1649046" cy="36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xxx-xxx-</a:t>
            </a:r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319DA-A35D-4B6E-AAD6-92789120819B}"/>
              </a:ext>
            </a:extLst>
          </p:cNvPr>
          <p:cNvSpPr txBox="1"/>
          <p:nvPr/>
        </p:nvSpPr>
        <p:spPr>
          <a:xfrm>
            <a:off x="570524" y="12235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 Number: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41FE2E-198C-43FE-B5BA-401201A4D0B1}"/>
              </a:ext>
            </a:extLst>
          </p:cNvPr>
          <p:cNvSpPr/>
          <p:nvPr/>
        </p:nvSpPr>
        <p:spPr>
          <a:xfrm>
            <a:off x="4122609" y="238369"/>
            <a:ext cx="3552093" cy="199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2F416-D1C8-4BF6-B39A-C4BBE0ABFDC5}"/>
              </a:ext>
            </a:extLst>
          </p:cNvPr>
          <p:cNvSpPr txBox="1"/>
          <p:nvPr/>
        </p:nvSpPr>
        <p:spPr>
          <a:xfrm>
            <a:off x="4216394" y="1368"/>
            <a:ext cx="2380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http://localhost/customer/dashboard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C5095-0A2B-4952-BE01-13DA9CD0564D}"/>
              </a:ext>
            </a:extLst>
          </p:cNvPr>
          <p:cNvSpPr txBox="1"/>
          <p:nvPr/>
        </p:nvSpPr>
        <p:spPr>
          <a:xfrm>
            <a:off x="4122609" y="234462"/>
            <a:ext cx="403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Welcome {phone# or name if registered}!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E4039-4454-4C9A-96D4-DC265A1E57AA}"/>
              </a:ext>
            </a:extLst>
          </p:cNvPr>
          <p:cNvSpPr/>
          <p:nvPr/>
        </p:nvSpPr>
        <p:spPr>
          <a:xfrm>
            <a:off x="8131908" y="238369"/>
            <a:ext cx="3552093" cy="199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F76ED-59BB-42B8-9757-E718DBACCCAE}"/>
              </a:ext>
            </a:extLst>
          </p:cNvPr>
          <p:cNvSpPr txBox="1"/>
          <p:nvPr/>
        </p:nvSpPr>
        <p:spPr>
          <a:xfrm>
            <a:off x="8225693" y="1368"/>
            <a:ext cx="2512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http://localhost/customer/login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1AE056-AEB3-42DC-B315-5E1C5A576CE4}"/>
              </a:ext>
            </a:extLst>
          </p:cNvPr>
          <p:cNvSpPr txBox="1"/>
          <p:nvPr/>
        </p:nvSpPr>
        <p:spPr>
          <a:xfrm>
            <a:off x="8131908" y="234462"/>
            <a:ext cx="4036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up for additional promotions and updates!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935B32-7351-47F6-AC93-88BFE33517C1}"/>
              </a:ext>
            </a:extLst>
          </p:cNvPr>
          <p:cNvSpPr/>
          <p:nvPr/>
        </p:nvSpPr>
        <p:spPr>
          <a:xfrm>
            <a:off x="4446954" y="900512"/>
            <a:ext cx="1649046" cy="36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Points: 55 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F30FF-8758-4EA8-9A23-563E8DEF436E}"/>
              </a:ext>
            </a:extLst>
          </p:cNvPr>
          <p:cNvSpPr txBox="1"/>
          <p:nvPr/>
        </p:nvSpPr>
        <p:spPr>
          <a:xfrm>
            <a:off x="4122609" y="56586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F7C78F-00D9-4ECB-8416-D14B47EAE299}"/>
              </a:ext>
            </a:extLst>
          </p:cNvPr>
          <p:cNvSpPr/>
          <p:nvPr/>
        </p:nvSpPr>
        <p:spPr>
          <a:xfrm>
            <a:off x="4534865" y="1647754"/>
            <a:ext cx="1649046" cy="36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8CAC01-12A4-4719-A414-3252F9994EF3}"/>
              </a:ext>
            </a:extLst>
          </p:cNvPr>
          <p:cNvSpPr/>
          <p:nvPr/>
        </p:nvSpPr>
        <p:spPr>
          <a:xfrm>
            <a:off x="4534865" y="1647754"/>
            <a:ext cx="877289" cy="3664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5B30C-8EF2-4B4A-81DC-F049653915AA}"/>
              </a:ext>
            </a:extLst>
          </p:cNvPr>
          <p:cNvSpPr txBox="1"/>
          <p:nvPr/>
        </p:nvSpPr>
        <p:spPr>
          <a:xfrm>
            <a:off x="4534865" y="1346074"/>
            <a:ext cx="217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45 points till your reward!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82CBB-88E5-4249-BFE7-483007655532}"/>
              </a:ext>
            </a:extLst>
          </p:cNvPr>
          <p:cNvSpPr txBox="1"/>
          <p:nvPr/>
        </p:nvSpPr>
        <p:spPr>
          <a:xfrm>
            <a:off x="6183912" y="1703098"/>
            <a:ext cx="73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55/100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E5C394-C57C-4287-8B55-7488C341A960}"/>
              </a:ext>
            </a:extLst>
          </p:cNvPr>
          <p:cNvSpPr/>
          <p:nvPr/>
        </p:nvSpPr>
        <p:spPr>
          <a:xfrm>
            <a:off x="6857016" y="1792550"/>
            <a:ext cx="669200" cy="2769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02C6E-92B1-43A9-ACCF-98340DB85DDF}"/>
              </a:ext>
            </a:extLst>
          </p:cNvPr>
          <p:cNvSpPr/>
          <p:nvPr/>
        </p:nvSpPr>
        <p:spPr>
          <a:xfrm>
            <a:off x="9362836" y="666656"/>
            <a:ext cx="762027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F638D-6B61-4770-8193-47288D01AF88}"/>
              </a:ext>
            </a:extLst>
          </p:cNvPr>
          <p:cNvSpPr txBox="1"/>
          <p:nvPr/>
        </p:nvSpPr>
        <p:spPr>
          <a:xfrm>
            <a:off x="8083088" y="61843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Phone Number: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647C8F-43CA-4354-A255-26CDB6C5BE50}"/>
              </a:ext>
            </a:extLst>
          </p:cNvPr>
          <p:cNvSpPr/>
          <p:nvPr/>
        </p:nvSpPr>
        <p:spPr>
          <a:xfrm>
            <a:off x="9362836" y="903129"/>
            <a:ext cx="762027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B26A1-42BB-4078-AC1B-716D9F312263}"/>
              </a:ext>
            </a:extLst>
          </p:cNvPr>
          <p:cNvSpPr txBox="1"/>
          <p:nvPr/>
        </p:nvSpPr>
        <p:spPr>
          <a:xfrm>
            <a:off x="8710260" y="842307"/>
            <a:ext cx="85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ED55DC-3930-4C12-A658-10AB8F774F5D}"/>
              </a:ext>
            </a:extLst>
          </p:cNvPr>
          <p:cNvSpPr/>
          <p:nvPr/>
        </p:nvSpPr>
        <p:spPr>
          <a:xfrm>
            <a:off x="9362836" y="1449635"/>
            <a:ext cx="762027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908C47-041D-4EBF-8E1C-DF48963C9635}"/>
              </a:ext>
            </a:extLst>
          </p:cNvPr>
          <p:cNvSpPr txBox="1"/>
          <p:nvPr/>
        </p:nvSpPr>
        <p:spPr>
          <a:xfrm>
            <a:off x="8444547" y="1340959"/>
            <a:ext cx="949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814EA-6FF5-419F-BF61-E1BEC2701BB2}"/>
              </a:ext>
            </a:extLst>
          </p:cNvPr>
          <p:cNvSpPr/>
          <p:nvPr/>
        </p:nvSpPr>
        <p:spPr>
          <a:xfrm>
            <a:off x="9362836" y="1714750"/>
            <a:ext cx="762027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AC8E6E-A2EB-48B9-9789-1855BD7082CF}"/>
              </a:ext>
            </a:extLst>
          </p:cNvPr>
          <p:cNvSpPr txBox="1"/>
          <p:nvPr/>
        </p:nvSpPr>
        <p:spPr>
          <a:xfrm>
            <a:off x="8296057" y="1642192"/>
            <a:ext cx="1098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 confirm: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D5D0F8-8072-44AB-8C52-547AA8D46B09}"/>
              </a:ext>
            </a:extLst>
          </p:cNvPr>
          <p:cNvSpPr/>
          <p:nvPr/>
        </p:nvSpPr>
        <p:spPr>
          <a:xfrm>
            <a:off x="422031" y="2475888"/>
            <a:ext cx="3337169" cy="200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C22AF0-DB8E-438B-8711-B1A17CBB8CF8}"/>
              </a:ext>
            </a:extLst>
          </p:cNvPr>
          <p:cNvSpPr txBox="1"/>
          <p:nvPr/>
        </p:nvSpPr>
        <p:spPr>
          <a:xfrm>
            <a:off x="570523" y="2554041"/>
            <a:ext cx="28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Newsletter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F449C5-C6F9-40C9-A5B0-5B8A013F3502}"/>
              </a:ext>
            </a:extLst>
          </p:cNvPr>
          <p:cNvSpPr txBox="1"/>
          <p:nvPr/>
        </p:nvSpPr>
        <p:spPr>
          <a:xfrm>
            <a:off x="539261" y="2923373"/>
            <a:ext cx="31417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10/26/2020: New fresh products just have arrived!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10/20/2020: Use FALL10 for 10% discount on select products!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10/15/2020: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F7A754-89F7-4220-9450-5FD64D051D56}"/>
              </a:ext>
            </a:extLst>
          </p:cNvPr>
          <p:cNvSpPr txBox="1"/>
          <p:nvPr/>
        </p:nvSpPr>
        <p:spPr>
          <a:xfrm>
            <a:off x="492369" y="2282923"/>
            <a:ext cx="2503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http://localhost/customer/newsletter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1E691A-C59E-4389-B11A-88CC8814D46A}"/>
              </a:ext>
            </a:extLst>
          </p:cNvPr>
          <p:cNvSpPr/>
          <p:nvPr/>
        </p:nvSpPr>
        <p:spPr>
          <a:xfrm>
            <a:off x="4152892" y="2567258"/>
            <a:ext cx="3521805" cy="200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79E84-1DC9-493E-BA5D-FCA9F9922A9D}"/>
              </a:ext>
            </a:extLst>
          </p:cNvPr>
          <p:cNvSpPr txBox="1"/>
          <p:nvPr/>
        </p:nvSpPr>
        <p:spPr>
          <a:xfrm>
            <a:off x="4301384" y="2645411"/>
            <a:ext cx="28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Customers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06740F-2015-43FE-BB80-0BB70D70E8D0}"/>
              </a:ext>
            </a:extLst>
          </p:cNvPr>
          <p:cNvSpPr txBox="1"/>
          <p:nvPr/>
        </p:nvSpPr>
        <p:spPr>
          <a:xfrm>
            <a:off x="4223230" y="2374293"/>
            <a:ext cx="2224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http://localhost/admin/customers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EEFE32-B5D3-4D94-9B25-C8C8FBC29070}"/>
              </a:ext>
            </a:extLst>
          </p:cNvPr>
          <p:cNvCxnSpPr>
            <a:cxnSpLocks/>
          </p:cNvCxnSpPr>
          <p:nvPr/>
        </p:nvCxnSpPr>
        <p:spPr>
          <a:xfrm>
            <a:off x="242277" y="4563657"/>
            <a:ext cx="3704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D1720A-8D71-4735-8C3C-99AC0DCF703F}"/>
              </a:ext>
            </a:extLst>
          </p:cNvPr>
          <p:cNvCxnSpPr>
            <a:cxnSpLocks/>
          </p:cNvCxnSpPr>
          <p:nvPr/>
        </p:nvCxnSpPr>
        <p:spPr>
          <a:xfrm flipV="1">
            <a:off x="3946769" y="2386909"/>
            <a:ext cx="0" cy="2176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68E530-8401-4D07-8CEC-D35017A8DBCB}"/>
              </a:ext>
            </a:extLst>
          </p:cNvPr>
          <p:cNvCxnSpPr>
            <a:cxnSpLocks/>
          </p:cNvCxnSpPr>
          <p:nvPr/>
        </p:nvCxnSpPr>
        <p:spPr>
          <a:xfrm flipV="1">
            <a:off x="3946769" y="2386910"/>
            <a:ext cx="39155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3971008E-0688-4235-977E-2FB785DC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39510"/>
              </p:ext>
            </p:extLst>
          </p:nvPr>
        </p:nvGraphicFramePr>
        <p:xfrm>
          <a:off x="4240820" y="3029765"/>
          <a:ext cx="3366489" cy="117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11">
                  <a:extLst>
                    <a:ext uri="{9D8B030D-6E8A-4147-A177-3AD203B41FA5}">
                      <a16:colId xmlns:a16="http://schemas.microsoft.com/office/drawing/2014/main" val="1096861"/>
                    </a:ext>
                  </a:extLst>
                </a:gridCol>
                <a:gridCol w="459048">
                  <a:extLst>
                    <a:ext uri="{9D8B030D-6E8A-4147-A177-3AD203B41FA5}">
                      <a16:colId xmlns:a16="http://schemas.microsoft.com/office/drawing/2014/main" val="1252712662"/>
                    </a:ext>
                  </a:extLst>
                </a:gridCol>
                <a:gridCol w="423530">
                  <a:extLst>
                    <a:ext uri="{9D8B030D-6E8A-4147-A177-3AD203B41FA5}">
                      <a16:colId xmlns:a16="http://schemas.microsoft.com/office/drawing/2014/main" val="1244517274"/>
                    </a:ext>
                  </a:extLst>
                </a:gridCol>
                <a:gridCol w="423530">
                  <a:extLst>
                    <a:ext uri="{9D8B030D-6E8A-4147-A177-3AD203B41FA5}">
                      <a16:colId xmlns:a16="http://schemas.microsoft.com/office/drawing/2014/main" val="650593727"/>
                    </a:ext>
                  </a:extLst>
                </a:gridCol>
                <a:gridCol w="559088">
                  <a:extLst>
                    <a:ext uri="{9D8B030D-6E8A-4147-A177-3AD203B41FA5}">
                      <a16:colId xmlns:a16="http://schemas.microsoft.com/office/drawing/2014/main" val="2444908369"/>
                    </a:ext>
                  </a:extLst>
                </a:gridCol>
                <a:gridCol w="309718">
                  <a:extLst>
                    <a:ext uri="{9D8B030D-6E8A-4147-A177-3AD203B41FA5}">
                      <a16:colId xmlns:a16="http://schemas.microsoft.com/office/drawing/2014/main" val="117897821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069628171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4001383417"/>
                    </a:ext>
                  </a:extLst>
                </a:gridCol>
              </a:tblGrid>
              <a:tr h="292759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Phone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Newsletter?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06062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r>
                        <a:rPr lang="en-US" sz="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Aaa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Text /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31235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4833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r>
                        <a:rPr lang="en-US" sz="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aaa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5861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4EBAC7AF-7729-4CF0-B2B1-76C6E96649D5}"/>
              </a:ext>
            </a:extLst>
          </p:cNvPr>
          <p:cNvSpPr/>
          <p:nvPr/>
        </p:nvSpPr>
        <p:spPr>
          <a:xfrm>
            <a:off x="9343317" y="1181161"/>
            <a:ext cx="762027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CB0618-2BAF-4E92-88FD-0A63089B243D}"/>
              </a:ext>
            </a:extLst>
          </p:cNvPr>
          <p:cNvSpPr txBox="1"/>
          <p:nvPr/>
        </p:nvSpPr>
        <p:spPr>
          <a:xfrm>
            <a:off x="8710260" y="1101651"/>
            <a:ext cx="949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346C8A-F479-400B-B71C-D85F1BBD5A49}"/>
              </a:ext>
            </a:extLst>
          </p:cNvPr>
          <p:cNvSpPr/>
          <p:nvPr/>
        </p:nvSpPr>
        <p:spPr>
          <a:xfrm>
            <a:off x="8099672" y="2551530"/>
            <a:ext cx="3521805" cy="200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BF0A89-326A-44DE-A08A-2FE49CEFF1F0}"/>
              </a:ext>
            </a:extLst>
          </p:cNvPr>
          <p:cNvSpPr txBox="1"/>
          <p:nvPr/>
        </p:nvSpPr>
        <p:spPr>
          <a:xfrm>
            <a:off x="8239393" y="2599490"/>
            <a:ext cx="316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Info : {phone# or name}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31E703-C012-41EA-9636-A2EB55239A32}"/>
              </a:ext>
            </a:extLst>
          </p:cNvPr>
          <p:cNvSpPr txBox="1"/>
          <p:nvPr/>
        </p:nvSpPr>
        <p:spPr>
          <a:xfrm>
            <a:off x="8170010" y="2358565"/>
            <a:ext cx="29590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http://localhost/customer/edit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42A8333-278C-49E6-BC69-F73AFEFC08E0}"/>
              </a:ext>
            </a:extLst>
          </p:cNvPr>
          <p:cNvSpPr/>
          <p:nvPr/>
        </p:nvSpPr>
        <p:spPr>
          <a:xfrm>
            <a:off x="9499581" y="2960762"/>
            <a:ext cx="1649046" cy="17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DDB770-2AA1-45A8-A828-A1D96DAACD5E}"/>
              </a:ext>
            </a:extLst>
          </p:cNvPr>
          <p:cNvSpPr txBox="1"/>
          <p:nvPr/>
        </p:nvSpPr>
        <p:spPr>
          <a:xfrm>
            <a:off x="8159256" y="291253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 Number: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C0D868-81C6-4AF9-AC87-66CE118CFFD9}"/>
              </a:ext>
            </a:extLst>
          </p:cNvPr>
          <p:cNvSpPr/>
          <p:nvPr/>
        </p:nvSpPr>
        <p:spPr>
          <a:xfrm>
            <a:off x="9499581" y="3197235"/>
            <a:ext cx="1649046" cy="17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9BC38E-4955-4E5F-ACEB-AA8282E6BE86}"/>
              </a:ext>
            </a:extLst>
          </p:cNvPr>
          <p:cNvSpPr txBox="1"/>
          <p:nvPr/>
        </p:nvSpPr>
        <p:spPr>
          <a:xfrm>
            <a:off x="8847005" y="3136413"/>
            <a:ext cx="859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E62DEA4-492B-4C31-A491-BDA26BA15513}"/>
              </a:ext>
            </a:extLst>
          </p:cNvPr>
          <p:cNvSpPr/>
          <p:nvPr/>
        </p:nvSpPr>
        <p:spPr>
          <a:xfrm>
            <a:off x="9499581" y="3696853"/>
            <a:ext cx="1649046" cy="17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1660F5-F38D-4CBE-8F80-C6C6AAAC3CBE}"/>
              </a:ext>
            </a:extLst>
          </p:cNvPr>
          <p:cNvSpPr txBox="1"/>
          <p:nvPr/>
        </p:nvSpPr>
        <p:spPr>
          <a:xfrm>
            <a:off x="8581292" y="3588177"/>
            <a:ext cx="9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FF918F0-8544-444E-A533-4A8E1601F3CA}"/>
              </a:ext>
            </a:extLst>
          </p:cNvPr>
          <p:cNvSpPr/>
          <p:nvPr/>
        </p:nvSpPr>
        <p:spPr>
          <a:xfrm>
            <a:off x="9499581" y="3922893"/>
            <a:ext cx="1649046" cy="17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FF0A4E-08A9-4D87-B10F-AB827DD311AC}"/>
              </a:ext>
            </a:extLst>
          </p:cNvPr>
          <p:cNvSpPr txBox="1"/>
          <p:nvPr/>
        </p:nvSpPr>
        <p:spPr>
          <a:xfrm>
            <a:off x="8432802" y="3850335"/>
            <a:ext cx="109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PW confirm: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7FEE62E-3751-44AD-B7AE-A05A4087C63D}"/>
              </a:ext>
            </a:extLst>
          </p:cNvPr>
          <p:cNvSpPr/>
          <p:nvPr/>
        </p:nvSpPr>
        <p:spPr>
          <a:xfrm>
            <a:off x="9480062" y="3444007"/>
            <a:ext cx="1649046" cy="17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AE2C974-5BDA-4257-AE1B-5ABC1B0DF783}"/>
              </a:ext>
            </a:extLst>
          </p:cNvPr>
          <p:cNvSpPr txBox="1"/>
          <p:nvPr/>
        </p:nvSpPr>
        <p:spPr>
          <a:xfrm>
            <a:off x="8847005" y="3364497"/>
            <a:ext cx="9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F0EC23-A4D5-4F5C-82EF-47E4D72E4A9B}"/>
              </a:ext>
            </a:extLst>
          </p:cNvPr>
          <p:cNvCxnSpPr>
            <a:cxnSpLocks/>
          </p:cNvCxnSpPr>
          <p:nvPr/>
        </p:nvCxnSpPr>
        <p:spPr>
          <a:xfrm flipV="1">
            <a:off x="7862277" y="2383645"/>
            <a:ext cx="3915508" cy="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6D646F3-6019-426B-8B57-E29F74EA7CF9}"/>
              </a:ext>
            </a:extLst>
          </p:cNvPr>
          <p:cNvCxnSpPr>
            <a:cxnSpLocks/>
          </p:cNvCxnSpPr>
          <p:nvPr/>
        </p:nvCxnSpPr>
        <p:spPr>
          <a:xfrm>
            <a:off x="7862277" y="2377047"/>
            <a:ext cx="0" cy="22331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D6968E-1E20-46E7-9314-BF7C924574F6}"/>
              </a:ext>
            </a:extLst>
          </p:cNvPr>
          <p:cNvSpPr/>
          <p:nvPr/>
        </p:nvSpPr>
        <p:spPr>
          <a:xfrm>
            <a:off x="2829164" y="1762911"/>
            <a:ext cx="669200" cy="2769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7D0664-B4BC-4EF8-BF01-84469A6E61B4}"/>
              </a:ext>
            </a:extLst>
          </p:cNvPr>
          <p:cNvSpPr/>
          <p:nvPr/>
        </p:nvSpPr>
        <p:spPr>
          <a:xfrm>
            <a:off x="10921974" y="687756"/>
            <a:ext cx="699503" cy="19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150A70-2E7C-485A-989B-09EEEA0036E0}"/>
              </a:ext>
            </a:extLst>
          </p:cNvPr>
          <p:cNvSpPr txBox="1"/>
          <p:nvPr/>
        </p:nvSpPr>
        <p:spPr>
          <a:xfrm>
            <a:off x="10185440" y="614797"/>
            <a:ext cx="94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Phone #: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C4F8861-4823-4327-B1D5-7CFE053346F1}"/>
              </a:ext>
            </a:extLst>
          </p:cNvPr>
          <p:cNvSpPr/>
          <p:nvPr/>
        </p:nvSpPr>
        <p:spPr>
          <a:xfrm>
            <a:off x="10921974" y="991606"/>
            <a:ext cx="699503" cy="181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C82A2F-38BD-404B-A08B-ED821358E5C7}"/>
              </a:ext>
            </a:extLst>
          </p:cNvPr>
          <p:cNvSpPr txBox="1"/>
          <p:nvPr/>
        </p:nvSpPr>
        <p:spPr>
          <a:xfrm>
            <a:off x="10152263" y="953184"/>
            <a:ext cx="949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A148555-4E7A-4534-BEAA-86215BC15519}"/>
              </a:ext>
            </a:extLst>
          </p:cNvPr>
          <p:cNvSpPr txBox="1"/>
          <p:nvPr/>
        </p:nvSpPr>
        <p:spPr>
          <a:xfrm>
            <a:off x="8199344" y="43649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631CD69-77C7-4923-8046-7867F9A07BE2}"/>
              </a:ext>
            </a:extLst>
          </p:cNvPr>
          <p:cNvSpPr txBox="1"/>
          <p:nvPr/>
        </p:nvSpPr>
        <p:spPr>
          <a:xfrm>
            <a:off x="10259664" y="40828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8A7E03-90E8-43CA-A68F-C1A10433BBDE}"/>
              </a:ext>
            </a:extLst>
          </p:cNvPr>
          <p:cNvSpPr txBox="1"/>
          <p:nvPr/>
        </p:nvSpPr>
        <p:spPr>
          <a:xfrm>
            <a:off x="10445282" y="1255263"/>
            <a:ext cx="1238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50000"/>
                  </a:schemeClr>
                </a:solidFill>
              </a:rPr>
              <a:t>Forgot password?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44BF93C-6540-4677-A9C7-73A6101E6C35}"/>
              </a:ext>
            </a:extLst>
          </p:cNvPr>
          <p:cNvSpPr/>
          <p:nvPr/>
        </p:nvSpPr>
        <p:spPr>
          <a:xfrm>
            <a:off x="9481031" y="1992433"/>
            <a:ext cx="669200" cy="182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73CFC60-06DB-42C8-98FE-D8CD69C045AE}"/>
              </a:ext>
            </a:extLst>
          </p:cNvPr>
          <p:cNvSpPr/>
          <p:nvPr/>
        </p:nvSpPr>
        <p:spPr>
          <a:xfrm>
            <a:off x="10922478" y="1582834"/>
            <a:ext cx="669200" cy="182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496FCF2-E90E-46E6-91F4-A7735933D37F}"/>
              </a:ext>
            </a:extLst>
          </p:cNvPr>
          <p:cNvSpPr/>
          <p:nvPr/>
        </p:nvSpPr>
        <p:spPr>
          <a:xfrm>
            <a:off x="307737" y="4743746"/>
            <a:ext cx="3521805" cy="200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587FE4B-19F5-4C06-BA44-0A150B524534}"/>
              </a:ext>
            </a:extLst>
          </p:cNvPr>
          <p:cNvSpPr txBox="1"/>
          <p:nvPr/>
        </p:nvSpPr>
        <p:spPr>
          <a:xfrm>
            <a:off x="456229" y="4821899"/>
            <a:ext cx="28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Customers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971A564-9A26-4512-91F7-EEDEFCCD01F4}"/>
              </a:ext>
            </a:extLst>
          </p:cNvPr>
          <p:cNvSpPr txBox="1"/>
          <p:nvPr/>
        </p:nvSpPr>
        <p:spPr>
          <a:xfrm>
            <a:off x="378075" y="4550781"/>
            <a:ext cx="2224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http://localhost/admin/news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0970CBC-40FE-4992-A7F8-57D0EE1BA025}"/>
              </a:ext>
            </a:extLst>
          </p:cNvPr>
          <p:cNvSpPr txBox="1"/>
          <p:nvPr/>
        </p:nvSpPr>
        <p:spPr>
          <a:xfrm>
            <a:off x="394676" y="5627206"/>
            <a:ext cx="31417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10/26/2020: New fresh products just have arrived!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10/20/2020: Use FALL10 for 10% discount on select products!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10/15/2020: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…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CDF5AAA-E534-41BE-B878-F491018E546B}"/>
              </a:ext>
            </a:extLst>
          </p:cNvPr>
          <p:cNvSpPr/>
          <p:nvPr/>
        </p:nvSpPr>
        <p:spPr>
          <a:xfrm>
            <a:off x="728277" y="5235711"/>
            <a:ext cx="1311538" cy="33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news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B96A211-0485-4CCB-B44D-CB8F24A2D0AB}"/>
              </a:ext>
            </a:extLst>
          </p:cNvPr>
          <p:cNvSpPr txBox="1"/>
          <p:nvPr/>
        </p:nvSpPr>
        <p:spPr>
          <a:xfrm>
            <a:off x="4109908" y="4647056"/>
            <a:ext cx="408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MVP is the 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**Django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can track their points without a full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can decide to 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can receive news via email and/or text, or login to see all past newsletters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Admins can manage customer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Admins can post new newsletters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Email sending format (Email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Make pages mobile compatible with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E899AA7-0773-4F71-BB53-129DDE1791CE}"/>
              </a:ext>
            </a:extLst>
          </p:cNvPr>
          <p:cNvSpPr/>
          <p:nvPr/>
        </p:nvSpPr>
        <p:spPr>
          <a:xfrm>
            <a:off x="9268546" y="4149355"/>
            <a:ext cx="262320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83997FB-2F72-4F1B-9D5C-9237AAD2FFE9}"/>
              </a:ext>
            </a:extLst>
          </p:cNvPr>
          <p:cNvSpPr txBox="1"/>
          <p:nvPr/>
        </p:nvSpPr>
        <p:spPr>
          <a:xfrm>
            <a:off x="8608628" y="4096967"/>
            <a:ext cx="785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Email?: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D56C4D-E9CF-48B4-BC29-0EB2AAA4D10C}"/>
              </a:ext>
            </a:extLst>
          </p:cNvPr>
          <p:cNvSpPr txBox="1"/>
          <p:nvPr/>
        </p:nvSpPr>
        <p:spPr>
          <a:xfrm>
            <a:off x="9755553" y="4109831"/>
            <a:ext cx="689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Text?: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EA5B15D-81E9-40A5-9AAA-4B67B8A355B8}"/>
              </a:ext>
            </a:extLst>
          </p:cNvPr>
          <p:cNvSpPr/>
          <p:nvPr/>
        </p:nvSpPr>
        <p:spPr>
          <a:xfrm>
            <a:off x="10259664" y="4138608"/>
            <a:ext cx="262320" cy="186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ECA43F-9EE0-46EC-8389-F849FF2CFE72}"/>
              </a:ext>
            </a:extLst>
          </p:cNvPr>
          <p:cNvSpPr/>
          <p:nvPr/>
        </p:nvSpPr>
        <p:spPr>
          <a:xfrm>
            <a:off x="10669969" y="4263720"/>
            <a:ext cx="669200" cy="182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095F3D-C0B3-4B5A-9008-004DCABFD797}"/>
              </a:ext>
            </a:extLst>
          </p:cNvPr>
          <p:cNvSpPr/>
          <p:nvPr/>
        </p:nvSpPr>
        <p:spPr>
          <a:xfrm>
            <a:off x="2903377" y="3378513"/>
            <a:ext cx="761525" cy="3342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Update Account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DE3A1D-24D0-4F19-9C65-A792D9FF1144}"/>
              </a:ext>
            </a:extLst>
          </p:cNvPr>
          <p:cNvSpPr/>
          <p:nvPr/>
        </p:nvSpPr>
        <p:spPr>
          <a:xfrm>
            <a:off x="2885292" y="3772894"/>
            <a:ext cx="809913" cy="3229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Customers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A84F25-DF3E-4741-AB23-EFCD6FB7C92B}"/>
              </a:ext>
            </a:extLst>
          </p:cNvPr>
          <p:cNvSpPr/>
          <p:nvPr/>
        </p:nvSpPr>
        <p:spPr>
          <a:xfrm>
            <a:off x="2894059" y="4135273"/>
            <a:ext cx="809913" cy="3229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Newsletter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A72B0E4-C361-426B-A8C7-4C81273D24C1}"/>
              </a:ext>
            </a:extLst>
          </p:cNvPr>
          <p:cNvSpPr txBox="1"/>
          <p:nvPr/>
        </p:nvSpPr>
        <p:spPr>
          <a:xfrm>
            <a:off x="8055700" y="4674741"/>
            <a:ext cx="4089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Backlog: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Ajax to provide feedback to 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an API with square to control point system based on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an API with Twilio to manage text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Build more logic to allow customers to stop newsletters with text response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604E9D-8AF4-4EE9-A385-FB5A94EF0F11}"/>
              </a:ext>
            </a:extLst>
          </p:cNvPr>
          <p:cNvSpPr/>
          <p:nvPr/>
        </p:nvSpPr>
        <p:spPr>
          <a:xfrm>
            <a:off x="6451403" y="893633"/>
            <a:ext cx="937417" cy="36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2F29E-00E0-4E8A-91B4-B26B9DD7F206}"/>
              </a:ext>
            </a:extLst>
          </p:cNvPr>
          <p:cNvSpPr txBox="1"/>
          <p:nvPr/>
        </p:nvSpPr>
        <p:spPr>
          <a:xfrm>
            <a:off x="6367576" y="651169"/>
            <a:ext cx="1336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Purchase amount</a:t>
            </a:r>
          </a:p>
        </p:txBody>
      </p:sp>
    </p:spTree>
    <p:extLst>
      <p:ext uri="{BB962C8B-B14F-4D97-AF65-F5344CB8AC3E}">
        <p14:creationId xmlns:p14="http://schemas.microsoft.com/office/powerpoint/2010/main" val="65775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382</Words>
  <Application>Microsoft Office PowerPoint</Application>
  <PresentationFormat>Widescreen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Seo</dc:creator>
  <cp:lastModifiedBy>Ethan Seo</cp:lastModifiedBy>
  <cp:revision>8</cp:revision>
  <dcterms:created xsi:type="dcterms:W3CDTF">2020-10-27T22:16:24Z</dcterms:created>
  <dcterms:modified xsi:type="dcterms:W3CDTF">2020-10-28T22:19:18Z</dcterms:modified>
</cp:coreProperties>
</file>