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966-A17E-E546-8CEA-3DA671C8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CC628-AE12-484D-B441-040402DE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CBD2-799B-C649-B2B5-3C14A92D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14E0-BAFF-8B4E-BF9B-FCDFA29F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6FF0-D417-AB42-BE16-2A2A68CD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FF5-952E-CC47-9CA8-BB7AA221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861BE-4970-D549-8B66-6CF0DDC1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056-6234-A947-B455-A7EFB48E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32BA-FC13-A34F-A541-14B743A1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706D-51F8-BB4E-9EDF-A927D2A3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28F23-FD7E-794C-9F33-9EAF85418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F59B8-B6AB-1549-A2B2-211E90F7E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62F6-4036-3648-A5F2-3C9612AC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F32F-29B4-DA4B-94CA-C00702E5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4355-79ED-9048-9D82-57AE2EA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EBE-2B79-454E-874D-67CE1E71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4FF5-2339-3145-A71E-44160C94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5CC9-5287-5640-A09A-F0B76FDA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E684-E7E0-6B43-961F-FDD2BBB9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7AD3-2C71-0945-9842-42B0F6F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D661-6350-584A-A7C6-982B7F46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83D0-EE28-1941-9BCD-A830476D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CDB9-52B2-9D45-9005-9043E45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8C01-8B10-BD4B-8F11-B8F9AED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D1FB-BC5E-7E47-A0D3-D200F93E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536D-C8DC-AF4A-9005-0D6D06F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D531-75B6-1048-8311-DDE4D6CDC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E76C-20E6-DE4D-AF5D-0DA2D8A8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2D91-3EA0-FD41-B027-2229404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9C75-5B73-7B44-8FC4-487D9D4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E2AF-E254-4F4D-902A-FC93799E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A47-95FA-5E46-9467-FEF48D02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7EDF-0F66-DC44-AE21-6BD77B67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51871-6EFC-EA4E-9FD7-A7BC323A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F7282-239C-B143-A6E6-1E847006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0A77E-8378-5D4E-ABC5-7012C2BBB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65747-3D84-4740-8A6B-6ED4494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B315D-5AAC-9646-A3E2-32998FC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BF864-F3E5-2640-96F3-361996B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7139-A751-714A-901A-1F3134DA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0F995-0C76-C741-8EFD-C95B8DD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428-A837-884A-AEAE-85D8992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4B5F-2275-3445-9E38-829EF99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BE6EE-EBDE-DD4B-AA02-47601E3A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C5CA3-7704-BA46-908B-B2AFDCC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2AFF8-FFDC-9143-9546-33D8598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2745-10B9-8949-9E4D-A2417D36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312B-5E91-A14F-A495-890885F3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A418-D97C-544E-91B5-C0AD11CE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A680-68AC-A445-B025-527465CC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62E3B-24C9-304C-8842-61211377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3E2E0-4FA9-EE4D-8552-77F62BF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45F7-9DAC-184A-BB7B-8FDEBD7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501B3-AC40-EC44-9548-36EF0E66C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44A14-54B7-B743-87A9-5EBCF6EB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3659-9881-F04C-9E1D-DE54BF6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D49C-BF02-F84F-A622-E14A51F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FF5D-978B-1C4D-94AD-49975816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2C9DF-6A02-F947-8CA8-5FE35B75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C54A-8D4E-264D-8BC8-A6CC76AB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9EF0-7EBF-6142-959C-0172B0DED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867-E597-9A49-9933-D97ABE7ACC6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B393-0BFB-DD41-92C8-AF178F06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632-D08C-7741-91EC-DDD1C97E0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726-E75A-0A44-B9AB-D03BA5EE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63C8-F8EB-B74F-9C0A-43A86E2FF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App Local Kubernetes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4AD5A-E64B-7E44-AEA9-704ADF122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B2B3-4B9D-924F-98C6-71B93862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8991-1586-C543-9CAB-042272AA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From command line, run:</a:t>
            </a:r>
          </a:p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265617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86D-36AC-9841-880C-AE51C16B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66EB-F0AA-9B40-B22E-2FC8D820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from cli:</a:t>
            </a:r>
          </a:p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addons enable metrics-server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76D2-9F56-894C-B645-545C375E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C34F-31E7-5B4E-90F6-13D6FCF7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-f travel-master-</a:t>
            </a:r>
            <a:r>
              <a:rPr lang="en-US" dirty="0" err="1"/>
              <a:t>deployment.yaml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8E4668-2873-D945-BA5D-D4ADFE4C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406650"/>
            <a:ext cx="11480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A6C1-BADF-3843-8647-FA29AF4D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Horizontal Pod </a:t>
            </a:r>
            <a:r>
              <a:rPr lang="en-US" dirty="0" err="1"/>
              <a:t>Autoscaler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BCC6-4C96-6E4C-95AC-867D6BB4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autoscale</a:t>
            </a:r>
            <a:r>
              <a:rPr lang="en-US" dirty="0"/>
              <a:t> deployment airmiles --max=100 --</a:t>
            </a:r>
            <a:r>
              <a:rPr lang="en-US" dirty="0" err="1"/>
              <a:t>cpu</a:t>
            </a:r>
            <a:r>
              <a:rPr lang="en-US" dirty="0"/>
              <a:t>-percent=5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2A34-528C-7642-83F2-DDE33261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175000"/>
            <a:ext cx="11010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39C1-573A-1749-9D1D-54F064B1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External IP and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62AA-B4C8-B143-9266-EC0E9964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minikube</a:t>
            </a:r>
            <a:r>
              <a:rPr lang="en-US" dirty="0"/>
              <a:t> service --</a:t>
            </a:r>
            <a:r>
              <a:rPr lang="en-US" dirty="0" err="1"/>
              <a:t>url</a:t>
            </a:r>
            <a:r>
              <a:rPr lang="en-US" dirty="0"/>
              <a:t>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DE3E-DE33-D840-B7FC-81F8F217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162300"/>
            <a:ext cx="7429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AE0-1D00-284C-BE19-4982AB4F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</a:t>
            </a:r>
            <a:r>
              <a:rPr lang="en-US" dirty="0" err="1"/>
              <a:t>Autoscaler</a:t>
            </a:r>
            <a:r>
              <a:rPr lang="en-US" dirty="0"/>
              <a:t> is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405-B942-ED43-B1B5-513EB739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hpa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AB36C-BA7C-6946-82CB-0F73B7F8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283"/>
            <a:ext cx="9169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250F-F33E-B643-9F84-56DE66F8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infinite loop to returned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BF9D-D859-944A-A128-5F6A57C6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true ; do curl -d '{"name": "</a:t>
            </a:r>
            <a:r>
              <a:rPr lang="en-US" dirty="0" err="1"/>
              <a:t>Soclof</a:t>
            </a:r>
            <a:r>
              <a:rPr lang="en-US" dirty="0"/>
              <a:t>", "</a:t>
            </a:r>
            <a:r>
              <a:rPr lang="en-US" dirty="0" err="1"/>
              <a:t>from_airport</a:t>
            </a:r>
            <a:r>
              <a:rPr lang="en-US" dirty="0"/>
              <a:t>": "JFK", "</a:t>
            </a:r>
            <a:r>
              <a:rPr lang="en-US" dirty="0" err="1"/>
              <a:t>to_airport</a:t>
            </a:r>
            <a:r>
              <a:rPr lang="en-US" dirty="0"/>
              <a:t>": "CLE"}' -H 'Content-Type: application/json' http://192.168.64.3:31491/booking ; done;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7F0F-D8EA-6F47-9BB3-EE074E8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check dashboard to see that pods are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D772-E2DD-A64E-9E79-B455F6F8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check using: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hpa</a:t>
            </a:r>
            <a:endParaRPr lang="en-US" dirty="0"/>
          </a:p>
        </p:txBody>
      </p:sp>
      <p:pic>
        <p:nvPicPr>
          <p:cNvPr id="5" name="Picture 4" descr="A blue and white text&#10;&#10;Description automatically generated">
            <a:extLst>
              <a:ext uri="{FF2B5EF4-FFF2-40B4-BE49-F238E27FC236}">
                <a16:creationId xmlns:a16="http://schemas.microsoft.com/office/drawing/2014/main" id="{28C07158-82DE-F649-9D3B-9FA4B71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2360083"/>
            <a:ext cx="7124700" cy="237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81084-283C-144F-9AE3-2302A5FB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5545667"/>
            <a:ext cx="915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145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Travel App Local Kubernetes Deployment</vt:lpstr>
      <vt:lpstr>PowerPoint Presentation</vt:lpstr>
      <vt:lpstr>Enable metrics</vt:lpstr>
      <vt:lpstr>Apply services</vt:lpstr>
      <vt:lpstr>Create Horizontal Pod Autoscaler</vt:lpstr>
      <vt:lpstr>Get External IP and port</vt:lpstr>
      <vt:lpstr>Check that Autoscaler is working</vt:lpstr>
      <vt:lpstr>Set up infinite loop to returned Ip address</vt:lpstr>
      <vt:lpstr>Continue to check dashboard to see that pods are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Soclof [student]</dc:creator>
  <cp:lastModifiedBy>Ethan Soclof [student]</cp:lastModifiedBy>
  <cp:revision>3</cp:revision>
  <dcterms:created xsi:type="dcterms:W3CDTF">2020-06-24T14:50:19Z</dcterms:created>
  <dcterms:modified xsi:type="dcterms:W3CDTF">2020-06-24T15:23:14Z</dcterms:modified>
</cp:coreProperties>
</file>