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Beautiful Game: Football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Insightful Journey Into the World's Most Popular Sport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66CC"/>
                </a:solidFill>
              </a:defRPr>
            </a:pPr>
            <a:r>
              <a:t>Football is a global passion offering physical, mental, and social benefits.</a:t>
            </a:r>
          </a:p>
          <a:p>
            <a:pPr>
              <a:defRPr sz="1800">
                <a:solidFill>
                  <a:srgbClr val="0066CC"/>
                </a:solidFill>
              </a:defRPr>
            </a:pPr>
            <a:r>
              <a:t>It brings people together and inspires greatness.</a:t>
            </a:r>
          </a:p>
          <a:p>
            <a:pPr>
              <a:defRPr sz="1800">
                <a:solidFill>
                  <a:srgbClr val="0066CC"/>
                </a:solidFill>
              </a:defRPr>
            </a:pPr>
            <a:r>
              <a:t>Embrace the beautiful game and experience its far-reaching impact.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Football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66CC"/>
                </a:solidFill>
              </a:defRPr>
            </a:pPr>
            <a:r>
              <a:t>Football, known as soccer in the US and Canada, is the world's most popular sport, captivating millions globally.</a:t>
            </a:r>
          </a:p>
          <a:p>
            <a:pPr>
              <a:defRPr sz="1800">
                <a:solidFill>
                  <a:srgbClr val="0066CC"/>
                </a:solidFill>
              </a:defRPr>
            </a:pPr>
            <a:r>
              <a:t>It unites communities and nations.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66CC"/>
                </a:solidFill>
              </a:defRPr>
            </a:pPr>
            <a:r>
              <a:t>Football is a simple game requiring minimal equipment—a ball and a flat surface.</a:t>
            </a:r>
          </a:p>
          <a:p>
            <a:pPr>
              <a:defRPr sz="1800">
                <a:solidFill>
                  <a:srgbClr val="0066CC"/>
                </a:solidFill>
              </a:defRPr>
            </a:pPr>
            <a:r>
              <a:t>Played between two teams of eleven, the goal is to score by getting the ball into the opponent's net.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Beyond the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66CC"/>
                </a:solidFill>
              </a:defRPr>
            </a:pPr>
            <a:r>
              <a:t>Football is a powerful tool for social integration and community building.</a:t>
            </a:r>
          </a:p>
          <a:p>
            <a:pPr>
              <a:defRPr sz="1800">
                <a:solidFill>
                  <a:srgbClr val="0066CC"/>
                </a:solidFill>
              </a:defRPr>
            </a:pPr>
            <a:r>
              <a:t>Major tournaments foster unity and promote values like teamwork and perseverance.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Physical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66CC"/>
                </a:solidFill>
              </a:defRPr>
            </a:pPr>
            <a:r>
              <a:t>Football enhances cardiovascular health, coordination, and muscular strength.</a:t>
            </a:r>
          </a:p>
          <a:p>
            <a:pPr>
              <a:defRPr sz="1800">
                <a:solidFill>
                  <a:srgbClr val="0066CC"/>
                </a:solidFill>
              </a:defRPr>
            </a:pPr>
            <a:r>
              <a:t>Regular play reduces the risk of chronic illnesses like obesity, diabetes, and heart disease.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Mental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66CC"/>
                </a:solidFill>
              </a:defRPr>
            </a:pPr>
            <a:r>
              <a:t>Football boosts self-esteem, reduces stress, and improves cognitive functions.</a:t>
            </a:r>
          </a:p>
          <a:p>
            <a:pPr>
              <a:defRPr sz="1800">
                <a:solidFill>
                  <a:srgbClr val="0066CC"/>
                </a:solidFill>
              </a:defRPr>
            </a:pPr>
            <a:r>
              <a:t>The game's strategic nature encourages critical thinking and quick decision-making.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Getting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66CC"/>
                </a:solidFill>
              </a:defRPr>
            </a:pPr>
            <a:r>
              <a:t>Start with the basics and understand the rules.</a:t>
            </a:r>
          </a:p>
          <a:p>
            <a:pPr>
              <a:defRPr sz="1800">
                <a:solidFill>
                  <a:srgbClr val="0066CC"/>
                </a:solidFill>
              </a:defRPr>
            </a:pPr>
            <a:r>
              <a:t>Local clubs and community programs offer beginner courses.</a:t>
            </a:r>
          </a:p>
          <a:p>
            <a:pPr>
              <a:defRPr sz="1800">
                <a:solidFill>
                  <a:srgbClr val="0066CC"/>
                </a:solidFill>
              </a:defRPr>
            </a:pPr>
            <a:r>
              <a:t>Regular practice is key to improving skills and fitness levels.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Safety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66CC"/>
                </a:solidFill>
              </a:defRPr>
            </a:pPr>
            <a:r>
              <a:t>Wearing appropriate gear, such as shin guards and proper footwear, prevents injuries.</a:t>
            </a:r>
          </a:p>
          <a:p>
            <a:pPr>
              <a:defRPr sz="1800">
                <a:solidFill>
                  <a:srgbClr val="0066CC"/>
                </a:solidFill>
              </a:defRPr>
            </a:pPr>
            <a:r>
              <a:t>Staying hydrated and warming up are essential practices for maintaining physical health.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 Fans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66CC"/>
                </a:solidFill>
              </a:defRPr>
            </a:pPr>
            <a:r>
              <a:t>Support local teams and attend matches to immerse in football culture.</a:t>
            </a:r>
          </a:p>
          <a:p>
            <a:pPr>
              <a:defRPr sz="1800">
                <a:solidFill>
                  <a:srgbClr val="0066CC"/>
                </a:solidFill>
              </a:defRPr>
            </a:pPr>
            <a:r>
              <a:t>Watching games provides valuable insights into the strategies and techniques used by professionals.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