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232" d="100"/>
          <a:sy n="232" d="100"/>
        </p:scale>
        <p:origin x="2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6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1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8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6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58DBD-8D28-A142-A871-86FF79F0BA73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CDB8-F06A-FE46-B2CF-096364BB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32309-F97F-554E-83B1-5470296E4ABF}"/>
              </a:ext>
            </a:extLst>
          </p:cNvPr>
          <p:cNvSpPr txBox="1"/>
          <p:nvPr/>
        </p:nvSpPr>
        <p:spPr>
          <a:xfrm>
            <a:off x="1424684" y="104397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167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32309-F97F-554E-83B1-5470296E4ABF}"/>
              </a:ext>
            </a:extLst>
          </p:cNvPr>
          <p:cNvSpPr txBox="1"/>
          <p:nvPr/>
        </p:nvSpPr>
        <p:spPr>
          <a:xfrm>
            <a:off x="1424684" y="104397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416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32309-F97F-554E-83B1-5470296E4ABF}"/>
              </a:ext>
            </a:extLst>
          </p:cNvPr>
          <p:cNvSpPr txBox="1"/>
          <p:nvPr/>
        </p:nvSpPr>
        <p:spPr>
          <a:xfrm>
            <a:off x="1424684" y="104397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552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</Words>
  <Application>Microsoft Macintosh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Young</dc:creator>
  <cp:lastModifiedBy>Ethan Young</cp:lastModifiedBy>
  <cp:revision>3</cp:revision>
  <dcterms:created xsi:type="dcterms:W3CDTF">2020-10-30T16:05:11Z</dcterms:created>
  <dcterms:modified xsi:type="dcterms:W3CDTF">2020-10-30T16:07:42Z</dcterms:modified>
</cp:coreProperties>
</file>