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3657600" cy="3657600"/>
  <p:notesSz cx="6858000" cy="9144000"/>
  <p:defaultTextStyle>
    <a:defPPr>
      <a:defRPr lang="en-US"/>
    </a:defPPr>
    <a:lvl1pPr marL="0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175565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351130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52669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702259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87782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053389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22895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1404518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BD4"/>
    <a:srgbClr val="F29C86"/>
    <a:srgbClr val="2B7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0"/>
  </p:normalViewPr>
  <p:slideViewPr>
    <p:cSldViewPr snapToGrid="0" snapToObjects="1">
      <p:cViewPr varScale="1">
        <p:scale>
          <a:sx n="261" d="100"/>
          <a:sy n="261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B694B-613F-934F-8298-7B37E263CA7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BCA0D-FEF6-414E-8C8E-CE3AD276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9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1pPr>
    <a:lvl2pPr marL="175565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2pPr>
    <a:lvl3pPr marL="351130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3pPr>
    <a:lvl4pPr marL="52669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4pPr>
    <a:lvl5pPr marL="702259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5pPr>
    <a:lvl6pPr marL="87782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6pPr>
    <a:lvl7pPr marL="1053389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7pPr>
    <a:lvl8pPr marL="122895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8pPr>
    <a:lvl9pPr marL="1404518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77AE-30A1-4349-9A87-A2848032AAD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8508-E435-2B44-B78D-AFDF5DB6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77AE-30A1-4349-9A87-A2848032AAD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8508-E435-2B44-B78D-AFDF5DB6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77AE-30A1-4349-9A87-A2848032AAD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8508-E435-2B44-B78D-AFDF5DB6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77AE-30A1-4349-9A87-A2848032AAD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8508-E435-2B44-B78D-AFDF5DB6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77AE-30A1-4349-9A87-A2848032AAD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8508-E435-2B44-B78D-AFDF5DB6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77AE-30A1-4349-9A87-A2848032AAD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8508-E435-2B44-B78D-AFDF5DB6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77AE-30A1-4349-9A87-A2848032AAD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8508-E435-2B44-B78D-AFDF5DB6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77AE-30A1-4349-9A87-A2848032AAD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8508-E435-2B44-B78D-AFDF5DB6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77AE-30A1-4349-9A87-A2848032AAD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8508-E435-2B44-B78D-AFDF5DB6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77AE-30A1-4349-9A87-A2848032AAD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8508-E435-2B44-B78D-AFDF5DB6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77AE-30A1-4349-9A87-A2848032AAD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8508-E435-2B44-B78D-AFDF5DB6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E77AE-30A1-4349-9A87-A2848032AAD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F8508-E435-2B44-B78D-AFDF5DB6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4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457200" y="457200"/>
            <a:ext cx="2743200" cy="2743200"/>
          </a:xfrm>
          <a:prstGeom prst="ellipse">
            <a:avLst/>
          </a:prstGeom>
          <a:solidFill>
            <a:srgbClr val="E7EBD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6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457200" y="457200"/>
            <a:ext cx="2743200" cy="2743200"/>
          </a:xfrm>
          <a:prstGeom prst="rect">
            <a:avLst/>
          </a:prstGeom>
          <a:solidFill>
            <a:srgbClr val="2B70BB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9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/>
          <p:cNvSpPr/>
          <p:nvPr/>
        </p:nvSpPr>
        <p:spPr>
          <a:xfrm>
            <a:off x="457200" y="457200"/>
            <a:ext cx="2743200" cy="2743200"/>
          </a:xfrm>
          <a:prstGeom prst="triangle">
            <a:avLst/>
          </a:prstGeom>
          <a:solidFill>
            <a:srgbClr val="F29C8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S. Young</dc:creator>
  <cp:lastModifiedBy>Ethan S. Young</cp:lastModifiedBy>
  <cp:revision>5</cp:revision>
  <dcterms:created xsi:type="dcterms:W3CDTF">2017-11-20T04:40:47Z</dcterms:created>
  <dcterms:modified xsi:type="dcterms:W3CDTF">2018-03-15T18:38:30Z</dcterms:modified>
</cp:coreProperties>
</file>