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6B474-6B7E-41AE-B6A7-6899D6E005E2}" v="9" dt="2024-07-15T06:27:45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9" autoAdjust="0"/>
    <p:restoredTop sz="94660"/>
  </p:normalViewPr>
  <p:slideViewPr>
    <p:cSldViewPr snapToGrid="0">
      <p:cViewPr>
        <p:scale>
          <a:sx n="75" d="100"/>
          <a:sy n="75" d="100"/>
        </p:scale>
        <p:origin x="12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wu" userId="7f43d8519ea1efa4" providerId="LiveId" clId="{4D46B474-6B7E-41AE-B6A7-6899D6E005E2}"/>
    <pc:docChg chg="undo redo custSel addSld delSld modSld sldOrd">
      <pc:chgData name="huang wu" userId="7f43d8519ea1efa4" providerId="LiveId" clId="{4D46B474-6B7E-41AE-B6A7-6899D6E005E2}" dt="2024-07-15T10:44:00.449" v="1235" actId="1076"/>
      <pc:docMkLst>
        <pc:docMk/>
      </pc:docMkLst>
      <pc:sldChg chg="modSp mod">
        <pc:chgData name="huang wu" userId="7f43d8519ea1efa4" providerId="LiveId" clId="{4D46B474-6B7E-41AE-B6A7-6899D6E005E2}" dt="2024-07-15T06:01:39.794" v="715" actId="2711"/>
        <pc:sldMkLst>
          <pc:docMk/>
          <pc:sldMk cId="741714499" sldId="256"/>
        </pc:sldMkLst>
        <pc:spChg chg="mod">
          <ac:chgData name="huang wu" userId="7f43d8519ea1efa4" providerId="LiveId" clId="{4D46B474-6B7E-41AE-B6A7-6899D6E005E2}" dt="2024-07-15T06:01:39.794" v="715" actId="2711"/>
          <ac:spMkLst>
            <pc:docMk/>
            <pc:sldMk cId="741714499" sldId="256"/>
            <ac:spMk id="2" creationId="{C1A311BD-B385-F571-147E-6B441C97DE1C}"/>
          </ac:spMkLst>
        </pc:spChg>
        <pc:spChg chg="mod">
          <ac:chgData name="huang wu" userId="7f43d8519ea1efa4" providerId="LiveId" clId="{4D46B474-6B7E-41AE-B6A7-6899D6E005E2}" dt="2024-07-15T05:27:24.477" v="39" actId="20577"/>
          <ac:spMkLst>
            <pc:docMk/>
            <pc:sldMk cId="741714499" sldId="256"/>
            <ac:spMk id="3" creationId="{B8322EBF-1D49-1C82-5EF4-3A588EA4976E}"/>
          </ac:spMkLst>
        </pc:spChg>
      </pc:sldChg>
      <pc:sldChg chg="addSp delSp modSp new mod setBg">
        <pc:chgData name="huang wu" userId="7f43d8519ea1efa4" providerId="LiveId" clId="{4D46B474-6B7E-41AE-B6A7-6899D6E005E2}" dt="2024-07-15T06:01:34.249" v="714" actId="2711"/>
        <pc:sldMkLst>
          <pc:docMk/>
          <pc:sldMk cId="3097011495" sldId="257"/>
        </pc:sldMkLst>
        <pc:spChg chg="mod">
          <ac:chgData name="huang wu" userId="7f43d8519ea1efa4" providerId="LiveId" clId="{4D46B474-6B7E-41AE-B6A7-6899D6E005E2}" dt="2024-07-15T06:01:34.249" v="714" actId="2711"/>
          <ac:spMkLst>
            <pc:docMk/>
            <pc:sldMk cId="3097011495" sldId="257"/>
            <ac:spMk id="2" creationId="{3986E4DA-6722-5F3D-1622-F5060EA1A744}"/>
          </ac:spMkLst>
        </pc:spChg>
        <pc:spChg chg="add del">
          <ac:chgData name="huang wu" userId="7f43d8519ea1efa4" providerId="LiveId" clId="{4D46B474-6B7E-41AE-B6A7-6899D6E005E2}" dt="2024-07-15T05:26:48.455" v="30" actId="26606"/>
          <ac:spMkLst>
            <pc:docMk/>
            <pc:sldMk cId="3097011495" sldId="257"/>
            <ac:spMk id="3" creationId="{FBA334F8-5D61-5692-FD09-197372EEC496}"/>
          </ac:spMkLst>
        </pc:spChg>
        <pc:spChg chg="add del">
          <ac:chgData name="huang wu" userId="7f43d8519ea1efa4" providerId="LiveId" clId="{4D46B474-6B7E-41AE-B6A7-6899D6E005E2}" dt="2024-07-15T05:26:48.449" v="29" actId="26606"/>
          <ac:spMkLst>
            <pc:docMk/>
            <pc:sldMk cId="3097011495" sldId="257"/>
            <ac:spMk id="11" creationId="{026B8213-9BA0-4B5C-8C36-33F36FB81E78}"/>
          </ac:spMkLst>
        </pc:spChg>
        <pc:spChg chg="add">
          <ac:chgData name="huang wu" userId="7f43d8519ea1efa4" providerId="LiveId" clId="{4D46B474-6B7E-41AE-B6A7-6899D6E005E2}" dt="2024-07-15T05:26:48.455" v="30" actId="26606"/>
          <ac:spMkLst>
            <pc:docMk/>
            <pc:sldMk cId="3097011495" sldId="257"/>
            <ac:spMk id="12" creationId="{5F65A513-D0E8-41DF-A3C9-73374F51244F}"/>
          </ac:spMkLst>
        </pc:spChg>
        <pc:spChg chg="add del">
          <ac:chgData name="huang wu" userId="7f43d8519ea1efa4" providerId="LiveId" clId="{4D46B474-6B7E-41AE-B6A7-6899D6E005E2}" dt="2024-07-15T05:26:48.449" v="29" actId="26606"/>
          <ac:spMkLst>
            <pc:docMk/>
            <pc:sldMk cId="3097011495" sldId="257"/>
            <ac:spMk id="13" creationId="{1FC8D519-5A24-4E2E-8D97-C6F37BD4892F}"/>
          </ac:spMkLst>
        </pc:spChg>
        <pc:spChg chg="add del">
          <ac:chgData name="huang wu" userId="7f43d8519ea1efa4" providerId="LiveId" clId="{4D46B474-6B7E-41AE-B6A7-6899D6E005E2}" dt="2024-07-15T05:26:48.449" v="29" actId="26606"/>
          <ac:spMkLst>
            <pc:docMk/>
            <pc:sldMk cId="3097011495" sldId="257"/>
            <ac:spMk id="15" creationId="{CEB38E94-7AD1-4965-A70D-3F3098D23534}"/>
          </ac:spMkLst>
        </pc:spChg>
        <pc:picChg chg="add del">
          <ac:chgData name="huang wu" userId="7f43d8519ea1efa4" providerId="LiveId" clId="{4D46B474-6B7E-41AE-B6A7-6899D6E005E2}" dt="2024-07-15T05:26:48.449" v="29" actId="26606"/>
          <ac:picMkLst>
            <pc:docMk/>
            <pc:sldMk cId="3097011495" sldId="257"/>
            <ac:picMk id="5" creationId="{2204C62C-8144-A1F8-D55C-9647407FEF4C}"/>
          </ac:picMkLst>
        </pc:picChg>
        <pc:picChg chg="add">
          <ac:chgData name="huang wu" userId="7f43d8519ea1efa4" providerId="LiveId" clId="{4D46B474-6B7E-41AE-B6A7-6899D6E005E2}" dt="2024-07-15T05:26:48.455" v="30" actId="26606"/>
          <ac:picMkLst>
            <pc:docMk/>
            <pc:sldMk cId="3097011495" sldId="257"/>
            <ac:picMk id="7" creationId="{D7D569B6-BA1B-2983-B090-EAF8F7549848}"/>
          </ac:picMkLst>
        </pc:picChg>
        <pc:cxnChg chg="add del">
          <ac:chgData name="huang wu" userId="7f43d8519ea1efa4" providerId="LiveId" clId="{4D46B474-6B7E-41AE-B6A7-6899D6E005E2}" dt="2024-07-15T05:26:48.449" v="29" actId="26606"/>
          <ac:cxnSpMkLst>
            <pc:docMk/>
            <pc:sldMk cId="3097011495" sldId="257"/>
            <ac:cxnSpMk id="9" creationId="{24A7CC8F-56A6-423D-B67A-8BA89D3EC911}"/>
          </ac:cxnSpMkLst>
        </pc:cxnChg>
        <pc:cxnChg chg="add">
          <ac:chgData name="huang wu" userId="7f43d8519ea1efa4" providerId="LiveId" clId="{4D46B474-6B7E-41AE-B6A7-6899D6E005E2}" dt="2024-07-15T05:26:48.455" v="30" actId="26606"/>
          <ac:cxnSpMkLst>
            <pc:docMk/>
            <pc:sldMk cId="3097011495" sldId="257"/>
            <ac:cxnSpMk id="10" creationId="{24A7CC8F-56A6-423D-B67A-8BA89D3EC911}"/>
          </ac:cxnSpMkLst>
        </pc:cxnChg>
        <pc:cxnChg chg="add">
          <ac:chgData name="huang wu" userId="7f43d8519ea1efa4" providerId="LiveId" clId="{4D46B474-6B7E-41AE-B6A7-6899D6E005E2}" dt="2024-07-15T05:26:48.455" v="30" actId="26606"/>
          <ac:cxnSpMkLst>
            <pc:docMk/>
            <pc:sldMk cId="3097011495" sldId="257"/>
            <ac:cxnSpMk id="14" creationId="{3C341CBB-153E-47C8-A7C1-B11941C40121}"/>
          </ac:cxnSpMkLst>
        </pc:cxnChg>
      </pc:sldChg>
      <pc:sldChg chg="addSp delSp modSp new mod setBg">
        <pc:chgData name="huang wu" userId="7f43d8519ea1efa4" providerId="LiveId" clId="{4D46B474-6B7E-41AE-B6A7-6899D6E005E2}" dt="2024-07-15T10:34:01.332" v="1141" actId="20577"/>
        <pc:sldMkLst>
          <pc:docMk/>
          <pc:sldMk cId="4231992725" sldId="258"/>
        </pc:sldMkLst>
        <pc:spChg chg="mod">
          <ac:chgData name="huang wu" userId="7f43d8519ea1efa4" providerId="LiveId" clId="{4D46B474-6B7E-41AE-B6A7-6899D6E005E2}" dt="2024-07-15T05:59:12.668" v="653" actId="1076"/>
          <ac:spMkLst>
            <pc:docMk/>
            <pc:sldMk cId="4231992725" sldId="258"/>
            <ac:spMk id="2" creationId="{2B16F745-A17D-8AE4-723F-441C3C917E32}"/>
          </ac:spMkLst>
        </pc:spChg>
        <pc:spChg chg="mod">
          <ac:chgData name="huang wu" userId="7f43d8519ea1efa4" providerId="LiveId" clId="{4D46B474-6B7E-41AE-B6A7-6899D6E005E2}" dt="2024-07-15T10:34:01.332" v="1141" actId="20577"/>
          <ac:spMkLst>
            <pc:docMk/>
            <pc:sldMk cId="4231992725" sldId="258"/>
            <ac:spMk id="3" creationId="{7C04E6A8-AAB4-36BE-FF42-44EA9C04B964}"/>
          </ac:spMkLst>
        </pc:spChg>
        <pc:spChg chg="add del mod">
          <ac:chgData name="huang wu" userId="7f43d8519ea1efa4" providerId="LiveId" clId="{4D46B474-6B7E-41AE-B6A7-6899D6E005E2}" dt="2024-07-15T05:53:05.777" v="518" actId="478"/>
          <ac:spMkLst>
            <pc:docMk/>
            <pc:sldMk cId="4231992725" sldId="258"/>
            <ac:spMk id="4" creationId="{41FAF992-F2F0-E1AD-1DB8-DE32BC1BEDE9}"/>
          </ac:spMkLst>
        </pc:spChg>
        <pc:spChg chg="add mod">
          <ac:chgData name="huang wu" userId="7f43d8519ea1efa4" providerId="LiveId" clId="{4D46B474-6B7E-41AE-B6A7-6899D6E005E2}" dt="2024-07-15T10:34:00.557" v="1138"/>
          <ac:spMkLst>
            <pc:docMk/>
            <pc:sldMk cId="4231992725" sldId="258"/>
            <ac:spMk id="5" creationId="{8EFAFAB4-EAA7-629B-DB7E-32AAD28E4F4D}"/>
          </ac:spMkLst>
        </pc:spChg>
        <pc:spChg chg="add del">
          <ac:chgData name="huang wu" userId="7f43d8519ea1efa4" providerId="LiveId" clId="{4D46B474-6B7E-41AE-B6A7-6899D6E005E2}" dt="2024-07-15T05:58:17.013" v="643" actId="26606"/>
          <ac:spMkLst>
            <pc:docMk/>
            <pc:sldMk cId="4231992725" sldId="258"/>
            <ac:spMk id="7" creationId="{AF39D086-864A-409E-AE16-C2DE0A17D640}"/>
          </ac:spMkLst>
        </pc:spChg>
        <pc:spChg chg="add del">
          <ac:chgData name="huang wu" userId="7f43d8519ea1efa4" providerId="LiveId" clId="{4D46B474-6B7E-41AE-B6A7-6899D6E005E2}" dt="2024-07-15T05:58:00.366" v="639" actId="26606"/>
          <ac:spMkLst>
            <pc:docMk/>
            <pc:sldMk cId="4231992725" sldId="258"/>
            <ac:spMk id="10" creationId="{9B518037-902F-4158-A488-74F1F967EA46}"/>
          </ac:spMkLst>
        </pc:spChg>
        <pc:cxnChg chg="add del">
          <ac:chgData name="huang wu" userId="7f43d8519ea1efa4" providerId="LiveId" clId="{4D46B474-6B7E-41AE-B6A7-6899D6E005E2}" dt="2024-07-15T05:58:17.013" v="643" actId="26606"/>
          <ac:cxnSpMkLst>
            <pc:docMk/>
            <pc:sldMk cId="4231992725" sldId="258"/>
            <ac:cxnSpMk id="8" creationId="{B200CA7E-42AB-4F9C-8519-0EBCEC0AF26F}"/>
          </ac:cxnSpMkLst>
        </pc:cxnChg>
        <pc:cxnChg chg="add del">
          <ac:chgData name="huang wu" userId="7f43d8519ea1efa4" providerId="LiveId" clId="{4D46B474-6B7E-41AE-B6A7-6899D6E005E2}" dt="2024-07-15T05:58:00.366" v="639" actId="26606"/>
          <ac:cxnSpMkLst>
            <pc:docMk/>
            <pc:sldMk cId="4231992725" sldId="258"/>
            <ac:cxnSpMk id="12" creationId="{B200CA7E-42AB-4F9C-8519-0EBCEC0AF26F}"/>
          </ac:cxnSpMkLst>
        </pc:cxnChg>
      </pc:sldChg>
      <pc:sldChg chg="addSp delSp modSp new mod setBg">
        <pc:chgData name="huang wu" userId="7f43d8519ea1efa4" providerId="LiveId" clId="{4D46B474-6B7E-41AE-B6A7-6899D6E005E2}" dt="2024-07-15T06:01:28.929" v="713" actId="2711"/>
        <pc:sldMkLst>
          <pc:docMk/>
          <pc:sldMk cId="159772127" sldId="259"/>
        </pc:sldMkLst>
        <pc:spChg chg="mod">
          <ac:chgData name="huang wu" userId="7f43d8519ea1efa4" providerId="LiveId" clId="{4D46B474-6B7E-41AE-B6A7-6899D6E005E2}" dt="2024-07-15T06:01:28.929" v="713" actId="2711"/>
          <ac:spMkLst>
            <pc:docMk/>
            <pc:sldMk cId="159772127" sldId="259"/>
            <ac:spMk id="2" creationId="{25B39449-6D11-4840-85EA-0AFF38199A90}"/>
          </ac:spMkLst>
        </pc:spChg>
        <pc:spChg chg="del">
          <ac:chgData name="huang wu" userId="7f43d8519ea1efa4" providerId="LiveId" clId="{4D46B474-6B7E-41AE-B6A7-6899D6E005E2}" dt="2024-07-15T05:59:39.520" v="671" actId="26606"/>
          <ac:spMkLst>
            <pc:docMk/>
            <pc:sldMk cId="159772127" sldId="259"/>
            <ac:spMk id="3" creationId="{087793C9-7863-74FC-A53D-AF4B81828A55}"/>
          </ac:spMkLst>
        </pc:spChg>
        <pc:spChg chg="add del">
          <ac:chgData name="huang wu" userId="7f43d8519ea1efa4" providerId="LiveId" clId="{4D46B474-6B7E-41AE-B6A7-6899D6E005E2}" dt="2024-07-15T06:00:00.205" v="680" actId="26606"/>
          <ac:spMkLst>
            <pc:docMk/>
            <pc:sldMk cId="159772127" sldId="259"/>
            <ac:spMk id="12" creationId="{5F65A513-D0E8-41DF-A3C9-73374F51244F}"/>
          </ac:spMkLst>
        </pc:spChg>
        <pc:spChg chg="add del">
          <ac:chgData name="huang wu" userId="7f43d8519ea1efa4" providerId="LiveId" clId="{4D46B474-6B7E-41AE-B6A7-6899D6E005E2}" dt="2024-07-15T05:59:56.080" v="673" actId="26606"/>
          <ac:spMkLst>
            <pc:docMk/>
            <pc:sldMk cId="159772127" sldId="259"/>
            <ac:spMk id="21" creationId="{F6458236-7C88-4EAF-9AB5-206509DC5545}"/>
          </ac:spMkLst>
        </pc:spChg>
        <pc:spChg chg="add del">
          <ac:chgData name="huang wu" userId="7f43d8519ea1efa4" providerId="LiveId" clId="{4D46B474-6B7E-41AE-B6A7-6899D6E005E2}" dt="2024-07-15T05:59:57.410" v="675" actId="26606"/>
          <ac:spMkLst>
            <pc:docMk/>
            <pc:sldMk cId="159772127" sldId="259"/>
            <ac:spMk id="25" creationId="{137ED6FA-A740-4E1A-8BE4-2C8582435280}"/>
          </ac:spMkLst>
        </pc:spChg>
        <pc:spChg chg="add del">
          <ac:chgData name="huang wu" userId="7f43d8519ea1efa4" providerId="LiveId" clId="{4D46B474-6B7E-41AE-B6A7-6899D6E005E2}" dt="2024-07-15T05:59:59.217" v="677" actId="26606"/>
          <ac:spMkLst>
            <pc:docMk/>
            <pc:sldMk cId="159772127" sldId="259"/>
            <ac:spMk id="28" creationId="{7205474A-8F6A-4FE0-A759-8816A1B91918}"/>
          </ac:spMkLst>
        </pc:spChg>
        <pc:spChg chg="add del">
          <ac:chgData name="huang wu" userId="7f43d8519ea1efa4" providerId="LiveId" clId="{4D46B474-6B7E-41AE-B6A7-6899D6E005E2}" dt="2024-07-15T06:00:00.201" v="679" actId="26606"/>
          <ac:spMkLst>
            <pc:docMk/>
            <pc:sldMk cId="159772127" sldId="259"/>
            <ac:spMk id="32" creationId="{137ED6FA-A740-4E1A-8BE4-2C8582435280}"/>
          </ac:spMkLst>
        </pc:spChg>
        <pc:spChg chg="add">
          <ac:chgData name="huang wu" userId="7f43d8519ea1efa4" providerId="LiveId" clId="{4D46B474-6B7E-41AE-B6A7-6899D6E005E2}" dt="2024-07-15T06:00:00.205" v="680" actId="26606"/>
          <ac:spMkLst>
            <pc:docMk/>
            <pc:sldMk cId="159772127" sldId="259"/>
            <ac:spMk id="36" creationId="{7205474A-8F6A-4FE0-A759-8816A1B91918}"/>
          </ac:spMkLst>
        </pc:spChg>
        <pc:picChg chg="add mod">
          <ac:chgData name="huang wu" userId="7f43d8519ea1efa4" providerId="LiveId" clId="{4D46B474-6B7E-41AE-B6A7-6899D6E005E2}" dt="2024-07-15T06:00:00.205" v="680" actId="26606"/>
          <ac:picMkLst>
            <pc:docMk/>
            <pc:sldMk cId="159772127" sldId="259"/>
            <ac:picMk id="7" creationId="{EE02AE6D-B06C-C194-397B-93B39F0E6388}"/>
          </ac:picMkLst>
        </pc:picChg>
        <pc:cxnChg chg="add del">
          <ac:chgData name="huang wu" userId="7f43d8519ea1efa4" providerId="LiveId" clId="{4D46B474-6B7E-41AE-B6A7-6899D6E005E2}" dt="2024-07-15T06:00:00.205" v="680" actId="26606"/>
          <ac:cxnSpMkLst>
            <pc:docMk/>
            <pc:sldMk cId="159772127" sldId="259"/>
            <ac:cxnSpMk id="10" creationId="{24A7CC8F-56A6-423D-B67A-8BA89D3EC911}"/>
          </ac:cxnSpMkLst>
        </pc:cxnChg>
        <pc:cxnChg chg="add del">
          <ac:chgData name="huang wu" userId="7f43d8519ea1efa4" providerId="LiveId" clId="{4D46B474-6B7E-41AE-B6A7-6899D6E005E2}" dt="2024-07-15T06:00:00.205" v="680" actId="26606"/>
          <ac:cxnSpMkLst>
            <pc:docMk/>
            <pc:sldMk cId="159772127" sldId="259"/>
            <ac:cxnSpMk id="14" creationId="{3C341CBB-153E-47C8-A7C1-B11941C40121}"/>
          </ac:cxnSpMkLst>
        </pc:cxnChg>
        <pc:cxnChg chg="add del">
          <ac:chgData name="huang wu" userId="7f43d8519ea1efa4" providerId="LiveId" clId="{4D46B474-6B7E-41AE-B6A7-6899D6E005E2}" dt="2024-07-15T05:59:56.080" v="673" actId="26606"/>
          <ac:cxnSpMkLst>
            <pc:docMk/>
            <pc:sldMk cId="159772127" sldId="259"/>
            <ac:cxnSpMk id="19" creationId="{24A7CC8F-56A6-423D-B67A-8BA89D3EC911}"/>
          </ac:cxnSpMkLst>
        </pc:cxnChg>
        <pc:cxnChg chg="add del">
          <ac:chgData name="huang wu" userId="7f43d8519ea1efa4" providerId="LiveId" clId="{4D46B474-6B7E-41AE-B6A7-6899D6E005E2}" dt="2024-07-15T05:59:57.410" v="675" actId="26606"/>
          <ac:cxnSpMkLst>
            <pc:docMk/>
            <pc:sldMk cId="159772127" sldId="259"/>
            <ac:cxnSpMk id="23" creationId="{BD1C99D0-461D-4A91-81EF-CCCD798B37A1}"/>
          </ac:cxnSpMkLst>
        </pc:cxnChg>
        <pc:cxnChg chg="add del">
          <ac:chgData name="huang wu" userId="7f43d8519ea1efa4" providerId="LiveId" clId="{4D46B474-6B7E-41AE-B6A7-6899D6E005E2}" dt="2024-07-15T05:59:57.410" v="675" actId="26606"/>
          <ac:cxnSpMkLst>
            <pc:docMk/>
            <pc:sldMk cId="159772127" sldId="259"/>
            <ac:cxnSpMk id="24" creationId="{24A7CC8F-56A6-423D-B67A-8BA89D3EC911}"/>
          </ac:cxnSpMkLst>
        </pc:cxnChg>
        <pc:cxnChg chg="add del">
          <ac:chgData name="huang wu" userId="7f43d8519ea1efa4" providerId="LiveId" clId="{4D46B474-6B7E-41AE-B6A7-6899D6E005E2}" dt="2024-07-15T05:59:59.217" v="677" actId="26606"/>
          <ac:cxnSpMkLst>
            <pc:docMk/>
            <pc:sldMk cId="159772127" sldId="259"/>
            <ac:cxnSpMk id="27" creationId="{24A7CC8F-56A6-423D-B67A-8BA89D3EC911}"/>
          </ac:cxnSpMkLst>
        </pc:cxnChg>
        <pc:cxnChg chg="add del">
          <ac:chgData name="huang wu" userId="7f43d8519ea1efa4" providerId="LiveId" clId="{4D46B474-6B7E-41AE-B6A7-6899D6E005E2}" dt="2024-07-15T05:59:59.217" v="677" actId="26606"/>
          <ac:cxnSpMkLst>
            <pc:docMk/>
            <pc:sldMk cId="159772127" sldId="259"/>
            <ac:cxnSpMk id="29" creationId="{1F9FC873-4C4C-4FF0-828C-182BC1355B52}"/>
          </ac:cxnSpMkLst>
        </pc:cxnChg>
        <pc:cxnChg chg="add del">
          <ac:chgData name="huang wu" userId="7f43d8519ea1efa4" providerId="LiveId" clId="{4D46B474-6B7E-41AE-B6A7-6899D6E005E2}" dt="2024-07-15T06:00:00.201" v="679" actId="26606"/>
          <ac:cxnSpMkLst>
            <pc:docMk/>
            <pc:sldMk cId="159772127" sldId="259"/>
            <ac:cxnSpMk id="31" creationId="{24A7CC8F-56A6-423D-B67A-8BA89D3EC911}"/>
          </ac:cxnSpMkLst>
        </pc:cxnChg>
        <pc:cxnChg chg="add del">
          <ac:chgData name="huang wu" userId="7f43d8519ea1efa4" providerId="LiveId" clId="{4D46B474-6B7E-41AE-B6A7-6899D6E005E2}" dt="2024-07-15T06:00:00.201" v="679" actId="26606"/>
          <ac:cxnSpMkLst>
            <pc:docMk/>
            <pc:sldMk cId="159772127" sldId="259"/>
            <ac:cxnSpMk id="33" creationId="{BD1C99D0-461D-4A91-81EF-CCCD798B37A1}"/>
          </ac:cxnSpMkLst>
        </pc:cxnChg>
        <pc:cxnChg chg="add">
          <ac:chgData name="huang wu" userId="7f43d8519ea1efa4" providerId="LiveId" clId="{4D46B474-6B7E-41AE-B6A7-6899D6E005E2}" dt="2024-07-15T06:00:00.205" v="680" actId="26606"/>
          <ac:cxnSpMkLst>
            <pc:docMk/>
            <pc:sldMk cId="159772127" sldId="259"/>
            <ac:cxnSpMk id="35" creationId="{24A7CC8F-56A6-423D-B67A-8BA89D3EC911}"/>
          </ac:cxnSpMkLst>
        </pc:cxnChg>
        <pc:cxnChg chg="add">
          <ac:chgData name="huang wu" userId="7f43d8519ea1efa4" providerId="LiveId" clId="{4D46B474-6B7E-41AE-B6A7-6899D6E005E2}" dt="2024-07-15T06:00:00.205" v="680" actId="26606"/>
          <ac:cxnSpMkLst>
            <pc:docMk/>
            <pc:sldMk cId="159772127" sldId="259"/>
            <ac:cxnSpMk id="37" creationId="{1F9FC873-4C4C-4FF0-828C-182BC1355B52}"/>
          </ac:cxnSpMkLst>
        </pc:cxnChg>
      </pc:sldChg>
      <pc:sldChg chg="addSp delSp modSp new mod setBg">
        <pc:chgData name="huang wu" userId="7f43d8519ea1efa4" providerId="LiveId" clId="{4D46B474-6B7E-41AE-B6A7-6899D6E005E2}" dt="2024-07-15T06:12:53.840" v="852" actId="1076"/>
        <pc:sldMkLst>
          <pc:docMk/>
          <pc:sldMk cId="1449898465" sldId="260"/>
        </pc:sldMkLst>
        <pc:spChg chg="mod">
          <ac:chgData name="huang wu" userId="7f43d8519ea1efa4" providerId="LiveId" clId="{4D46B474-6B7E-41AE-B6A7-6899D6E005E2}" dt="2024-07-15T06:12:45.144" v="849" actId="1076"/>
          <ac:spMkLst>
            <pc:docMk/>
            <pc:sldMk cId="1449898465" sldId="260"/>
            <ac:spMk id="2" creationId="{A1154EE8-BF93-DB23-0C4E-F1B40DB67069}"/>
          </ac:spMkLst>
        </pc:spChg>
        <pc:spChg chg="del mod">
          <ac:chgData name="huang wu" userId="7f43d8519ea1efa4" providerId="LiveId" clId="{4D46B474-6B7E-41AE-B6A7-6899D6E005E2}" dt="2024-07-15T06:11:46.015" v="840" actId="26606"/>
          <ac:spMkLst>
            <pc:docMk/>
            <pc:sldMk cId="1449898465" sldId="260"/>
            <ac:spMk id="3" creationId="{9ACE3569-D464-46C4-13FE-105C09C318FB}"/>
          </ac:spMkLst>
        </pc:spChg>
        <pc:spChg chg="add mod">
          <ac:chgData name="huang wu" userId="7f43d8519ea1efa4" providerId="LiveId" clId="{4D46B474-6B7E-41AE-B6A7-6899D6E005E2}" dt="2024-07-15T06:12:53.840" v="852" actId="1076"/>
          <ac:spMkLst>
            <pc:docMk/>
            <pc:sldMk cId="1449898465" sldId="260"/>
            <ac:spMk id="7" creationId="{D0196BB9-7A2A-062F-6A59-D6E9DFF35682}"/>
          </ac:spMkLst>
        </pc:spChg>
        <pc:spChg chg="add">
          <ac:chgData name="huang wu" userId="7f43d8519ea1efa4" providerId="LiveId" clId="{4D46B474-6B7E-41AE-B6A7-6899D6E005E2}" dt="2024-07-15T06:05:59.322" v="763" actId="26606"/>
          <ac:spMkLst>
            <pc:docMk/>
            <pc:sldMk cId="1449898465" sldId="260"/>
            <ac:spMk id="10" creationId="{E2854FB4-497A-4904-92CC-4C2786A1E1CE}"/>
          </ac:spMkLst>
        </pc:spChg>
        <pc:spChg chg="add mod">
          <ac:chgData name="huang wu" userId="7f43d8519ea1efa4" providerId="LiveId" clId="{4D46B474-6B7E-41AE-B6A7-6899D6E005E2}" dt="2024-07-15T06:09:44.107" v="828" actId="1076"/>
          <ac:spMkLst>
            <pc:docMk/>
            <pc:sldMk cId="1449898465" sldId="260"/>
            <ac:spMk id="15" creationId="{A86B0BDF-93F6-81F3-75EB-81FAEB6A429E}"/>
          </ac:spMkLst>
        </pc:spChg>
        <pc:graphicFrameChg chg="add">
          <ac:chgData name="huang wu" userId="7f43d8519ea1efa4" providerId="LiveId" clId="{4D46B474-6B7E-41AE-B6A7-6899D6E005E2}" dt="2024-07-15T06:11:46.015" v="840" actId="26606"/>
          <ac:graphicFrameMkLst>
            <pc:docMk/>
            <pc:sldMk cId="1449898465" sldId="260"/>
            <ac:graphicFrameMk id="17" creationId="{F5B90600-4549-9CEF-68BE-49ABE494068A}"/>
          </ac:graphicFrameMkLst>
        </pc:graphicFrameChg>
        <pc:picChg chg="add mod">
          <ac:chgData name="huang wu" userId="7f43d8519ea1efa4" providerId="LiveId" clId="{4D46B474-6B7E-41AE-B6A7-6899D6E005E2}" dt="2024-07-15T06:08:23.345" v="815" actId="1076"/>
          <ac:picMkLst>
            <pc:docMk/>
            <pc:sldMk cId="1449898465" sldId="260"/>
            <ac:picMk id="5" creationId="{03A5A439-6252-2C96-5DDE-78D6F10D2595}"/>
          </ac:picMkLst>
        </pc:picChg>
        <pc:picChg chg="add mod">
          <ac:chgData name="huang wu" userId="7f43d8519ea1efa4" providerId="LiveId" clId="{4D46B474-6B7E-41AE-B6A7-6899D6E005E2}" dt="2024-07-15T06:11:59.641" v="842" actId="27614"/>
          <ac:picMkLst>
            <pc:docMk/>
            <pc:sldMk cId="1449898465" sldId="260"/>
            <ac:picMk id="9" creationId="{3BC8C344-4208-5052-F544-8F61EC83BAAD}"/>
          </ac:picMkLst>
        </pc:picChg>
        <pc:picChg chg="add mod">
          <ac:chgData name="huang wu" userId="7f43d8519ea1efa4" providerId="LiveId" clId="{4D46B474-6B7E-41AE-B6A7-6899D6E005E2}" dt="2024-07-15T06:11:59.192" v="841" actId="27614"/>
          <ac:picMkLst>
            <pc:docMk/>
            <pc:sldMk cId="1449898465" sldId="260"/>
            <ac:picMk id="13" creationId="{240976E9-2F62-93C4-7224-675DB31643BC}"/>
          </ac:picMkLst>
        </pc:picChg>
        <pc:cxnChg chg="add">
          <ac:chgData name="huang wu" userId="7f43d8519ea1efa4" providerId="LiveId" clId="{4D46B474-6B7E-41AE-B6A7-6899D6E005E2}" dt="2024-07-15T06:05:59.322" v="763" actId="26606"/>
          <ac:cxnSpMkLst>
            <pc:docMk/>
            <pc:sldMk cId="1449898465" sldId="260"/>
            <ac:cxnSpMk id="12" creationId="{BF883E84-3640-43A5-9526-442521C03ABD}"/>
          </ac:cxnSpMkLst>
        </pc:cxnChg>
      </pc:sldChg>
      <pc:sldChg chg="addSp delSp modSp new mod setBg">
        <pc:chgData name="huang wu" userId="7f43d8519ea1efa4" providerId="LiveId" clId="{4D46B474-6B7E-41AE-B6A7-6899D6E005E2}" dt="2024-07-15T06:36:55.107" v="1047" actId="2711"/>
        <pc:sldMkLst>
          <pc:docMk/>
          <pc:sldMk cId="902433704" sldId="261"/>
        </pc:sldMkLst>
        <pc:spChg chg="mod">
          <ac:chgData name="huang wu" userId="7f43d8519ea1efa4" providerId="LiveId" clId="{4D46B474-6B7E-41AE-B6A7-6899D6E005E2}" dt="2024-07-15T06:15:01.601" v="873" actId="26606"/>
          <ac:spMkLst>
            <pc:docMk/>
            <pc:sldMk cId="902433704" sldId="261"/>
            <ac:spMk id="2" creationId="{845F4D74-E74E-98EB-A40E-2D44D98627EC}"/>
          </ac:spMkLst>
        </pc:spChg>
        <pc:spChg chg="mod">
          <ac:chgData name="huang wu" userId="7f43d8519ea1efa4" providerId="LiveId" clId="{4D46B474-6B7E-41AE-B6A7-6899D6E005E2}" dt="2024-07-15T06:36:50.419" v="1045" actId="27636"/>
          <ac:spMkLst>
            <pc:docMk/>
            <pc:sldMk cId="902433704" sldId="261"/>
            <ac:spMk id="3" creationId="{E2CF7DAE-DC83-8C67-BE75-E3189BC53F25}"/>
          </ac:spMkLst>
        </pc:spChg>
        <pc:spChg chg="add mod">
          <ac:chgData name="huang wu" userId="7f43d8519ea1efa4" providerId="LiveId" clId="{4D46B474-6B7E-41AE-B6A7-6899D6E005E2}" dt="2024-07-15T06:36:55.107" v="1047" actId="2711"/>
          <ac:spMkLst>
            <pc:docMk/>
            <pc:sldMk cId="902433704" sldId="261"/>
            <ac:spMk id="4" creationId="{7E2EF12E-0D70-FD73-C6B9-2E034CC7FF11}"/>
          </ac:spMkLst>
        </pc:spChg>
        <pc:spChg chg="add mod">
          <ac:chgData name="huang wu" userId="7f43d8519ea1efa4" providerId="LiveId" clId="{4D46B474-6B7E-41AE-B6A7-6899D6E005E2}" dt="2024-07-15T06:16:16.721" v="881" actId="14100"/>
          <ac:spMkLst>
            <pc:docMk/>
            <pc:sldMk cId="902433704" sldId="261"/>
            <ac:spMk id="5" creationId="{E112DD90-A0FE-8A40-C140-26ADBBA5F252}"/>
          </ac:spMkLst>
        </pc:spChg>
        <pc:spChg chg="add del">
          <ac:chgData name="huang wu" userId="7f43d8519ea1efa4" providerId="LiveId" clId="{4D46B474-6B7E-41AE-B6A7-6899D6E005E2}" dt="2024-07-15T06:14:57.262" v="866" actId="26606"/>
          <ac:spMkLst>
            <pc:docMk/>
            <pc:sldMk cId="902433704" sldId="261"/>
            <ac:spMk id="8" creationId="{D9E456A1-F34C-4DB8-B32A-F604B486A059}"/>
          </ac:spMkLst>
        </pc:spChg>
        <pc:spChg chg="add del">
          <ac:chgData name="huang wu" userId="7f43d8519ea1efa4" providerId="LiveId" clId="{4D46B474-6B7E-41AE-B6A7-6899D6E005E2}" dt="2024-07-15T06:14:58.095" v="868" actId="26606"/>
          <ac:spMkLst>
            <pc:docMk/>
            <pc:sldMk cId="902433704" sldId="261"/>
            <ac:spMk id="12" creationId="{3DF1C918-BFFB-4543-86E1-0547B1842E2C}"/>
          </ac:spMkLst>
        </pc:spChg>
        <pc:spChg chg="add del">
          <ac:chgData name="huang wu" userId="7f43d8519ea1efa4" providerId="LiveId" clId="{4D46B474-6B7E-41AE-B6A7-6899D6E005E2}" dt="2024-07-15T06:15:00.214" v="870" actId="26606"/>
          <ac:spMkLst>
            <pc:docMk/>
            <pc:sldMk cId="902433704" sldId="261"/>
            <ac:spMk id="15" creationId="{6E9381A5-DFBB-4B95-B7BC-AFB0897BDD39}"/>
          </ac:spMkLst>
        </pc:spChg>
        <pc:spChg chg="add del">
          <ac:chgData name="huang wu" userId="7f43d8519ea1efa4" providerId="LiveId" clId="{4D46B474-6B7E-41AE-B6A7-6899D6E005E2}" dt="2024-07-15T06:15:01.597" v="872" actId="26606"/>
          <ac:spMkLst>
            <pc:docMk/>
            <pc:sldMk cId="902433704" sldId="261"/>
            <ac:spMk id="18" creationId="{88EC4B95-724C-4D0E-A51D-C54DF7CA6043}"/>
          </ac:spMkLst>
        </pc:spChg>
        <pc:spChg chg="add">
          <ac:chgData name="huang wu" userId="7f43d8519ea1efa4" providerId="LiveId" clId="{4D46B474-6B7E-41AE-B6A7-6899D6E005E2}" dt="2024-07-15T06:15:01.601" v="873" actId="26606"/>
          <ac:spMkLst>
            <pc:docMk/>
            <pc:sldMk cId="902433704" sldId="261"/>
            <ac:spMk id="21" creationId="{6E9381A5-DFBB-4B95-B7BC-AFB0897BDD39}"/>
          </ac:spMkLst>
        </pc:spChg>
        <pc:cxnChg chg="add del">
          <ac:chgData name="huang wu" userId="7f43d8519ea1efa4" providerId="LiveId" clId="{4D46B474-6B7E-41AE-B6A7-6899D6E005E2}" dt="2024-07-15T06:14:57.262" v="866" actId="26606"/>
          <ac:cxnSpMkLst>
            <pc:docMk/>
            <pc:sldMk cId="902433704" sldId="261"/>
            <ac:cxnSpMk id="10" creationId="{B200CA7E-42AB-4F9C-8519-0EBCEC0AF26F}"/>
          </ac:cxnSpMkLst>
        </pc:cxnChg>
        <pc:cxnChg chg="add del">
          <ac:chgData name="huang wu" userId="7f43d8519ea1efa4" providerId="LiveId" clId="{4D46B474-6B7E-41AE-B6A7-6899D6E005E2}" dt="2024-07-15T06:14:58.095" v="868" actId="26606"/>
          <ac:cxnSpMkLst>
            <pc:docMk/>
            <pc:sldMk cId="902433704" sldId="261"/>
            <ac:cxnSpMk id="13" creationId="{B200CA7E-42AB-4F9C-8519-0EBCEC0AF26F}"/>
          </ac:cxnSpMkLst>
        </pc:cxnChg>
        <pc:cxnChg chg="add del">
          <ac:chgData name="huang wu" userId="7f43d8519ea1efa4" providerId="LiveId" clId="{4D46B474-6B7E-41AE-B6A7-6899D6E005E2}" dt="2024-07-15T06:15:00.214" v="870" actId="26606"/>
          <ac:cxnSpMkLst>
            <pc:docMk/>
            <pc:sldMk cId="902433704" sldId="261"/>
            <ac:cxnSpMk id="16" creationId="{B5A4A5E9-8427-439C-A3EB-48C612A3D9E2}"/>
          </ac:cxnSpMkLst>
        </pc:cxnChg>
        <pc:cxnChg chg="add del">
          <ac:chgData name="huang wu" userId="7f43d8519ea1efa4" providerId="LiveId" clId="{4D46B474-6B7E-41AE-B6A7-6899D6E005E2}" dt="2024-07-15T06:15:01.597" v="872" actId="26606"/>
          <ac:cxnSpMkLst>
            <pc:docMk/>
            <pc:sldMk cId="902433704" sldId="261"/>
            <ac:cxnSpMk id="19" creationId="{B200CA7E-42AB-4F9C-8519-0EBCEC0AF26F}"/>
          </ac:cxnSpMkLst>
        </pc:cxnChg>
        <pc:cxnChg chg="add">
          <ac:chgData name="huang wu" userId="7f43d8519ea1efa4" providerId="LiveId" clId="{4D46B474-6B7E-41AE-B6A7-6899D6E005E2}" dt="2024-07-15T06:15:01.601" v="873" actId="26606"/>
          <ac:cxnSpMkLst>
            <pc:docMk/>
            <pc:sldMk cId="902433704" sldId="261"/>
            <ac:cxnSpMk id="22" creationId="{B5A4A5E9-8427-439C-A3EB-48C612A3D9E2}"/>
          </ac:cxnSpMkLst>
        </pc:cxnChg>
      </pc:sldChg>
      <pc:sldChg chg="addSp delSp modSp new mod">
        <pc:chgData name="huang wu" userId="7f43d8519ea1efa4" providerId="LiveId" clId="{4D46B474-6B7E-41AE-B6A7-6899D6E005E2}" dt="2024-07-15T06:36:43.637" v="1043" actId="2711"/>
        <pc:sldMkLst>
          <pc:docMk/>
          <pc:sldMk cId="3554811124" sldId="262"/>
        </pc:sldMkLst>
        <pc:spChg chg="mod">
          <ac:chgData name="huang wu" userId="7f43d8519ea1efa4" providerId="LiveId" clId="{4D46B474-6B7E-41AE-B6A7-6899D6E005E2}" dt="2024-07-15T06:20:31.234" v="917" actId="27636"/>
          <ac:spMkLst>
            <pc:docMk/>
            <pc:sldMk cId="3554811124" sldId="262"/>
            <ac:spMk id="2" creationId="{BC024997-7A5E-7DC4-2C27-B9FAB063B239}"/>
          </ac:spMkLst>
        </pc:spChg>
        <pc:spChg chg="add del mod">
          <ac:chgData name="huang wu" userId="7f43d8519ea1efa4" providerId="LiveId" clId="{4D46B474-6B7E-41AE-B6A7-6899D6E005E2}" dt="2024-07-15T06:36:43.637" v="1043" actId="2711"/>
          <ac:spMkLst>
            <pc:docMk/>
            <pc:sldMk cId="3554811124" sldId="262"/>
            <ac:spMk id="3" creationId="{5503D9E0-1AEE-882C-B3C4-C81ACF7A4C68}"/>
          </ac:spMkLst>
        </pc:spChg>
        <pc:graphicFrameChg chg="add del">
          <ac:chgData name="huang wu" userId="7f43d8519ea1efa4" providerId="LiveId" clId="{4D46B474-6B7E-41AE-B6A7-6899D6E005E2}" dt="2024-07-15T06:25:17.494" v="939" actId="26606"/>
          <ac:graphicFrameMkLst>
            <pc:docMk/>
            <pc:sldMk cId="3554811124" sldId="262"/>
            <ac:graphicFrameMk id="9" creationId="{81780827-66BB-306B-EC08-4A11266AE003}"/>
          </ac:graphicFrameMkLst>
        </pc:graphicFrameChg>
        <pc:graphicFrameChg chg="add del">
          <ac:chgData name="huang wu" userId="7f43d8519ea1efa4" providerId="LiveId" clId="{4D46B474-6B7E-41AE-B6A7-6899D6E005E2}" dt="2024-07-15T06:25:26.594" v="941" actId="26606"/>
          <ac:graphicFrameMkLst>
            <pc:docMk/>
            <pc:sldMk cId="3554811124" sldId="262"/>
            <ac:graphicFrameMk id="10" creationId="{FD1E5B22-3863-BE48-AECD-84DBEE76445B}"/>
          </ac:graphicFrameMkLst>
        </pc:graphicFrameChg>
        <pc:picChg chg="add mod">
          <ac:chgData name="huang wu" userId="7f43d8519ea1efa4" providerId="LiveId" clId="{4D46B474-6B7E-41AE-B6A7-6899D6E005E2}" dt="2024-07-15T06:20:54.343" v="922" actId="1076"/>
          <ac:picMkLst>
            <pc:docMk/>
            <pc:sldMk cId="3554811124" sldId="262"/>
            <ac:picMk id="5" creationId="{5BC78C71-BF39-E13C-7857-990572C724D9}"/>
          </ac:picMkLst>
        </pc:picChg>
        <pc:picChg chg="add mod">
          <ac:chgData name="huang wu" userId="7f43d8519ea1efa4" providerId="LiveId" clId="{4D46B474-6B7E-41AE-B6A7-6899D6E005E2}" dt="2024-07-15T06:20:51.879" v="921" actId="1076"/>
          <ac:picMkLst>
            <pc:docMk/>
            <pc:sldMk cId="3554811124" sldId="262"/>
            <ac:picMk id="7" creationId="{DED8D3AA-5920-1E37-8312-ACDAB60FFF5D}"/>
          </ac:picMkLst>
        </pc:picChg>
        <pc:picChg chg="add mod">
          <ac:chgData name="huang wu" userId="7f43d8519ea1efa4" providerId="LiveId" clId="{4D46B474-6B7E-41AE-B6A7-6899D6E005E2}" dt="2024-07-15T06:27:11.910" v="954" actId="14100"/>
          <ac:picMkLst>
            <pc:docMk/>
            <pc:sldMk cId="3554811124" sldId="262"/>
            <ac:picMk id="11" creationId="{35D0C04E-D98D-3D15-4121-7FC6F67F7435}"/>
          </ac:picMkLst>
        </pc:picChg>
      </pc:sldChg>
      <pc:sldChg chg="addSp modSp new mod">
        <pc:chgData name="huang wu" userId="7f43d8519ea1efa4" providerId="LiveId" clId="{4D46B474-6B7E-41AE-B6A7-6899D6E005E2}" dt="2024-07-15T06:27:48.087" v="965" actId="1076"/>
        <pc:sldMkLst>
          <pc:docMk/>
          <pc:sldMk cId="2806358603" sldId="263"/>
        </pc:sldMkLst>
        <pc:spChg chg="mod">
          <ac:chgData name="huang wu" userId="7f43d8519ea1efa4" providerId="LiveId" clId="{4D46B474-6B7E-41AE-B6A7-6899D6E005E2}" dt="2024-07-15T06:27:44.473" v="963" actId="20577"/>
          <ac:spMkLst>
            <pc:docMk/>
            <pc:sldMk cId="2806358603" sldId="263"/>
            <ac:spMk id="2" creationId="{BA2AA920-8279-D665-A6E4-FE4F49B03877}"/>
          </ac:spMkLst>
        </pc:spChg>
        <pc:picChg chg="add mod">
          <ac:chgData name="huang wu" userId="7f43d8519ea1efa4" providerId="LiveId" clId="{4D46B474-6B7E-41AE-B6A7-6899D6E005E2}" dt="2024-07-15T06:27:39.701" v="962" actId="1076"/>
          <ac:picMkLst>
            <pc:docMk/>
            <pc:sldMk cId="2806358603" sldId="263"/>
            <ac:picMk id="5" creationId="{E00EEEC6-52D6-7CE7-4CBA-AE9F474913CB}"/>
          </ac:picMkLst>
        </pc:picChg>
        <pc:picChg chg="add mod">
          <ac:chgData name="huang wu" userId="7f43d8519ea1efa4" providerId="LiveId" clId="{4D46B474-6B7E-41AE-B6A7-6899D6E005E2}" dt="2024-07-15T06:27:36.605" v="961" actId="1076"/>
          <ac:picMkLst>
            <pc:docMk/>
            <pc:sldMk cId="2806358603" sldId="263"/>
            <ac:picMk id="7" creationId="{8A2C4716-E542-68F7-DE0E-1EB29FDB8545}"/>
          </ac:picMkLst>
        </pc:picChg>
        <pc:picChg chg="add mod">
          <ac:chgData name="huang wu" userId="7f43d8519ea1efa4" providerId="LiveId" clId="{4D46B474-6B7E-41AE-B6A7-6899D6E005E2}" dt="2024-07-15T06:27:48.087" v="965" actId="1076"/>
          <ac:picMkLst>
            <pc:docMk/>
            <pc:sldMk cId="2806358603" sldId="263"/>
            <ac:picMk id="8" creationId="{EEC3BE3E-868A-601C-C2A1-B786A2CFFA4F}"/>
          </ac:picMkLst>
        </pc:picChg>
      </pc:sldChg>
      <pc:sldChg chg="modSp new mod">
        <pc:chgData name="huang wu" userId="7f43d8519ea1efa4" providerId="LiveId" clId="{4D46B474-6B7E-41AE-B6A7-6899D6E005E2}" dt="2024-07-15T06:37:11.487" v="1050" actId="20577"/>
        <pc:sldMkLst>
          <pc:docMk/>
          <pc:sldMk cId="1657150411" sldId="264"/>
        </pc:sldMkLst>
        <pc:spChg chg="mod">
          <ac:chgData name="huang wu" userId="7f43d8519ea1efa4" providerId="LiveId" clId="{4D46B474-6B7E-41AE-B6A7-6899D6E005E2}" dt="2024-07-15T06:30:54.693" v="1007" actId="20577"/>
          <ac:spMkLst>
            <pc:docMk/>
            <pc:sldMk cId="1657150411" sldId="264"/>
            <ac:spMk id="2" creationId="{927D8105-3DC7-255A-6A68-8EED33F218DA}"/>
          </ac:spMkLst>
        </pc:spChg>
        <pc:spChg chg="mod">
          <ac:chgData name="huang wu" userId="7f43d8519ea1efa4" providerId="LiveId" clId="{4D46B474-6B7E-41AE-B6A7-6899D6E005E2}" dt="2024-07-15T06:37:11.487" v="1050" actId="20577"/>
          <ac:spMkLst>
            <pc:docMk/>
            <pc:sldMk cId="1657150411" sldId="264"/>
            <ac:spMk id="3" creationId="{6549155F-8D72-E7AB-5C26-46D3780C2BD0}"/>
          </ac:spMkLst>
        </pc:spChg>
      </pc:sldChg>
      <pc:sldChg chg="addSp delSp modSp new mod ord">
        <pc:chgData name="huang wu" userId="7f43d8519ea1efa4" providerId="LiveId" clId="{4D46B474-6B7E-41AE-B6A7-6899D6E005E2}" dt="2024-07-15T10:36:30.991" v="1188"/>
        <pc:sldMkLst>
          <pc:docMk/>
          <pc:sldMk cId="427274367" sldId="265"/>
        </pc:sldMkLst>
        <pc:spChg chg="del">
          <ac:chgData name="huang wu" userId="7f43d8519ea1efa4" providerId="LiveId" clId="{4D46B474-6B7E-41AE-B6A7-6899D6E005E2}" dt="2024-07-15T06:34:38.972" v="1012" actId="22"/>
          <ac:spMkLst>
            <pc:docMk/>
            <pc:sldMk cId="427274367" sldId="265"/>
            <ac:spMk id="3" creationId="{19C3B9C6-DCBF-BF98-40F8-2EF9A0E11B7A}"/>
          </ac:spMkLst>
        </pc:spChg>
        <pc:picChg chg="add mod ord">
          <ac:chgData name="huang wu" userId="7f43d8519ea1efa4" providerId="LiveId" clId="{4D46B474-6B7E-41AE-B6A7-6899D6E005E2}" dt="2024-07-15T10:34:15.552" v="1158" actId="1076"/>
          <ac:picMkLst>
            <pc:docMk/>
            <pc:sldMk cId="427274367" sldId="265"/>
            <ac:picMk id="5" creationId="{56EF0176-143C-A6B7-0C74-5D73034C6F9A}"/>
          </ac:picMkLst>
        </pc:picChg>
        <pc:picChg chg="add del mod">
          <ac:chgData name="huang wu" userId="7f43d8519ea1efa4" providerId="LiveId" clId="{4D46B474-6B7E-41AE-B6A7-6899D6E005E2}" dt="2024-07-15T06:53:27.363" v="1072" actId="478"/>
          <ac:picMkLst>
            <pc:docMk/>
            <pc:sldMk cId="427274367" sldId="265"/>
            <ac:picMk id="7" creationId="{1DE6E955-7A5F-9E34-042F-84F25142F94D}"/>
          </ac:picMkLst>
        </pc:picChg>
        <pc:picChg chg="add del mod">
          <ac:chgData name="huang wu" userId="7f43d8519ea1efa4" providerId="LiveId" clId="{4D46B474-6B7E-41AE-B6A7-6899D6E005E2}" dt="2024-07-15T06:53:27.891" v="1073" actId="478"/>
          <ac:picMkLst>
            <pc:docMk/>
            <pc:sldMk cId="427274367" sldId="265"/>
            <ac:picMk id="9" creationId="{06AD178F-A891-467B-39F7-A921CD06B860}"/>
          </ac:picMkLst>
        </pc:picChg>
        <pc:picChg chg="add del mod">
          <ac:chgData name="huang wu" userId="7f43d8519ea1efa4" providerId="LiveId" clId="{4D46B474-6B7E-41AE-B6A7-6899D6E005E2}" dt="2024-07-15T10:35:51.913" v="1172" actId="1076"/>
          <ac:picMkLst>
            <pc:docMk/>
            <pc:sldMk cId="427274367" sldId="265"/>
            <ac:picMk id="11" creationId="{9D4BEFD8-64E1-608D-D499-147EFF892CD1}"/>
          </ac:picMkLst>
        </pc:picChg>
        <pc:picChg chg="add del mod">
          <ac:chgData name="huang wu" userId="7f43d8519ea1efa4" providerId="LiveId" clId="{4D46B474-6B7E-41AE-B6A7-6899D6E005E2}" dt="2024-07-15T10:34:10.382" v="1155" actId="478"/>
          <ac:picMkLst>
            <pc:docMk/>
            <pc:sldMk cId="427274367" sldId="265"/>
            <ac:picMk id="13" creationId="{62979F75-9114-B805-102E-6D1D43071551}"/>
          </ac:picMkLst>
        </pc:picChg>
        <pc:picChg chg="add del mod">
          <ac:chgData name="huang wu" userId="7f43d8519ea1efa4" providerId="LiveId" clId="{4D46B474-6B7E-41AE-B6A7-6899D6E005E2}" dt="2024-07-15T10:34:11.967" v="1156" actId="478"/>
          <ac:picMkLst>
            <pc:docMk/>
            <pc:sldMk cId="427274367" sldId="265"/>
            <ac:picMk id="15" creationId="{D0FDDA57-D733-D036-8C9C-54E051B30CD9}"/>
          </ac:picMkLst>
        </pc:picChg>
        <pc:picChg chg="add mod">
          <ac:chgData name="huang wu" userId="7f43d8519ea1efa4" providerId="LiveId" clId="{4D46B474-6B7E-41AE-B6A7-6899D6E005E2}" dt="2024-07-15T10:36:05.321" v="1178" actId="1076"/>
          <ac:picMkLst>
            <pc:docMk/>
            <pc:sldMk cId="427274367" sldId="265"/>
            <ac:picMk id="17" creationId="{6A476BE6-66E7-D4D5-7643-52991B3C9B18}"/>
          </ac:picMkLst>
        </pc:picChg>
        <pc:picChg chg="add mod">
          <ac:chgData name="huang wu" userId="7f43d8519ea1efa4" providerId="LiveId" clId="{4D46B474-6B7E-41AE-B6A7-6899D6E005E2}" dt="2024-07-15T10:36:01.793" v="1177" actId="14100"/>
          <ac:picMkLst>
            <pc:docMk/>
            <pc:sldMk cId="427274367" sldId="265"/>
            <ac:picMk id="19" creationId="{997B254B-A001-1AF7-4964-6F96537B99F4}"/>
          </ac:picMkLst>
        </pc:picChg>
        <pc:picChg chg="add mod">
          <ac:chgData name="huang wu" userId="7f43d8519ea1efa4" providerId="LiveId" clId="{4D46B474-6B7E-41AE-B6A7-6899D6E005E2}" dt="2024-07-15T10:36:23.328" v="1186" actId="14100"/>
          <ac:picMkLst>
            <pc:docMk/>
            <pc:sldMk cId="427274367" sldId="265"/>
            <ac:picMk id="21" creationId="{4BB47A1F-E929-2086-8321-4FC56186AC84}"/>
          </ac:picMkLst>
        </pc:picChg>
      </pc:sldChg>
      <pc:sldChg chg="addSp modSp new del mod">
        <pc:chgData name="huang wu" userId="7f43d8519ea1efa4" providerId="LiveId" clId="{4D46B474-6B7E-41AE-B6A7-6899D6E005E2}" dt="2024-07-15T06:53:45.203" v="1075" actId="2696"/>
        <pc:sldMkLst>
          <pc:docMk/>
          <pc:sldMk cId="201932879" sldId="266"/>
        </pc:sldMkLst>
        <pc:picChg chg="add mod">
          <ac:chgData name="huang wu" userId="7f43d8519ea1efa4" providerId="LiveId" clId="{4D46B474-6B7E-41AE-B6A7-6899D6E005E2}" dt="2024-07-15T06:46:44.065" v="1070" actId="14100"/>
          <ac:picMkLst>
            <pc:docMk/>
            <pc:sldMk cId="201932879" sldId="266"/>
            <ac:picMk id="5" creationId="{E744741B-5F89-F952-8964-3BC95EE8D123}"/>
          </ac:picMkLst>
        </pc:picChg>
        <pc:picChg chg="add mod">
          <ac:chgData name="huang wu" userId="7f43d8519ea1efa4" providerId="LiveId" clId="{4D46B474-6B7E-41AE-B6A7-6899D6E005E2}" dt="2024-07-15T06:46:45.713" v="1071" actId="14100"/>
          <ac:picMkLst>
            <pc:docMk/>
            <pc:sldMk cId="201932879" sldId="266"/>
            <ac:picMk id="7" creationId="{A275FE7A-A1D6-35E4-9143-641ABEFAB08E}"/>
          </ac:picMkLst>
        </pc:picChg>
      </pc:sldChg>
      <pc:sldChg chg="new del">
        <pc:chgData name="huang wu" userId="7f43d8519ea1efa4" providerId="LiveId" clId="{4D46B474-6B7E-41AE-B6A7-6899D6E005E2}" dt="2024-07-15T06:58:20.068" v="1085" actId="47"/>
        <pc:sldMkLst>
          <pc:docMk/>
          <pc:sldMk cId="2649389304" sldId="266"/>
        </pc:sldMkLst>
      </pc:sldChg>
      <pc:sldChg chg="addSp delSp modSp new add del mod">
        <pc:chgData name="huang wu" userId="7f43d8519ea1efa4" providerId="LiveId" clId="{4D46B474-6B7E-41AE-B6A7-6899D6E005E2}" dt="2024-07-15T10:44:00.449" v="1235" actId="1076"/>
        <pc:sldMkLst>
          <pc:docMk/>
          <pc:sldMk cId="2953999461" sldId="266"/>
        </pc:sldMkLst>
        <pc:spChg chg="mod">
          <ac:chgData name="huang wu" userId="7f43d8519ea1efa4" providerId="LiveId" clId="{4D46B474-6B7E-41AE-B6A7-6899D6E005E2}" dt="2024-07-15T10:36:50.897" v="1194" actId="14100"/>
          <ac:spMkLst>
            <pc:docMk/>
            <pc:sldMk cId="2953999461" sldId="266"/>
            <ac:spMk id="2" creationId="{57247FAD-4E31-FDB0-B9BD-98B246F5036E}"/>
          </ac:spMkLst>
        </pc:spChg>
        <pc:spChg chg="del mod">
          <ac:chgData name="huang wu" userId="7f43d8519ea1efa4" providerId="LiveId" clId="{4D46B474-6B7E-41AE-B6A7-6899D6E005E2}" dt="2024-07-15T10:37:33.200" v="1196" actId="22"/>
          <ac:spMkLst>
            <pc:docMk/>
            <pc:sldMk cId="2953999461" sldId="266"/>
            <ac:spMk id="3" creationId="{BDB06400-B23E-858C-1B33-82541D94E110}"/>
          </ac:spMkLst>
        </pc:spChg>
        <pc:picChg chg="add mod ord">
          <ac:chgData name="huang wu" userId="7f43d8519ea1efa4" providerId="LiveId" clId="{4D46B474-6B7E-41AE-B6A7-6899D6E005E2}" dt="2024-07-15T10:37:38.384" v="1199" actId="1076"/>
          <ac:picMkLst>
            <pc:docMk/>
            <pc:sldMk cId="2953999461" sldId="266"/>
            <ac:picMk id="5" creationId="{279AF8F1-86A1-C9B4-33E3-04BAF543DC19}"/>
          </ac:picMkLst>
        </pc:picChg>
        <pc:picChg chg="add mod">
          <ac:chgData name="huang wu" userId="7f43d8519ea1efa4" providerId="LiveId" clId="{4D46B474-6B7E-41AE-B6A7-6899D6E005E2}" dt="2024-07-15T10:44:00.449" v="1235" actId="1076"/>
          <ac:picMkLst>
            <pc:docMk/>
            <pc:sldMk cId="2953999461" sldId="266"/>
            <ac:picMk id="7" creationId="{27ED4950-82D1-B06E-4FC2-63727DEE8BF3}"/>
          </ac:picMkLst>
        </pc:picChg>
        <pc:picChg chg="add mod">
          <ac:chgData name="huang wu" userId="7f43d8519ea1efa4" providerId="LiveId" clId="{4D46B474-6B7E-41AE-B6A7-6899D6E005E2}" dt="2024-07-15T10:39:38.895" v="1207" actId="1076"/>
          <ac:picMkLst>
            <pc:docMk/>
            <pc:sldMk cId="2953999461" sldId="266"/>
            <ac:picMk id="9" creationId="{24401D2B-E242-F7CD-A480-AE0CA98AA9CE}"/>
          </ac:picMkLst>
        </pc:picChg>
      </pc:sldChg>
      <pc:sldChg chg="modSp new mod ord">
        <pc:chgData name="huang wu" userId="7f43d8519ea1efa4" providerId="LiveId" clId="{4D46B474-6B7E-41AE-B6A7-6899D6E005E2}" dt="2024-07-15T10:43:53.693" v="1234"/>
        <pc:sldMkLst>
          <pc:docMk/>
          <pc:sldMk cId="1681653766" sldId="267"/>
        </pc:sldMkLst>
        <pc:spChg chg="mod">
          <ac:chgData name="huang wu" userId="7f43d8519ea1efa4" providerId="LiveId" clId="{4D46B474-6B7E-41AE-B6A7-6899D6E005E2}" dt="2024-07-15T10:40:35.328" v="1216" actId="1076"/>
          <ac:spMkLst>
            <pc:docMk/>
            <pc:sldMk cId="1681653766" sldId="267"/>
            <ac:spMk id="2" creationId="{4995EA78-CC8D-1C76-4C01-73A0A5355875}"/>
          </ac:spMkLst>
        </pc:spChg>
        <pc:spChg chg="mod">
          <ac:chgData name="huang wu" userId="7f43d8519ea1efa4" providerId="LiveId" clId="{4D46B474-6B7E-41AE-B6A7-6899D6E005E2}" dt="2024-07-15T10:43:42.544" v="1232" actId="113"/>
          <ac:spMkLst>
            <pc:docMk/>
            <pc:sldMk cId="1681653766" sldId="267"/>
            <ac:spMk id="3" creationId="{EEF7E9B0-9EBC-B10A-F8DB-752CFFDA4B1B}"/>
          </ac:spMkLst>
        </pc:spChg>
      </pc:sldChg>
      <pc:sldChg chg="new del">
        <pc:chgData name="huang wu" userId="7f43d8519ea1efa4" providerId="LiveId" clId="{4D46B474-6B7E-41AE-B6A7-6899D6E005E2}" dt="2024-07-15T06:58:21.776" v="1086" actId="47"/>
        <pc:sldMkLst>
          <pc:docMk/>
          <pc:sldMk cId="4237390676" sldId="267"/>
        </pc:sldMkLst>
      </pc:sldChg>
      <pc:sldChg chg="new del">
        <pc:chgData name="huang wu" userId="7f43d8519ea1efa4" providerId="LiveId" clId="{4D46B474-6B7E-41AE-B6A7-6899D6E005E2}" dt="2024-07-15T06:58:22.336" v="1087" actId="47"/>
        <pc:sldMkLst>
          <pc:docMk/>
          <pc:sldMk cId="1416935537" sldId="268"/>
        </pc:sldMkLst>
      </pc:sldChg>
      <pc:sldChg chg="new del">
        <pc:chgData name="huang wu" userId="7f43d8519ea1efa4" providerId="LiveId" clId="{4D46B474-6B7E-41AE-B6A7-6899D6E005E2}" dt="2024-07-15T06:58:22.806" v="1088" actId="47"/>
        <pc:sldMkLst>
          <pc:docMk/>
          <pc:sldMk cId="2998162877" sldId="269"/>
        </pc:sldMkLst>
      </pc:sldChg>
      <pc:sldChg chg="new del">
        <pc:chgData name="huang wu" userId="7f43d8519ea1efa4" providerId="LiveId" clId="{4D46B474-6B7E-41AE-B6A7-6899D6E005E2}" dt="2024-07-15T06:58:23.444" v="1089" actId="47"/>
        <pc:sldMkLst>
          <pc:docMk/>
          <pc:sldMk cId="974399841" sldId="270"/>
        </pc:sldMkLst>
      </pc:sldChg>
      <pc:sldChg chg="new add del">
        <pc:chgData name="huang wu" userId="7f43d8519ea1efa4" providerId="LiveId" clId="{4D46B474-6B7E-41AE-B6A7-6899D6E005E2}" dt="2024-07-15T10:33:58.819" v="1135" actId="47"/>
        <pc:sldMkLst>
          <pc:docMk/>
          <pc:sldMk cId="1837733808" sldId="271"/>
        </pc:sldMkLst>
      </pc:sldChg>
      <pc:sldChg chg="new add del ord">
        <pc:chgData name="huang wu" userId="7f43d8519ea1efa4" providerId="LiveId" clId="{4D46B474-6B7E-41AE-B6A7-6899D6E005E2}" dt="2024-07-15T10:33:58.441" v="1134" actId="47"/>
        <pc:sldMkLst>
          <pc:docMk/>
          <pc:sldMk cId="442051422" sldId="2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F7862-EEA4-46E7-8524-3ADD9641BF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AD6FBF-E87E-4F4E-8466-650E12F25B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model interpretability: By identifying important features, the decision-making process of the model can be better understood.</a:t>
          </a:r>
        </a:p>
      </dgm:t>
    </dgm:pt>
    <dgm:pt modelId="{4FAAD70C-D80E-4379-AC53-C003A00D43F6}" type="parTrans" cxnId="{0A732FE4-EADD-4C37-AA30-1C3FBF6C7D2A}">
      <dgm:prSet/>
      <dgm:spPr/>
      <dgm:t>
        <a:bodyPr/>
        <a:lstStyle/>
        <a:p>
          <a:endParaRPr lang="en-US"/>
        </a:p>
      </dgm:t>
    </dgm:pt>
    <dgm:pt modelId="{11495FE5-479D-40F1-8E06-04239995787B}" type="sibTrans" cxnId="{0A732FE4-EADD-4C37-AA30-1C3FBF6C7D2A}">
      <dgm:prSet/>
      <dgm:spPr/>
      <dgm:t>
        <a:bodyPr/>
        <a:lstStyle/>
        <a:p>
          <a:endParaRPr lang="en-US"/>
        </a:p>
      </dgm:t>
    </dgm:pt>
    <dgm:pt modelId="{06E6B85F-23F8-4756-B778-4EE63600DD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 overfitting: Removing unimportant features may reduce the complexity of the model, thereby reducing the risk of overfitting.</a:t>
          </a:r>
        </a:p>
      </dgm:t>
    </dgm:pt>
    <dgm:pt modelId="{DDA38B88-BC30-4CDD-AB28-5074A5D387BE}" type="parTrans" cxnId="{BC4877C5-728C-4CB8-940E-E3ACD802CC83}">
      <dgm:prSet/>
      <dgm:spPr/>
      <dgm:t>
        <a:bodyPr/>
        <a:lstStyle/>
        <a:p>
          <a:endParaRPr lang="en-US"/>
        </a:p>
      </dgm:t>
    </dgm:pt>
    <dgm:pt modelId="{CE516FFF-09DA-4129-A1BB-ED4E30013F84}" type="sibTrans" cxnId="{BC4877C5-728C-4CB8-940E-E3ACD802CC83}">
      <dgm:prSet/>
      <dgm:spPr/>
      <dgm:t>
        <a:bodyPr/>
        <a:lstStyle/>
        <a:p>
          <a:endParaRPr lang="en-US"/>
        </a:p>
      </dgm:t>
    </dgm:pt>
    <dgm:pt modelId="{1A3484CF-CED8-49AD-97EB-5C40AB62C3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model performance: In some cases, removing noise features can improve the prediction accuracy of the model.</a:t>
          </a:r>
        </a:p>
      </dgm:t>
    </dgm:pt>
    <dgm:pt modelId="{82A9AC2B-A62D-48AC-97B0-FE3C9870C135}" type="parTrans" cxnId="{72ABDB49-2BFC-4FFE-9358-841C2B591530}">
      <dgm:prSet/>
      <dgm:spPr/>
      <dgm:t>
        <a:bodyPr/>
        <a:lstStyle/>
        <a:p>
          <a:endParaRPr lang="en-US"/>
        </a:p>
      </dgm:t>
    </dgm:pt>
    <dgm:pt modelId="{09F660C9-AB74-4BA8-B3F9-A3040D8146B4}" type="sibTrans" cxnId="{72ABDB49-2BFC-4FFE-9358-841C2B591530}">
      <dgm:prSet/>
      <dgm:spPr/>
      <dgm:t>
        <a:bodyPr/>
        <a:lstStyle/>
        <a:p>
          <a:endParaRPr lang="en-US"/>
        </a:p>
      </dgm:t>
    </dgm:pt>
    <dgm:pt modelId="{ECEE8C2B-0686-4376-B07A-0A2C23FA51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Reduced computational costs: Reducing the number of features reduces computational costs for model training and prediction.</a:t>
          </a:r>
        </a:p>
      </dgm:t>
    </dgm:pt>
    <dgm:pt modelId="{5FD7C391-83BA-47C1-A2F0-C70500A0C8F0}" type="parTrans" cxnId="{ADC63A1A-9E37-4B21-B803-06C788B39CD2}">
      <dgm:prSet/>
      <dgm:spPr/>
      <dgm:t>
        <a:bodyPr/>
        <a:lstStyle/>
        <a:p>
          <a:endParaRPr lang="en-US"/>
        </a:p>
      </dgm:t>
    </dgm:pt>
    <dgm:pt modelId="{CD44A074-C844-4899-83BA-2EC90D9222EA}" type="sibTrans" cxnId="{ADC63A1A-9E37-4B21-B803-06C788B39CD2}">
      <dgm:prSet/>
      <dgm:spPr/>
      <dgm:t>
        <a:bodyPr/>
        <a:lstStyle/>
        <a:p>
          <a:endParaRPr lang="en-US"/>
        </a:p>
      </dgm:t>
    </dgm:pt>
    <dgm:pt modelId="{1E7ACA71-A9CE-4460-8185-35262FC66989}" type="pres">
      <dgm:prSet presAssocID="{D6CF7862-EEA4-46E7-8524-3ADD9641BF88}" presName="root" presStyleCnt="0">
        <dgm:presLayoutVars>
          <dgm:dir/>
          <dgm:resizeHandles val="exact"/>
        </dgm:presLayoutVars>
      </dgm:prSet>
      <dgm:spPr/>
    </dgm:pt>
    <dgm:pt modelId="{1A720765-A6CD-4C5D-88C0-1BE506D3915F}" type="pres">
      <dgm:prSet presAssocID="{56AD6FBF-E87E-4F4E-8466-650E12F25BFD}" presName="compNode" presStyleCnt="0"/>
      <dgm:spPr/>
    </dgm:pt>
    <dgm:pt modelId="{1890C75E-D56E-4A8D-9AC8-860ACC69AE90}" type="pres">
      <dgm:prSet presAssocID="{56AD6FBF-E87E-4F4E-8466-650E12F25BFD}" presName="bgRect" presStyleLbl="bgShp" presStyleIdx="0" presStyleCnt="4"/>
      <dgm:spPr/>
    </dgm:pt>
    <dgm:pt modelId="{DC9528F1-6559-4A95-B169-EC3E5FEAA3AE}" type="pres">
      <dgm:prSet presAssocID="{56AD6FBF-E87E-4F4E-8466-650E12F25B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79FDD13-E861-4CDC-A5D8-7192D6BAA593}" type="pres">
      <dgm:prSet presAssocID="{56AD6FBF-E87E-4F4E-8466-650E12F25BFD}" presName="spaceRect" presStyleCnt="0"/>
      <dgm:spPr/>
    </dgm:pt>
    <dgm:pt modelId="{35F52795-1008-462D-94D7-11C98EDE3E04}" type="pres">
      <dgm:prSet presAssocID="{56AD6FBF-E87E-4F4E-8466-650E12F25BFD}" presName="parTx" presStyleLbl="revTx" presStyleIdx="0" presStyleCnt="4">
        <dgm:presLayoutVars>
          <dgm:chMax val="0"/>
          <dgm:chPref val="0"/>
        </dgm:presLayoutVars>
      </dgm:prSet>
      <dgm:spPr/>
    </dgm:pt>
    <dgm:pt modelId="{4EF6BCDB-9B77-4456-A674-609630C494E2}" type="pres">
      <dgm:prSet presAssocID="{11495FE5-479D-40F1-8E06-04239995787B}" presName="sibTrans" presStyleCnt="0"/>
      <dgm:spPr/>
    </dgm:pt>
    <dgm:pt modelId="{D52FB2EB-3FBF-409E-AEB8-06D00F5DD5F9}" type="pres">
      <dgm:prSet presAssocID="{06E6B85F-23F8-4756-B778-4EE63600DD93}" presName="compNode" presStyleCnt="0"/>
      <dgm:spPr/>
    </dgm:pt>
    <dgm:pt modelId="{637BFEC4-0689-43C0-ABE6-08427A1E6A4C}" type="pres">
      <dgm:prSet presAssocID="{06E6B85F-23F8-4756-B778-4EE63600DD93}" presName="bgRect" presStyleLbl="bgShp" presStyleIdx="1" presStyleCnt="4"/>
      <dgm:spPr/>
    </dgm:pt>
    <dgm:pt modelId="{4C51DD14-EF72-48D3-B938-57E20CB6FB6B}" type="pres">
      <dgm:prSet presAssocID="{06E6B85F-23F8-4756-B778-4EE63600DD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AE915DE9-19DB-4EE1-B29B-0F6910539AA4}" type="pres">
      <dgm:prSet presAssocID="{06E6B85F-23F8-4756-B778-4EE63600DD93}" presName="spaceRect" presStyleCnt="0"/>
      <dgm:spPr/>
    </dgm:pt>
    <dgm:pt modelId="{9A1B2A81-501F-4520-9747-3B55567FB235}" type="pres">
      <dgm:prSet presAssocID="{06E6B85F-23F8-4756-B778-4EE63600DD93}" presName="parTx" presStyleLbl="revTx" presStyleIdx="1" presStyleCnt="4">
        <dgm:presLayoutVars>
          <dgm:chMax val="0"/>
          <dgm:chPref val="0"/>
        </dgm:presLayoutVars>
      </dgm:prSet>
      <dgm:spPr/>
    </dgm:pt>
    <dgm:pt modelId="{023AEE34-D435-48BE-9C53-9E7576A78E83}" type="pres">
      <dgm:prSet presAssocID="{CE516FFF-09DA-4129-A1BB-ED4E30013F84}" presName="sibTrans" presStyleCnt="0"/>
      <dgm:spPr/>
    </dgm:pt>
    <dgm:pt modelId="{47E8BD12-38D4-43CD-BEE2-8C6EF2103704}" type="pres">
      <dgm:prSet presAssocID="{1A3484CF-CED8-49AD-97EB-5C40AB62C364}" presName="compNode" presStyleCnt="0"/>
      <dgm:spPr/>
    </dgm:pt>
    <dgm:pt modelId="{A83F5C72-4542-403F-877A-87A1C51D54CB}" type="pres">
      <dgm:prSet presAssocID="{1A3484CF-CED8-49AD-97EB-5C40AB62C364}" presName="bgRect" presStyleLbl="bgShp" presStyleIdx="2" presStyleCnt="4"/>
      <dgm:spPr/>
    </dgm:pt>
    <dgm:pt modelId="{7D405B63-7513-43E2-A061-28EAC87599F2}" type="pres">
      <dgm:prSet presAssocID="{1A3484CF-CED8-49AD-97EB-5C40AB62C3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统计数据"/>
        </a:ext>
      </dgm:extLst>
    </dgm:pt>
    <dgm:pt modelId="{78D2BDAB-7056-425D-A885-AF9A54F15C17}" type="pres">
      <dgm:prSet presAssocID="{1A3484CF-CED8-49AD-97EB-5C40AB62C364}" presName="spaceRect" presStyleCnt="0"/>
      <dgm:spPr/>
    </dgm:pt>
    <dgm:pt modelId="{3675FD4E-119D-4F23-A4D3-5C1702ACEE41}" type="pres">
      <dgm:prSet presAssocID="{1A3484CF-CED8-49AD-97EB-5C40AB62C364}" presName="parTx" presStyleLbl="revTx" presStyleIdx="2" presStyleCnt="4">
        <dgm:presLayoutVars>
          <dgm:chMax val="0"/>
          <dgm:chPref val="0"/>
        </dgm:presLayoutVars>
      </dgm:prSet>
      <dgm:spPr/>
    </dgm:pt>
    <dgm:pt modelId="{C6D9E330-A509-481D-9DAD-84B4CFBA6CF7}" type="pres">
      <dgm:prSet presAssocID="{09F660C9-AB74-4BA8-B3F9-A3040D8146B4}" presName="sibTrans" presStyleCnt="0"/>
      <dgm:spPr/>
    </dgm:pt>
    <dgm:pt modelId="{6BD57B7E-1D59-4F34-8AC8-B584D83AFFCB}" type="pres">
      <dgm:prSet presAssocID="{ECEE8C2B-0686-4376-B07A-0A2C23FA51A3}" presName="compNode" presStyleCnt="0"/>
      <dgm:spPr/>
    </dgm:pt>
    <dgm:pt modelId="{C3AA0592-527E-40FC-B2D3-4B58DD0CB4AA}" type="pres">
      <dgm:prSet presAssocID="{ECEE8C2B-0686-4376-B07A-0A2C23FA51A3}" presName="bgRect" presStyleLbl="bgShp" presStyleIdx="3" presStyleCnt="4"/>
      <dgm:spPr/>
    </dgm:pt>
    <dgm:pt modelId="{C6F2FA2C-EF42-4B73-A695-D9C98474B838}" type="pres">
      <dgm:prSet presAssocID="{ECEE8C2B-0686-4376-B07A-0A2C23FA51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处理器"/>
        </a:ext>
      </dgm:extLst>
    </dgm:pt>
    <dgm:pt modelId="{9B54F889-B25A-487D-99AA-4C5991B90A38}" type="pres">
      <dgm:prSet presAssocID="{ECEE8C2B-0686-4376-B07A-0A2C23FA51A3}" presName="spaceRect" presStyleCnt="0"/>
      <dgm:spPr/>
    </dgm:pt>
    <dgm:pt modelId="{A9387265-B9BD-4893-9886-1805BB21197B}" type="pres">
      <dgm:prSet presAssocID="{ECEE8C2B-0686-4376-B07A-0A2C23FA51A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C63A1A-9E37-4B21-B803-06C788B39CD2}" srcId="{D6CF7862-EEA4-46E7-8524-3ADD9641BF88}" destId="{ECEE8C2B-0686-4376-B07A-0A2C23FA51A3}" srcOrd="3" destOrd="0" parTransId="{5FD7C391-83BA-47C1-A2F0-C70500A0C8F0}" sibTransId="{CD44A074-C844-4899-83BA-2EC90D9222EA}"/>
    <dgm:cxn modelId="{72ABDB49-2BFC-4FFE-9358-841C2B591530}" srcId="{D6CF7862-EEA4-46E7-8524-3ADD9641BF88}" destId="{1A3484CF-CED8-49AD-97EB-5C40AB62C364}" srcOrd="2" destOrd="0" parTransId="{82A9AC2B-A62D-48AC-97B0-FE3C9870C135}" sibTransId="{09F660C9-AB74-4BA8-B3F9-A3040D8146B4}"/>
    <dgm:cxn modelId="{9045897D-FC5E-4317-9011-D80C8997A9A8}" type="presOf" srcId="{D6CF7862-EEA4-46E7-8524-3ADD9641BF88}" destId="{1E7ACA71-A9CE-4460-8185-35262FC66989}" srcOrd="0" destOrd="0" presId="urn:microsoft.com/office/officeart/2018/2/layout/IconVerticalSolidList"/>
    <dgm:cxn modelId="{6F5F08C4-7714-41DE-A448-819C41022048}" type="presOf" srcId="{06E6B85F-23F8-4756-B778-4EE63600DD93}" destId="{9A1B2A81-501F-4520-9747-3B55567FB235}" srcOrd="0" destOrd="0" presId="urn:microsoft.com/office/officeart/2018/2/layout/IconVerticalSolidList"/>
    <dgm:cxn modelId="{BC4877C5-728C-4CB8-940E-E3ACD802CC83}" srcId="{D6CF7862-EEA4-46E7-8524-3ADD9641BF88}" destId="{06E6B85F-23F8-4756-B778-4EE63600DD93}" srcOrd="1" destOrd="0" parTransId="{DDA38B88-BC30-4CDD-AB28-5074A5D387BE}" sibTransId="{CE516FFF-09DA-4129-A1BB-ED4E30013F84}"/>
    <dgm:cxn modelId="{C73065C7-525F-400F-B9E5-22EC92F7C093}" type="presOf" srcId="{56AD6FBF-E87E-4F4E-8466-650E12F25BFD}" destId="{35F52795-1008-462D-94D7-11C98EDE3E04}" srcOrd="0" destOrd="0" presId="urn:microsoft.com/office/officeart/2018/2/layout/IconVerticalSolidList"/>
    <dgm:cxn modelId="{B3BCFFD9-3E85-4A48-831E-7083396004D9}" type="presOf" srcId="{ECEE8C2B-0686-4376-B07A-0A2C23FA51A3}" destId="{A9387265-B9BD-4893-9886-1805BB21197B}" srcOrd="0" destOrd="0" presId="urn:microsoft.com/office/officeart/2018/2/layout/IconVerticalSolidList"/>
    <dgm:cxn modelId="{63F8F3DF-2132-4B76-8179-2EF33E9C7DF0}" type="presOf" srcId="{1A3484CF-CED8-49AD-97EB-5C40AB62C364}" destId="{3675FD4E-119D-4F23-A4D3-5C1702ACEE41}" srcOrd="0" destOrd="0" presId="urn:microsoft.com/office/officeart/2018/2/layout/IconVerticalSolidList"/>
    <dgm:cxn modelId="{0A732FE4-EADD-4C37-AA30-1C3FBF6C7D2A}" srcId="{D6CF7862-EEA4-46E7-8524-3ADD9641BF88}" destId="{56AD6FBF-E87E-4F4E-8466-650E12F25BFD}" srcOrd="0" destOrd="0" parTransId="{4FAAD70C-D80E-4379-AC53-C003A00D43F6}" sibTransId="{11495FE5-479D-40F1-8E06-04239995787B}"/>
    <dgm:cxn modelId="{8A654543-435B-4CA3-8018-90D4AC902830}" type="presParOf" srcId="{1E7ACA71-A9CE-4460-8185-35262FC66989}" destId="{1A720765-A6CD-4C5D-88C0-1BE506D3915F}" srcOrd="0" destOrd="0" presId="urn:microsoft.com/office/officeart/2018/2/layout/IconVerticalSolidList"/>
    <dgm:cxn modelId="{0059B529-988F-4374-B63E-3D1ABAEBC5D0}" type="presParOf" srcId="{1A720765-A6CD-4C5D-88C0-1BE506D3915F}" destId="{1890C75E-D56E-4A8D-9AC8-860ACC69AE90}" srcOrd="0" destOrd="0" presId="urn:microsoft.com/office/officeart/2018/2/layout/IconVerticalSolidList"/>
    <dgm:cxn modelId="{7F61FE7F-E54E-4816-9194-3084C18113E5}" type="presParOf" srcId="{1A720765-A6CD-4C5D-88C0-1BE506D3915F}" destId="{DC9528F1-6559-4A95-B169-EC3E5FEAA3AE}" srcOrd="1" destOrd="0" presId="urn:microsoft.com/office/officeart/2018/2/layout/IconVerticalSolidList"/>
    <dgm:cxn modelId="{A6624248-9886-4F82-9B0A-6800F8B71F1C}" type="presParOf" srcId="{1A720765-A6CD-4C5D-88C0-1BE506D3915F}" destId="{B79FDD13-E861-4CDC-A5D8-7192D6BAA593}" srcOrd="2" destOrd="0" presId="urn:microsoft.com/office/officeart/2018/2/layout/IconVerticalSolidList"/>
    <dgm:cxn modelId="{510CDFAA-00CB-4723-B38F-0F6CD4BD0A3F}" type="presParOf" srcId="{1A720765-A6CD-4C5D-88C0-1BE506D3915F}" destId="{35F52795-1008-462D-94D7-11C98EDE3E04}" srcOrd="3" destOrd="0" presId="urn:microsoft.com/office/officeart/2018/2/layout/IconVerticalSolidList"/>
    <dgm:cxn modelId="{887580A3-A716-43A4-B808-D957FA2385BF}" type="presParOf" srcId="{1E7ACA71-A9CE-4460-8185-35262FC66989}" destId="{4EF6BCDB-9B77-4456-A674-609630C494E2}" srcOrd="1" destOrd="0" presId="urn:microsoft.com/office/officeart/2018/2/layout/IconVerticalSolidList"/>
    <dgm:cxn modelId="{9C179575-3866-4587-BBEB-A4D87EA71CD2}" type="presParOf" srcId="{1E7ACA71-A9CE-4460-8185-35262FC66989}" destId="{D52FB2EB-3FBF-409E-AEB8-06D00F5DD5F9}" srcOrd="2" destOrd="0" presId="urn:microsoft.com/office/officeart/2018/2/layout/IconVerticalSolidList"/>
    <dgm:cxn modelId="{5D60B20B-DF20-4D1C-8B9C-41EA0E738ED7}" type="presParOf" srcId="{D52FB2EB-3FBF-409E-AEB8-06D00F5DD5F9}" destId="{637BFEC4-0689-43C0-ABE6-08427A1E6A4C}" srcOrd="0" destOrd="0" presId="urn:microsoft.com/office/officeart/2018/2/layout/IconVerticalSolidList"/>
    <dgm:cxn modelId="{86BE9D95-98D1-4EC6-9AE8-538BE233911C}" type="presParOf" srcId="{D52FB2EB-3FBF-409E-AEB8-06D00F5DD5F9}" destId="{4C51DD14-EF72-48D3-B938-57E20CB6FB6B}" srcOrd="1" destOrd="0" presId="urn:microsoft.com/office/officeart/2018/2/layout/IconVerticalSolidList"/>
    <dgm:cxn modelId="{73CD129E-1544-415A-A5D4-4F7CC3E7017D}" type="presParOf" srcId="{D52FB2EB-3FBF-409E-AEB8-06D00F5DD5F9}" destId="{AE915DE9-19DB-4EE1-B29B-0F6910539AA4}" srcOrd="2" destOrd="0" presId="urn:microsoft.com/office/officeart/2018/2/layout/IconVerticalSolidList"/>
    <dgm:cxn modelId="{A6F986B1-2847-46F5-B318-5D55E980257D}" type="presParOf" srcId="{D52FB2EB-3FBF-409E-AEB8-06D00F5DD5F9}" destId="{9A1B2A81-501F-4520-9747-3B55567FB235}" srcOrd="3" destOrd="0" presId="urn:microsoft.com/office/officeart/2018/2/layout/IconVerticalSolidList"/>
    <dgm:cxn modelId="{2ADFCC07-7A83-4D50-B606-19E9AB4402E6}" type="presParOf" srcId="{1E7ACA71-A9CE-4460-8185-35262FC66989}" destId="{023AEE34-D435-48BE-9C53-9E7576A78E83}" srcOrd="3" destOrd="0" presId="urn:microsoft.com/office/officeart/2018/2/layout/IconVerticalSolidList"/>
    <dgm:cxn modelId="{5359D921-AA5D-412F-833C-385433C0E623}" type="presParOf" srcId="{1E7ACA71-A9CE-4460-8185-35262FC66989}" destId="{47E8BD12-38D4-43CD-BEE2-8C6EF2103704}" srcOrd="4" destOrd="0" presId="urn:microsoft.com/office/officeart/2018/2/layout/IconVerticalSolidList"/>
    <dgm:cxn modelId="{E7A78B54-290D-4356-AD4C-657C83777E6A}" type="presParOf" srcId="{47E8BD12-38D4-43CD-BEE2-8C6EF2103704}" destId="{A83F5C72-4542-403F-877A-87A1C51D54CB}" srcOrd="0" destOrd="0" presId="urn:microsoft.com/office/officeart/2018/2/layout/IconVerticalSolidList"/>
    <dgm:cxn modelId="{CBDB40D2-94E9-48E6-A2FF-EF130E252B13}" type="presParOf" srcId="{47E8BD12-38D4-43CD-BEE2-8C6EF2103704}" destId="{7D405B63-7513-43E2-A061-28EAC87599F2}" srcOrd="1" destOrd="0" presId="urn:microsoft.com/office/officeart/2018/2/layout/IconVerticalSolidList"/>
    <dgm:cxn modelId="{AA12274C-450B-4841-968F-956833C1DBD7}" type="presParOf" srcId="{47E8BD12-38D4-43CD-BEE2-8C6EF2103704}" destId="{78D2BDAB-7056-425D-A885-AF9A54F15C17}" srcOrd="2" destOrd="0" presId="urn:microsoft.com/office/officeart/2018/2/layout/IconVerticalSolidList"/>
    <dgm:cxn modelId="{A7F9241E-E9B9-498F-8318-98F94D106D4B}" type="presParOf" srcId="{47E8BD12-38D4-43CD-BEE2-8C6EF2103704}" destId="{3675FD4E-119D-4F23-A4D3-5C1702ACEE41}" srcOrd="3" destOrd="0" presId="urn:microsoft.com/office/officeart/2018/2/layout/IconVerticalSolidList"/>
    <dgm:cxn modelId="{3FC26A4A-3230-40C0-8CAD-5608FD595C56}" type="presParOf" srcId="{1E7ACA71-A9CE-4460-8185-35262FC66989}" destId="{C6D9E330-A509-481D-9DAD-84B4CFBA6CF7}" srcOrd="5" destOrd="0" presId="urn:microsoft.com/office/officeart/2018/2/layout/IconVerticalSolidList"/>
    <dgm:cxn modelId="{42933783-9DE1-4F94-B860-C2A9F2A39290}" type="presParOf" srcId="{1E7ACA71-A9CE-4460-8185-35262FC66989}" destId="{6BD57B7E-1D59-4F34-8AC8-B584D83AFFCB}" srcOrd="6" destOrd="0" presId="urn:microsoft.com/office/officeart/2018/2/layout/IconVerticalSolidList"/>
    <dgm:cxn modelId="{8529358B-DC05-467C-8530-593DCD6FA6AE}" type="presParOf" srcId="{6BD57B7E-1D59-4F34-8AC8-B584D83AFFCB}" destId="{C3AA0592-527E-40FC-B2D3-4B58DD0CB4AA}" srcOrd="0" destOrd="0" presId="urn:microsoft.com/office/officeart/2018/2/layout/IconVerticalSolidList"/>
    <dgm:cxn modelId="{7AC8ADEC-F4F0-4D86-AD1B-48660EB00056}" type="presParOf" srcId="{6BD57B7E-1D59-4F34-8AC8-B584D83AFFCB}" destId="{C6F2FA2C-EF42-4B73-A695-D9C98474B838}" srcOrd="1" destOrd="0" presId="urn:microsoft.com/office/officeart/2018/2/layout/IconVerticalSolidList"/>
    <dgm:cxn modelId="{A3EDE720-6511-4C48-B871-CB33630FB963}" type="presParOf" srcId="{6BD57B7E-1D59-4F34-8AC8-B584D83AFFCB}" destId="{9B54F889-B25A-487D-99AA-4C5991B90A38}" srcOrd="2" destOrd="0" presId="urn:microsoft.com/office/officeart/2018/2/layout/IconVerticalSolidList"/>
    <dgm:cxn modelId="{97F14817-C6F6-4294-805D-2C8598E06846}" type="presParOf" srcId="{6BD57B7E-1D59-4F34-8AC8-B584D83AFFCB}" destId="{A9387265-B9BD-4893-9886-1805BB2119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0C75E-D56E-4A8D-9AC8-860ACC69AE90}">
      <dsp:nvSpPr>
        <dsp:cNvPr id="0" name=""/>
        <dsp:cNvSpPr/>
      </dsp:nvSpPr>
      <dsp:spPr>
        <a:xfrm>
          <a:off x="0" y="2141"/>
          <a:ext cx="5053927" cy="10853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528F1-6559-4A95-B169-EC3E5FEAA3AE}">
      <dsp:nvSpPr>
        <dsp:cNvPr id="0" name=""/>
        <dsp:cNvSpPr/>
      </dsp:nvSpPr>
      <dsp:spPr>
        <a:xfrm>
          <a:off x="328314" y="246342"/>
          <a:ext cx="596934" cy="596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2795-1008-462D-94D7-11C98EDE3E04}">
      <dsp:nvSpPr>
        <dsp:cNvPr id="0" name=""/>
        <dsp:cNvSpPr/>
      </dsp:nvSpPr>
      <dsp:spPr>
        <a:xfrm>
          <a:off x="1253562" y="2141"/>
          <a:ext cx="3800365" cy="10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5" tIns="114865" rIns="114865" bIns="11486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 model interpretability: By identifying important features, the decision-making process of the model can be better understood.</a:t>
          </a:r>
        </a:p>
      </dsp:txBody>
      <dsp:txXfrm>
        <a:off x="1253562" y="2141"/>
        <a:ext cx="3800365" cy="1085335"/>
      </dsp:txXfrm>
    </dsp:sp>
    <dsp:sp modelId="{637BFEC4-0689-43C0-ABE6-08427A1E6A4C}">
      <dsp:nvSpPr>
        <dsp:cNvPr id="0" name=""/>
        <dsp:cNvSpPr/>
      </dsp:nvSpPr>
      <dsp:spPr>
        <a:xfrm>
          <a:off x="0" y="1358811"/>
          <a:ext cx="5053927" cy="10853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1DD14-EF72-48D3-B938-57E20CB6FB6B}">
      <dsp:nvSpPr>
        <dsp:cNvPr id="0" name=""/>
        <dsp:cNvSpPr/>
      </dsp:nvSpPr>
      <dsp:spPr>
        <a:xfrm>
          <a:off x="328314" y="1603011"/>
          <a:ext cx="596934" cy="596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B2A81-501F-4520-9747-3B55567FB235}">
      <dsp:nvSpPr>
        <dsp:cNvPr id="0" name=""/>
        <dsp:cNvSpPr/>
      </dsp:nvSpPr>
      <dsp:spPr>
        <a:xfrm>
          <a:off x="1253562" y="1358811"/>
          <a:ext cx="3800365" cy="10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5" tIns="114865" rIns="114865" bIns="11486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Reduce overfitting: Removing unimportant features may reduce the complexity of the model, thereby reducing the risk of overfitting.</a:t>
          </a:r>
        </a:p>
      </dsp:txBody>
      <dsp:txXfrm>
        <a:off x="1253562" y="1358811"/>
        <a:ext cx="3800365" cy="1085335"/>
      </dsp:txXfrm>
    </dsp:sp>
    <dsp:sp modelId="{A83F5C72-4542-403F-877A-87A1C51D54CB}">
      <dsp:nvSpPr>
        <dsp:cNvPr id="0" name=""/>
        <dsp:cNvSpPr/>
      </dsp:nvSpPr>
      <dsp:spPr>
        <a:xfrm>
          <a:off x="0" y="2715480"/>
          <a:ext cx="5053927" cy="10853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05B63-7513-43E2-A061-28EAC87599F2}">
      <dsp:nvSpPr>
        <dsp:cNvPr id="0" name=""/>
        <dsp:cNvSpPr/>
      </dsp:nvSpPr>
      <dsp:spPr>
        <a:xfrm>
          <a:off x="328314" y="2959681"/>
          <a:ext cx="596934" cy="5969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5FD4E-119D-4F23-A4D3-5C1702ACEE41}">
      <dsp:nvSpPr>
        <dsp:cNvPr id="0" name=""/>
        <dsp:cNvSpPr/>
      </dsp:nvSpPr>
      <dsp:spPr>
        <a:xfrm>
          <a:off x="1253562" y="2715480"/>
          <a:ext cx="3800365" cy="10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5" tIns="114865" rIns="114865" bIns="11486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Improved model performance: In some cases, removing noise features can improve the prediction accuracy of the model.</a:t>
          </a:r>
        </a:p>
      </dsp:txBody>
      <dsp:txXfrm>
        <a:off x="1253562" y="2715480"/>
        <a:ext cx="3800365" cy="1085335"/>
      </dsp:txXfrm>
    </dsp:sp>
    <dsp:sp modelId="{C3AA0592-527E-40FC-B2D3-4B58DD0CB4AA}">
      <dsp:nvSpPr>
        <dsp:cNvPr id="0" name=""/>
        <dsp:cNvSpPr/>
      </dsp:nvSpPr>
      <dsp:spPr>
        <a:xfrm>
          <a:off x="0" y="4072150"/>
          <a:ext cx="5053927" cy="10853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2FA2C-EF42-4B73-A695-D9C98474B838}">
      <dsp:nvSpPr>
        <dsp:cNvPr id="0" name=""/>
        <dsp:cNvSpPr/>
      </dsp:nvSpPr>
      <dsp:spPr>
        <a:xfrm>
          <a:off x="328314" y="4316351"/>
          <a:ext cx="596934" cy="5969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87265-B9BD-4893-9886-1805BB21197B}">
      <dsp:nvSpPr>
        <dsp:cNvPr id="0" name=""/>
        <dsp:cNvSpPr/>
      </dsp:nvSpPr>
      <dsp:spPr>
        <a:xfrm>
          <a:off x="1253562" y="4072150"/>
          <a:ext cx="3800365" cy="108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5" tIns="114865" rIns="114865" bIns="11486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Reduced computational costs: Reducing the number of features reduces computational costs for model training and prediction.</a:t>
          </a:r>
        </a:p>
      </dsp:txBody>
      <dsp:txXfrm>
        <a:off x="1253562" y="4072150"/>
        <a:ext cx="3800365" cy="1085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27593-E723-4020-BCD1-55C2FBCFA4F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AC1E-092C-4143-AAA1-D80AA48F3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0AC1E-092C-4143-AAA1-D80AA48F3D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7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0AC1E-092C-4143-AAA1-D80AA48F3D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2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1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9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9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7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3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9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doi.org/10.1109/ICMLA.2007.35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22EBF-1D49-1C82-5EF4-3A588EA49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4668257"/>
            <a:ext cx="8314005" cy="189432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TIANYI WU</a:t>
            </a:r>
            <a:br>
              <a:rPr lang="en-US" altLang="zh-CN" dirty="0"/>
            </a:br>
            <a:r>
              <a:rPr lang="en-US" altLang="zh-CN" dirty="0"/>
              <a:t>YONGRUN HUANG</a:t>
            </a:r>
            <a:br>
              <a:rPr lang="en-US" altLang="zh-CN" dirty="0"/>
            </a:br>
            <a:r>
              <a:rPr lang="en-US" altLang="zh-CN" dirty="0"/>
              <a:t>WEEK4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612D2-34C2-8BC2-55BD-A1D30736E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4" b="15540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1A311BD-B385-F571-147E-6B441C97D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398" y="1190076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SURF REPORT</a:t>
            </a:r>
            <a:br>
              <a:rPr lang="en-US" altLang="zh-CN" sz="3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OPTIMIZATION</a:t>
            </a:r>
            <a:endParaRPr lang="zh-CN" altLang="en-US" sz="3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71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5EA78-CC8D-1C76-4C01-73A0A535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071"/>
            <a:ext cx="10515600" cy="77645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en-US" altLang="zh-CN" dirty="0"/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Short-Term Memory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7E9B0-9EBC-B10A-F8DB-752CFFD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1"/>
            <a:ext cx="10515600" cy="46827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Powerful sequence processing capabilities and flexibility</a:t>
            </a:r>
          </a:p>
          <a:p>
            <a:pPr lvl="1"/>
            <a:r>
              <a:rPr lang="en-US" altLang="zh-CN" b="1" i="0" dirty="0"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Solve the long-term dependency problem: </a:t>
            </a:r>
            <a:r>
              <a:rPr lang="en-US" altLang="zh-CN" i="0" dirty="0"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LSTM can learn the long-term time dependency of data through the mechanism of forget gate and update gate.</a:t>
            </a:r>
          </a:p>
          <a:p>
            <a:pPr lvl="1"/>
            <a:r>
              <a:rPr lang="en-US" altLang="zh-CN" b="1" i="0" dirty="0"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Parameter sharing: </a:t>
            </a:r>
            <a:r>
              <a:rPr lang="en-US" altLang="zh-CN" i="0" dirty="0"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LSTM uses the same weight for each time step of the sequence, which reduces the number of parameters in the model and improves the generalization ability of the model.</a:t>
            </a:r>
          </a:p>
          <a:p>
            <a:pPr lvl="1"/>
            <a:r>
              <a:rPr lang="en-US" altLang="zh-CN" b="1" i="0" dirty="0"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Better gradient flow: </a:t>
            </a:r>
            <a:r>
              <a:rPr lang="en-US" altLang="zh-CN" i="0" dirty="0"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Due to the nonlinear activation function of the forget gate and update gate, the LSTM avoids the gradient disappearance problem, allowing the gradient to flow more efficiently over time steps.</a:t>
            </a:r>
          </a:p>
          <a:p>
            <a:pPr lvl="1"/>
            <a:r>
              <a:rPr lang="en-US" altLang="zh-CN" b="1" i="0" dirty="0"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Flexibility and applicability: </a:t>
            </a:r>
            <a:r>
              <a:rPr lang="en-US" altLang="zh-CN" i="0" dirty="0"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LSTM can process a variety of sequence data, including text, speech, time series predictions, and more.</a:t>
            </a:r>
            <a:endParaRPr lang="zh-CN" altLang="en-US" i="0" dirty="0"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165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47FAD-4E31-FDB0-B9BD-98B246F5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231"/>
            <a:ext cx="10515600" cy="79677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en-US" altLang="zh-CN" dirty="0"/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Short-Term Memory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9AF8F1-86A1-C9B4-33E3-04BAF543D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812" y="1402080"/>
            <a:ext cx="7119188" cy="510000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ED4950-82D1-B06E-4FC2-63727DEE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202" y="886801"/>
            <a:ext cx="3412918" cy="21047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401D2B-E242-F7CD-A480-AE0CA98AA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45" y="832208"/>
            <a:ext cx="3743847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9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6F745-A17D-8AE4-723F-441C3C91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46" y="321780"/>
            <a:ext cx="10515600" cy="813744"/>
          </a:xfrm>
        </p:spPr>
        <p:txBody>
          <a:bodyPr/>
          <a:lstStyle/>
          <a:p>
            <a:r>
              <a:rPr lang="en-US" altLang="zh-CN" dirty="0"/>
              <a:t>TWO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4E6A8-AAB4-36BE-FF42-44EA9C04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376516"/>
            <a:ext cx="5649279" cy="5043877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CLASSFICATION</a:t>
            </a:r>
          </a:p>
          <a:p>
            <a:pPr lvl="1"/>
            <a:r>
              <a:rPr lang="en-US" altLang="zh-CN" sz="25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NEUTRAL - STRESS – AMUSSMENT</a:t>
            </a:r>
          </a:p>
          <a:p>
            <a:pPr lvl="1"/>
            <a:r>
              <a:rPr lang="en-US" altLang="zh-CN" sz="25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STRUCTURE:</a:t>
            </a: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 embedded with RFE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Recursive Feature Elimination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Advantage: Ensure that the selected feature subset can steadily improve the performance of the model</a:t>
            </a:r>
          </a:p>
          <a:p>
            <a:pPr lvl="2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GridSearch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Advantage: Find the best hyperparameters</a:t>
            </a: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 with CBAM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Convolutional Block Attention Module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Advantage: </a:t>
            </a:r>
          </a:p>
          <a:p>
            <a:pPr lvl="4"/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Dual attention mechanism, able to focus on important features in both channel and spatial dimensions</a:t>
            </a:r>
          </a:p>
          <a:p>
            <a:pPr lvl="4"/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 the cost of calculations, resulting in improved performance</a:t>
            </a: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en-US" altLang="zh-CN" dirty="0"/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Short-Term Memory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Advantage: Hybrid learning model , especially suitable for working with data with time series properties</a:t>
            </a: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SELF-ATTENTION</a:t>
            </a: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Test-Time Training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(Not currently in use)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10-fold Cross Validation</a:t>
            </a:r>
          </a:p>
          <a:p>
            <a:pPr lvl="1"/>
            <a:r>
              <a:rPr lang="en-US" altLang="zh-CN" sz="25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OUTCOME TESTING ACCURACY</a:t>
            </a: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87.78%</a:t>
            </a:r>
          </a:p>
          <a:p>
            <a:pPr lvl="2"/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FAFAB4-EAA7-629B-DB7E-32AAD28E4F4D}"/>
              </a:ext>
            </a:extLst>
          </p:cNvPr>
          <p:cNvSpPr txBox="1">
            <a:spLocks/>
          </p:cNvSpPr>
          <p:nvPr/>
        </p:nvSpPr>
        <p:spPr>
          <a:xfrm>
            <a:off x="6412866" y="1376516"/>
            <a:ext cx="5317574" cy="50438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BINARY CLASSFICATION</a:t>
            </a:r>
          </a:p>
          <a:p>
            <a:pPr lvl="1"/>
            <a:r>
              <a:rPr lang="en-US" altLang="zh-CN" sz="1800" i="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STRESS – NONSTRESS</a:t>
            </a:r>
            <a:endParaRPr lang="en-US" altLang="zh-CN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STRUCTURE:</a:t>
            </a: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 embedded with RFE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Recursive Feature Elimination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Advantage: Ensure that the selected feature subset can steadily improve the performance of the model</a:t>
            </a:r>
          </a:p>
          <a:p>
            <a:pPr lvl="2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GridSearch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Advantage: Find the best hyperparameters</a:t>
            </a: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CNN-LSTM</a:t>
            </a:r>
            <a:r>
              <a:rPr lang="en-US" altLang="zh-CN" dirty="0"/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Short-Term Memory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Advantage: Hybrid learning model , especially suitable for working with data with time series properties</a:t>
            </a: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SELF-ATTENTION</a:t>
            </a: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10-fold Cross Validation</a:t>
            </a:r>
          </a:p>
          <a:p>
            <a:pPr lvl="1"/>
            <a:r>
              <a:rPr lang="en-US" altLang="zh-CN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OUTCOME TESTING ACCURACY</a:t>
            </a:r>
          </a:p>
          <a:p>
            <a:pPr lvl="2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99.07 %</a:t>
            </a:r>
          </a:p>
          <a:p>
            <a:pPr lvl="2"/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99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65A513-D0E8-41DF-A3C9-73374F512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86E4DA-6722-5F3D-1622-F5060EA1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0081"/>
            <a:ext cx="9997440" cy="12612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FURTHER IMPROVEMENT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D7D569B6-BA1B-2983-B090-EAF8F754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4977" y="2222648"/>
            <a:ext cx="2486807" cy="24868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341CBB-153E-47C8-A7C1-B11941C40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0">
            <a:extLst>
              <a:ext uri="{FF2B5EF4-FFF2-40B4-BE49-F238E27FC236}">
                <a16:creationId xmlns:a16="http://schemas.microsoft.com/office/drawing/2014/main" id="{7205474A-8F6A-4FE0-A759-8816A1B91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B39449-6D11-4840-85EA-0AFF3819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24" y="4723266"/>
            <a:ext cx="10516807" cy="1541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SOMETHING WE ADD</a:t>
            </a:r>
          </a:p>
        </p:txBody>
      </p:sp>
      <p:pic>
        <p:nvPicPr>
          <p:cNvPr id="7" name="Graphic 6" descr="新建团队项目">
            <a:extLst>
              <a:ext uri="{FF2B5EF4-FFF2-40B4-BE49-F238E27FC236}">
                <a16:creationId xmlns:a16="http://schemas.microsoft.com/office/drawing/2014/main" id="{EE02AE6D-B06C-C194-397B-93B39F0E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453" y="838199"/>
            <a:ext cx="3016260" cy="3016260"/>
          </a:xfrm>
          <a:prstGeom prst="rect">
            <a:avLst/>
          </a:prstGeom>
        </p:spPr>
      </p:pic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id="{1F9FC873-4C4C-4FF0-828C-182BC1355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431292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154EE8-BF93-DB23-0C4E-F1B40DB6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9" y="249116"/>
            <a:ext cx="6538448" cy="72327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Recursive Feature Elimination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17" name="内容占位符 2">
            <a:extLst>
              <a:ext uri="{FF2B5EF4-FFF2-40B4-BE49-F238E27FC236}">
                <a16:creationId xmlns:a16="http://schemas.microsoft.com/office/drawing/2014/main" id="{F5B90600-4549-9CEF-68BE-49ABE4940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2072" y="1221507"/>
          <a:ext cx="5053928" cy="5159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03A5A439-6252-2C96-5DDE-78D6F10D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0719" y="1079895"/>
            <a:ext cx="4454955" cy="14367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196BB9-7A2A-062F-6A59-D6E9DFF35682}"/>
              </a:ext>
            </a:extLst>
          </p:cNvPr>
          <p:cNvSpPr txBox="1"/>
          <p:nvPr/>
        </p:nvSpPr>
        <p:spPr>
          <a:xfrm>
            <a:off x="7639996" y="381091"/>
            <a:ext cx="425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Paper we learned from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3BC8C344-4208-5052-F544-8F61EC83B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8142" y="2543656"/>
            <a:ext cx="4000108" cy="4034297"/>
          </a:xfrm>
          <a:prstGeom prst="rect">
            <a:avLst/>
          </a:prstGeom>
        </p:spPr>
      </p:pic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240976E9-2F62-93C4-7224-675DB31643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0719" y="1079895"/>
            <a:ext cx="796921" cy="3709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86B0BDF-93F6-81F3-75EB-81FAEB6A429E}"/>
              </a:ext>
            </a:extLst>
          </p:cNvPr>
          <p:cNvSpPr txBox="1"/>
          <p:nvPr/>
        </p:nvSpPr>
        <p:spPr>
          <a:xfrm>
            <a:off x="8337640" y="1251946"/>
            <a:ext cx="3316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DOI: </a:t>
            </a:r>
            <a:r>
              <a:rPr lang="en-US" altLang="zh-CN" dirty="0">
                <a:hlinkClick r:id="rId11"/>
              </a:rPr>
              <a:t>10.1109/ICMLA.2007.35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989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6E9381A5-DFBB-4B95-B7BC-AFB0897B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5F4D74-E74E-98EB-A40E-2D44D986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838200"/>
            <a:ext cx="2994748" cy="5181600"/>
          </a:xfrm>
        </p:spPr>
        <p:txBody>
          <a:bodyPr anchor="t">
            <a:normAutofit/>
          </a:bodyPr>
          <a:lstStyle/>
          <a:p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GridSearch</a:t>
            </a:r>
            <a:endParaRPr lang="zh-CN" altLang="en-US" sz="3600" dirty="0"/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B5A4A5E9-8427-439C-A3EB-48C612A3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182210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F7DAE-DC83-8C67-BE75-E3189BC53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547" y="838201"/>
            <a:ext cx="5922696" cy="518160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Comprehensiveness: Systematically traverses all preset parameter combinations to ensure that nothing is missed.</a:t>
            </a:r>
          </a:p>
          <a:p>
            <a:pPr>
              <a:lnSpc>
                <a:spcPct val="100000"/>
              </a:lnSpc>
            </a:pP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Scalability: Easy to adapt to multi-parameter optimization problems.</a:t>
            </a:r>
          </a:p>
          <a:p>
            <a:pPr>
              <a:lnSpc>
                <a:spcPct val="100000"/>
              </a:lnSpc>
            </a:pP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Certainty: The results can be repeated, which contributes to the reproducibility of the experiment.</a:t>
            </a:r>
          </a:p>
          <a:p>
            <a:pPr>
              <a:lnSpc>
                <a:spcPct val="100000"/>
              </a:lnSpc>
            </a:pP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Cross-validation: Used in combination to evaluate the generalization ability of the model.</a:t>
            </a:r>
          </a:p>
          <a:p>
            <a:pPr>
              <a:lnSpc>
                <a:spcPct val="100000"/>
              </a:lnSpc>
            </a:pP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Universality: Applicable to many different machine learning models.</a:t>
            </a:r>
          </a:p>
          <a:p>
            <a:pPr>
              <a:lnSpc>
                <a:spcPct val="100000"/>
              </a:lnSpc>
            </a:pP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Easy to understand: the method is intuitive and easy to learn and implement.</a:t>
            </a:r>
          </a:p>
          <a:p>
            <a:pPr>
              <a:lnSpc>
                <a:spcPct val="100000"/>
              </a:lnSpc>
            </a:pP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Parallelization: Supports parallel processing to improve search efficiency.</a:t>
            </a:r>
          </a:p>
          <a:p>
            <a:pPr>
              <a:lnSpc>
                <a:spcPct val="100000"/>
              </a:lnSpc>
            </a:pP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Flexibility: Customize the parameter grid to suit different search needs.</a:t>
            </a:r>
            <a:endParaRPr lang="zh-CN" altLang="en-US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2EF12E-0D70-FD73-C6B9-2E034CC7FF11}"/>
              </a:ext>
            </a:extLst>
          </p:cNvPr>
          <p:cNvSpPr txBox="1"/>
          <p:nvPr/>
        </p:nvSpPr>
        <p:spPr>
          <a:xfrm>
            <a:off x="481781" y="2084439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 parameters found by Grid Search: {'</a:t>
            </a:r>
            <a:r>
              <a:rPr lang="en-US" altLang="zh-CN" dirty="0" err="1"/>
              <a:t>lstm_hidden_dim</a:t>
            </a:r>
            <a:r>
              <a:rPr lang="en-US" altLang="zh-CN" dirty="0"/>
              <a:t>': 100, '</a:t>
            </a:r>
            <a:r>
              <a:rPr lang="en-US" altLang="zh-CN" dirty="0" err="1"/>
              <a:t>num_lstm_layers</a:t>
            </a:r>
            <a:r>
              <a:rPr lang="en-US" altLang="zh-CN" dirty="0"/>
              <a:t>': 2, '</a:t>
            </a:r>
            <a:r>
              <a:rPr lang="en-US" altLang="zh-CN" dirty="0" err="1"/>
              <a:t>learning_rate</a:t>
            </a:r>
            <a:r>
              <a:rPr lang="en-US" altLang="zh-CN" dirty="0"/>
              <a:t>': 0.001}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12DD90-A0FE-8A40-C140-26ADBBA5F252}"/>
              </a:ext>
            </a:extLst>
          </p:cNvPr>
          <p:cNvSpPr txBox="1"/>
          <p:nvPr/>
        </p:nvSpPr>
        <p:spPr>
          <a:xfrm>
            <a:off x="481781" y="4031226"/>
            <a:ext cx="2994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 parameters found by Grid Search: {'</a:t>
            </a:r>
            <a:r>
              <a:rPr lang="en-US" altLang="zh-CN" dirty="0" err="1"/>
              <a:t>lstm_hidden_dim</a:t>
            </a:r>
            <a:r>
              <a:rPr lang="en-US" altLang="zh-CN" dirty="0"/>
              <a:t>': 100, '</a:t>
            </a:r>
            <a:r>
              <a:rPr lang="en-US" altLang="zh-CN" dirty="0" err="1"/>
              <a:t>num_lstm_layers</a:t>
            </a:r>
            <a:r>
              <a:rPr lang="en-US" altLang="zh-CN" dirty="0"/>
              <a:t>': 1, '</a:t>
            </a:r>
            <a:r>
              <a:rPr lang="en-US" altLang="zh-CN" dirty="0" err="1"/>
              <a:t>learning_rate</a:t>
            </a:r>
            <a:r>
              <a:rPr lang="en-US" altLang="zh-CN" dirty="0"/>
              <a:t>': 0.001}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3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24997-7A5E-7DC4-2C27-B9FAB063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9" y="77883"/>
            <a:ext cx="11107993" cy="111681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CBAM: Convolutional Block Attention Module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3D9E0-1AEE-882C-B3C4-C81ACF7A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168" y="1317522"/>
            <a:ext cx="5152771" cy="377719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 novel attentional mechanism module designed to improve the presentation capability of CNN through the attention mechanism, while maintaining a small computing overhead. 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CBAM architecture</a:t>
            </a:r>
          </a:p>
          <a:p>
            <a:pPr lvl="1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Channel attention module: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By using the relationships between channels in the feature map to generate attention maps, focus on the meaningful "what" in the image.</a:t>
            </a:r>
          </a:p>
          <a:p>
            <a:pPr lvl="1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Spatial attention module: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By using spatial relationships of features to generate attention maps, focus on the "where" of information-rich areas in the image.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C78C71-BF39-E13C-7857-990572C7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89" y="1194694"/>
            <a:ext cx="5152771" cy="24087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D8D3AA-5920-1E37-8312-ACDAB60F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7" y="3639092"/>
            <a:ext cx="5514657" cy="32189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D0C04E-D98D-3D15-4121-7FC6F67F7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0" y="5094720"/>
            <a:ext cx="5641392" cy="176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1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AA920-8279-D665-A6E4-FE4F49B0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C203C-0027-357D-467F-8597A18B9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0EEEC6-52D6-7CE7-4CBA-AE9F4749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109" y="1709684"/>
            <a:ext cx="6266144" cy="3320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2C4716-E542-68F7-DE0E-1EB29FDB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251" y="5030664"/>
            <a:ext cx="8230749" cy="17814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C3BE3E-868A-601C-C2A1-B786A2CF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641392" cy="176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5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D8105-3DC7-255A-6A68-8EED33F2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Inner Principle and Implementation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9155F-8D72-E7AB-5C26-46D3780C2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Channel Attention: The purpose of channel attention is to determine the importance of features of different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channels.It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aggregates spatial information through Global Average Pooling (GAP) and Global Max Pooling (GMP) to obtain the global spatial characteristics of each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channel.These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global features are processed through a shared multi-layer perceptron (MLP) to learn the weight of each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channel.Finally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the channel attention weight generated by the sigmoid function is multiplied with the corresponding channel of the original feature map to achieve weighting.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Spatial Attention: Spatial attention is concerned with the importance of different spatial positions within each channel in the feature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map.It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aggregates channel information by applying average pooling and maximum pooling on each channel respectively to obtain the global characteristics in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space.These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features are also processed through a convolution layer to learn the weight of each spatial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position.The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attention weight obtained by the sigmoid function is used to weight the corresponding spatial position of the original feature map.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Combined attention: The results of channel attention and spatial attention are multiplied to account for the importance in both dimensions at the same time, resulting in a final weighted feature map.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15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8C360-0FB5-71FF-8F47-ABD64BD8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EF0176-143C-A6B7-0C74-5D73034C6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9" y="278942"/>
            <a:ext cx="7958658" cy="665277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4BEFD8-64E1-608D-D499-147EFF89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795" y="380475"/>
            <a:ext cx="3625132" cy="18630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476BE6-66E7-D4D5-7643-52991B3C9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795" y="2231221"/>
            <a:ext cx="3662744" cy="9767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97B254B-A001-1AF7-4964-6F96537B9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774" y="3195628"/>
            <a:ext cx="4155226" cy="89134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BB47A1F-E929-2086-8321-4FC56186A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6476" y="4000479"/>
            <a:ext cx="4105523" cy="28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4367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LeftStep">
      <a:dk1>
        <a:srgbClr val="000000"/>
      </a:dk1>
      <a:lt1>
        <a:srgbClr val="FFFFFF"/>
      </a:lt1>
      <a:dk2>
        <a:srgbClr val="322441"/>
      </a:dk2>
      <a:lt2>
        <a:srgbClr val="E2E7E8"/>
      </a:lt2>
      <a:accent1>
        <a:srgbClr val="DA8E82"/>
      </a:accent1>
      <a:accent2>
        <a:srgbClr val="D26685"/>
      </a:accent2>
      <a:accent3>
        <a:srgbClr val="DA82BF"/>
      </a:accent3>
      <a:accent4>
        <a:srgbClr val="C666D2"/>
      </a:accent4>
      <a:accent5>
        <a:srgbClr val="AC82DA"/>
      </a:accent5>
      <a:accent6>
        <a:srgbClr val="6C66D2"/>
      </a:accent6>
      <a:hlink>
        <a:srgbClr val="598C94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922</Words>
  <Application>Microsoft Office PowerPoint</Application>
  <PresentationFormat>宽屏</PresentationFormat>
  <Paragraphs>73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Arial</vt:lpstr>
      <vt:lpstr>Felix Titling</vt:lpstr>
      <vt:lpstr>Goudy Old Style</vt:lpstr>
      <vt:lpstr>ArchwayVTI</vt:lpstr>
      <vt:lpstr>SURF REPORT MODEL OPTIMIZATION</vt:lpstr>
      <vt:lpstr>FURTHER IMPROVEMENT</vt:lpstr>
      <vt:lpstr>SOMETHING WE ADD</vt:lpstr>
      <vt:lpstr>REF（Recursive Feature Elimination）</vt:lpstr>
      <vt:lpstr>GridSearch</vt:lpstr>
      <vt:lpstr>CBAM: Convolutional Block Attention Module</vt:lpstr>
      <vt:lpstr>PowerPoint 演示文稿</vt:lpstr>
      <vt:lpstr>Inner Principle and Implementation</vt:lpstr>
      <vt:lpstr>PowerPoint 演示文稿</vt:lpstr>
      <vt:lpstr>LSTM （Long Short-Term Memory）</vt:lpstr>
      <vt:lpstr>LSTM （Long Short-Term Memory）</vt:lpstr>
      <vt:lpstr>TWO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Tianyi.Wu22</dc:creator>
  <cp:lastModifiedBy>Ethan Wu</cp:lastModifiedBy>
  <cp:revision>1</cp:revision>
  <dcterms:created xsi:type="dcterms:W3CDTF">2024-07-15T05:07:08Z</dcterms:created>
  <dcterms:modified xsi:type="dcterms:W3CDTF">2024-07-15T10:44:02Z</dcterms:modified>
</cp:coreProperties>
</file>