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5" r:id="rId4"/>
    <p:sldId id="256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995D-2717-C73E-DD7E-1854FB0B4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1965-C865-75A2-31CB-59DB2A2C6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5D9E-1357-DCA1-E202-5061714E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1545-15B6-7D33-DD40-6252A27A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3C317-7337-750F-DA22-35E039B2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3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DD44-236A-8D15-FB31-ECD78DAD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815F4-7D8E-4FC0-77E2-984627D0B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601A-A678-182C-0BF9-23C11442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FC17-1E6E-19F8-9396-C0859B8C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FE44-E835-8148-F65C-5E497753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0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C3FBC-1FC1-F398-EEEC-B0EA23C2D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0E35-26D7-BBD6-0CC5-C6E27538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418D-3DFF-B048-AAE8-151E7624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994E-D2B4-6B2B-EA11-7C1552A1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C4C8-6BDD-146A-BA09-5D285B8A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0CD1-4B62-2ECF-C9E8-08BB0940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949F-CFAF-66FA-0E15-484063FD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FE2A-7EA1-CEF3-6AFD-699C880C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78E1-5D1D-D77F-860E-647D4BA1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509E-B64C-8819-1EB0-E56401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4DC2-0150-5832-4060-CFAA6CF0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48941-811F-D9A3-3EE2-84933BAF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E87F-1E55-0911-9361-CB1D3633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DD200-BD2D-C091-EBCA-C7D1170A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B7B9-B4A3-5DFB-547B-1F8E089C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2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58DF-0F9B-45F4-ED94-9BA0F46B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E393-DEBB-52FB-2AAE-576CC75C8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7413-3D23-AC33-A4EA-4975593A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AA5A-7A97-AB5F-DE52-E1D05491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7E9BA-83DE-F3F7-7150-D777BA5E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71C8-2FBA-230B-3105-7F8EB41E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1A6B-C831-0979-369A-320F695D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6EFB-E550-D28A-CA99-CA6416F1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AEDC-75F0-B5C0-2BB9-5BFEF5569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07E0-9D03-F6C9-8E39-E6D4AD737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2E86A-F59E-C6EC-45CF-9ECD2FEE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B5733-3F9A-605A-C518-06D09E1D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93FC7-B3EC-6BB7-6CC7-1CB4A2C7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D5558-08AD-C8EB-1492-C7C1D92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3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3547-A3C5-C5F3-F0A8-DFAFC966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5ADCF-716F-6BF9-BF01-2BE63C18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BA6F3-9BCC-0D86-2B3A-22EA8992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E87B-3D5A-8CC2-D969-546A58BA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8BB83-1828-06F0-59AF-84E76DCE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46FB2-5A0D-32AE-7B2A-D72D6E6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F8FBA-7DFE-990D-35F9-EA478E3A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6179-4A03-EE7D-4D48-4E377204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AD8-BE6D-D41B-C9C8-5F783ADE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9F812-C74E-CF12-4077-734E793F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BE4DE-6E8D-9BC4-2568-FE60E46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A4242-AA15-EF4B-9211-CAC66F49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6F4C5-CDE4-7760-BCB5-3C2D5AD8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9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65D2-677D-813C-6F54-758D2ACF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E17B4-3F11-2089-F2AF-01909D8C2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FDDB0-4F4F-D3F5-424E-D2A69EEA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CBAC1-6140-6A7D-6DA4-DA460F15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95966-B05F-1D06-D526-40C708D2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809A1-EA8E-1C03-816F-422D05C2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A1E0C-ACFD-4315-731C-58755281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2CC0A-AA3B-3822-FFD7-98C7133A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4BB4-D884-144A-967E-19D2AC6EF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F09EC-9ED8-4402-8CBB-2CD5DF7212B4}" type="datetimeFigureOut">
              <a:rPr lang="zh-CN" altLang="en-US" smtClean="0"/>
              <a:t>2024/7/11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8950-6C3B-4E73-540E-263DE136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0D2B-10D3-1FC9-63B7-49CE569F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C7301-3AE6-4944-9DCC-779D959982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6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5B270-AF97-300A-03DC-1EAF2BAE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Solvation and further optimization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6321AD8-18D5-F147-CCF8-D59AFBF78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E1644-139C-0365-9A9C-C8E28F487D46}"/>
              </a:ext>
            </a:extLst>
          </p:cNvPr>
          <p:cNvSpPr txBox="1"/>
          <p:nvPr/>
        </p:nvSpPr>
        <p:spPr>
          <a:xfrm>
            <a:off x="1337187" y="5061057"/>
            <a:ext cx="2028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Yongrun</a:t>
            </a:r>
            <a:r>
              <a:rPr lang="en-US" altLang="zh-CN" sz="2000" b="1" dirty="0"/>
              <a:t> Huang</a:t>
            </a:r>
            <a:br>
              <a:rPr lang="en-US" altLang="zh-CN" sz="2000" b="1" dirty="0"/>
            </a:br>
            <a:r>
              <a:rPr lang="en-US" altLang="zh-CN" sz="2000" b="1" dirty="0"/>
              <a:t>Tianyi Wu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Week 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21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6FA-3790-92CD-8F19-171BDBDA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we faced last meeting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83F0A3-B461-3586-253E-CB9368A6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stress</a:t>
            </a:r>
            <a:r>
              <a:rPr lang="zh-CN" altLang="en-US" dirty="0"/>
              <a:t>（</a:t>
            </a:r>
            <a:r>
              <a:rPr lang="en-US" altLang="zh-CN" dirty="0"/>
              <a:t>Ground-truth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Real classification of individual stress states</a:t>
            </a:r>
            <a:r>
              <a:rPr lang="zh-CN" altLang="en-US" dirty="0"/>
              <a:t>：</a:t>
            </a:r>
            <a:r>
              <a:rPr lang="en-US" altLang="zh-CN" dirty="0"/>
              <a:t>either the study protocol conditions as labels, or the answers to the self-report questionnaires </a:t>
            </a:r>
            <a:endParaRPr lang="zh-CN" alt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altLang="zh-CN" dirty="0"/>
              <a:t>‘label’: ID of the respective study protocol condition, sampled at 700 Hz. The following IDs are provided: 0 = not defined / transient, 1 = baseline, 2 = stress, 3 = amusement, 4 = meditation, 5/6/7 = should be ignored in this dataset.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 leakage</a:t>
            </a:r>
            <a:r>
              <a:rPr lang="zh-CN" altLang="en-US" dirty="0"/>
              <a:t>（</a:t>
            </a:r>
            <a:r>
              <a:rPr lang="en-US" altLang="zh-CN" dirty="0"/>
              <a:t>Dataset splitting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K-fold Cross Validation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DB72-4087-103A-E2F3-A7C4C97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9C24-B3B8-DDC1-EB24-1C3D6FAB1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F5B58-D2C9-4EFB-03C5-062B7D64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752101"/>
            <a:ext cx="843080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9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7FB2-8899-DFD5-0D07-7AE41653A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4DE4-0753-4880-2557-974D75FB7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560DA-49CC-FD1F-65B1-4A6209BD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75" y="274221"/>
            <a:ext cx="6697010" cy="596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5CBFD-01D1-FC4F-F119-11A05748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4" y="166232"/>
            <a:ext cx="4544059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7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F7D8C-8A95-D8EC-1ECE-6875FB85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903" y="643466"/>
            <a:ext cx="8878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4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91C7B67-5EC9-03BE-B57A-7CCD4004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50A6357-D092-1953-B362-89400D1D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48" y="728352"/>
            <a:ext cx="6320441" cy="2622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AE63DB-5D08-1B78-4843-8EE9D160E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17" y="3498320"/>
            <a:ext cx="6320441" cy="2054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677C20-E319-BC23-3785-36F0D515B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70" y="314632"/>
            <a:ext cx="4578232" cy="6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A0E7A6-CF19-3153-6BFF-C4C860EB7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77" y="434824"/>
            <a:ext cx="8413607" cy="4354041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7774E-6CBA-290D-16AA-14040C40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45" y="4726461"/>
            <a:ext cx="739204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F258-3646-45BB-4FA5-5FE0BC7D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0E9-519B-E002-0070-EA1C57A1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FCBE9-1AE0-45D6-A6DF-2E5817EC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81" y="294838"/>
            <a:ext cx="5963482" cy="3134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46036-FAA7-8B58-BFD9-EB5A2B1C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91" y="365125"/>
            <a:ext cx="4696480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7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Office Theme</vt:lpstr>
      <vt:lpstr>Problem Solvation and further optimization</vt:lpstr>
      <vt:lpstr>The Problems we faced last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wu</dc:creator>
  <cp:lastModifiedBy>Ethan Wu</cp:lastModifiedBy>
  <cp:revision>1</cp:revision>
  <dcterms:created xsi:type="dcterms:W3CDTF">2024-07-11T02:12:41Z</dcterms:created>
  <dcterms:modified xsi:type="dcterms:W3CDTF">2024-07-11T04:02:51Z</dcterms:modified>
</cp:coreProperties>
</file>