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696575" cy="75628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5250" y="285750"/>
            <a:ext cx="5029200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sassa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" y="762000"/>
            <a:ext cx="51054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sassasa</a:t>
            </a:r>
          </a:p>
        </p:txBody>
      </p:sp>
      <p:pic>
        <p:nvPicPr>
          <p:cNvPr id="5" name="Picture 4" descr="tmpedet9sh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0" y="266700"/>
            <a:ext cx="1415142" cy="952500"/>
          </a:xfrm>
          <a:prstGeom prst="rect">
            <a:avLst/>
          </a:prstGeom>
        </p:spPr>
      </p:pic>
      <p:pic>
        <p:nvPicPr>
          <p:cNvPr id="6" name="Picture 5" descr="e66ba4c2-ecd1-491f-b8e7-36b15c1022c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724025"/>
            <a:ext cx="11887200" cy="49666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