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rgbClr val="1E40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e661c7e7-8a1f-410e-a4cb-a4799824d44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85750"/>
            <a:ext cx="952500" cy="952500"/>
          </a:xfrm>
          <a:prstGeom prst="rect">
            <a:avLst/>
          </a:prstGeom>
        </p:spPr>
      </p:pic>
      <p:pic>
        <p:nvPicPr>
          <p:cNvPr id="4" name="Picture 3" descr="tmpo2hizn7j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0" y="285750"/>
            <a:ext cx="952500" cy="63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250" y="285750"/>
            <a:ext cx="47625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1E40AF"/>
                </a:solidFill>
              </a:defRPr>
            </a:pPr>
            <a:r>
              <a:t>DDG ANDREA DORIA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250" y="762000"/>
            <a:ext cx="4762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0">
                <a:solidFill>
                  <a:srgbClr val="374151"/>
                </a:solidFill>
              </a:defRPr>
            </a:pPr>
            <a:r>
              <a:t>CLASSE ORIZZONTE</a:t>
            </a:r>
          </a:p>
        </p:txBody>
      </p:sp>
      <p:pic>
        <p:nvPicPr>
          <p:cNvPr id="7" name="Picture 6" descr="a4bc959a-a129-4a7c-9d4b-a9b34a5d669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428750"/>
            <a:ext cx="11239500" cy="28575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6250" y="4572000"/>
          <a:ext cx="112395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875"/>
                <a:gridCol w="2809875"/>
                <a:gridCol w="2809875"/>
                <a:gridCol w="2809875"/>
              </a:tblGrid>
              <a:tr h="63500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MOTORI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RADAR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ARMA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MITRAGLIERA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