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262100" cy="100838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jp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1428750" y="285750"/>
            <a:ext cx="5029200" cy="3619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 b="1"/>
            </a:pPr>
            <a:r>
              <a:t>DDG ANDREA DORIA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28750" y="762000"/>
            <a:ext cx="5105400" cy="381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 b="1"/>
            </a:pPr>
            <a:r>
              <a:t>CLASSE ORIZZONTE</a:t>
            </a:r>
          </a:p>
        </p:txBody>
      </p:sp>
      <p:pic>
        <p:nvPicPr>
          <p:cNvPr id="5" name="Picture 4" descr="download_bb1cacc15e604e47b6a7c408cf8954d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2750" y="271973"/>
            <a:ext cx="1415142" cy="941953"/>
          </a:xfrm>
          <a:prstGeom prst="rect">
            <a:avLst/>
          </a:prstGeom>
        </p:spPr>
      </p:pic>
      <p:pic>
        <p:nvPicPr>
          <p:cNvPr id="6" name="Picture 5" descr="6992d7cc-f125-4803-8e17-506341bf4acd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75" y="2796951"/>
            <a:ext cx="11887200" cy="2820754"/>
          </a:xfrm>
          <a:prstGeom prst="rect">
            <a:avLst/>
          </a:prstGeom>
        </p:spPr>
      </p:pic>
      <p:pic>
        <p:nvPicPr>
          <p:cNvPr id="7" name="Picture 6" descr="7395b04b-57a8-467b-ab93-f96243967a88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649" y="475059"/>
            <a:ext cx="952500" cy="53578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