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0696575" cy="75628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7e4bd9f4-d25d-4e6b-9413-253a0db1408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20409"/>
            <a:ext cx="952500" cy="683180"/>
          </a:xfrm>
          <a:prstGeom prst="rect">
            <a:avLst/>
          </a:prstGeom>
        </p:spPr>
      </p:pic>
      <p:pic>
        <p:nvPicPr>
          <p:cNvPr id="4" name="Picture 3" descr="tmppg72t4z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0" y="287833"/>
            <a:ext cx="952500" cy="634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250" y="285750"/>
            <a:ext cx="4762500" cy="381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1E40AF"/>
                </a:solidFill>
              </a:defRPr>
            </a:pPr>
            <a:r>
              <a:t>asasa[NOME UNITÀ]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9250" y="762000"/>
            <a:ext cx="47625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0">
                <a:solidFill>
                  <a:srgbClr val="374151"/>
                </a:solidFill>
              </a:defRPr>
            </a:pPr>
            <a:r>
              <a:t>sasasasa[CLASSE]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250" y="1428750"/>
            <a:ext cx="11239500" cy="2857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[SILHOUETTE]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6250" y="4572000"/>
          <a:ext cx="112395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875"/>
                <a:gridCol w="2809875"/>
                <a:gridCol w="2809875"/>
                <a:gridCol w="2809875"/>
              </a:tblGrid>
              <a:tr h="476250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CARATTERISTICA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VALORE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CARATTERISTICA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VALORE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LUNGHEZZA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 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LARGHEZZA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 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DISLOCAMENTO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 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VELOCITÀ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 kn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EQUIPAGGIO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ARMA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