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96575" cy="75628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5250" y="285750"/>
            <a:ext cx="5029200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sassa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" y="762000"/>
            <a:ext cx="51054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sassasa</a:t>
            </a:r>
          </a:p>
        </p:txBody>
      </p:sp>
      <p:pic>
        <p:nvPicPr>
          <p:cNvPr id="5" name="Picture 4" descr="tmph_xyzh6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0" y="271973"/>
            <a:ext cx="1415142" cy="941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775" y="1724025"/>
            <a:ext cx="11887200" cy="49666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[SILHOUETTE]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