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DDG ANDREA DORIA - CLASSE ORIZZONTE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Presentazione di 1 unità navali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4000" y="28575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762000"/>
            <a:ext cx="5715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pic>
        <p:nvPicPr>
          <p:cNvPr id="4" name="Picture 3" descr="1935dec0-3c96-49df-b726-593ab02821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"/>
            <a:ext cx="1143000" cy="1143000"/>
          </a:xfrm>
          <a:prstGeom prst="rect">
            <a:avLst/>
          </a:prstGeom>
        </p:spPr>
      </p:pic>
      <p:pic>
        <p:nvPicPr>
          <p:cNvPr id="5" name="Picture 4" descr="tmp1l28mm8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90500"/>
            <a:ext cx="1143000" cy="762000"/>
          </a:xfrm>
          <a:prstGeom prst="rect">
            <a:avLst/>
          </a:prstGeom>
        </p:spPr>
      </p:pic>
      <p:pic>
        <p:nvPicPr>
          <p:cNvPr id="6" name="Picture 5" descr="c16653f1-bbc9-466f-a6c5-c3ea24ea447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714500"/>
            <a:ext cx="10315575" cy="28575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" y="4762500"/>
          <a:ext cx="103155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/>
                <a:gridCol w="2578893"/>
                <a:gridCol w="2578893"/>
                <a:gridCol w="2578896"/>
              </a:tblGrid>
              <a:tr h="63500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MOTORI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RADAR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MITRAGLIERA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