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Presentazione di 1 unità navali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524000" y="285750"/>
            <a:ext cx="3810000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CLASSE UNITA': [Classe]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24000" y="762000"/>
            <a:ext cx="3810000" cy="381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/>
            </a:pPr>
            <a:r>
              <a:t>NOME UNITA' NAVALE: [Nome]</a:t>
            </a:r>
          </a:p>
        </p:txBody>
      </p:sp>
      <p:pic>
        <p:nvPicPr>
          <p:cNvPr id="4" name="Picture 3" descr="1935dec0-3c96-49df-b726-593ab02821e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190500"/>
            <a:ext cx="1143000" cy="1143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63075" y="190500"/>
            <a:ext cx="1143000" cy="76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[FLAG]</a:t>
            </a:r>
          </a:p>
        </p:txBody>
      </p:sp>
      <p:pic>
        <p:nvPicPr>
          <p:cNvPr id="6" name="Picture 5" descr="c16653f1-bbc9-466f-a6c5-c3ea24ea4478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0" y="1143000"/>
            <a:ext cx="10315575" cy="28575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500" y="4762500"/>
            <a:ext cx="10315575" cy="1905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000"/>
            </a:pPr>
            <a:r>
              <a:t>CARATTERISTICA | VALORE | CARATTERISTICA | VALORE</a:t>
            </a:r>
          </a:p>
          <a:p>
            <a:r>
              <a:t>MOTORI | XXX | RADAR | XXX</a:t>
            </a:r>
          </a:p>
          <a:p>
            <a:r>
              <a:t>ARMA | XXX | MITRAGLIERA | XXX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