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8557260" cy="60502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5250" y="285750"/>
            <a:ext cx="5029200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sassa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150" y="762000"/>
            <a:ext cx="51054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sassasa</a:t>
            </a:r>
          </a:p>
        </p:txBody>
      </p:sp>
      <p:pic>
        <p:nvPicPr>
          <p:cNvPr id="5" name="Picture 4" descr="download_42a5480d36434dd9b8d0a9db11c7caf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0" y="271973"/>
            <a:ext cx="1415142" cy="941953"/>
          </a:xfrm>
          <a:prstGeom prst="rect">
            <a:avLst/>
          </a:prstGeom>
        </p:spPr>
      </p:pic>
      <p:pic>
        <p:nvPicPr>
          <p:cNvPr id="6" name="Picture 5" descr="a1eefaaa-582d-4abc-8582-87d985c5e7e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419" y="1724025"/>
            <a:ext cx="7449910" cy="4966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