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696575" cy="7562850"/>
          </a:xfrm>
          <a:prstGeom prst="rect">
            <a:avLst/>
          </a:prstGeom>
          <a:noFill/>
          <a:ln w="38100">
            <a:solidFill>
              <a:srgbClr val="1F29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524000" y="28575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76200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pic>
        <p:nvPicPr>
          <p:cNvPr id="5" name="Picture 4" descr="ae65d8d7-b919-4b47-aec9-13e008fed2b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"/>
            <a:ext cx="1143000" cy="1143000"/>
          </a:xfrm>
          <a:prstGeom prst="rect">
            <a:avLst/>
          </a:prstGeom>
        </p:spPr>
      </p:pic>
      <p:pic>
        <p:nvPicPr>
          <p:cNvPr id="6" name="Picture 5" descr="tmp3fj7e22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90500"/>
            <a:ext cx="1143000" cy="762000"/>
          </a:xfrm>
          <a:prstGeom prst="rect">
            <a:avLst/>
          </a:prstGeom>
        </p:spPr>
      </p:pic>
      <p:pic>
        <p:nvPicPr>
          <p:cNvPr id="7" name="Picture 6" descr="a4bc959a-a129-4a7c-9d4b-a9b34a5d669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714500"/>
            <a:ext cx="10315575" cy="28575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" y="4762500"/>
          <a:ext cx="103155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/>
                <a:gridCol w="2578893"/>
                <a:gridCol w="2578893"/>
                <a:gridCol w="2578896"/>
              </a:tblGrid>
              <a:tr h="63500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MOTORI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XXXxxxxxxxxxxxxxxxxxxxxxxxxxxxxxxxx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RADAR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MITRAGLIERA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