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751161" cy="54850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42714" y="228542"/>
            <a:ext cx="4022354" cy="2894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714" y="609447"/>
            <a:ext cx="4083298" cy="304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pic>
        <p:nvPicPr>
          <p:cNvPr id="5" name="Picture 4" descr="download_99d7329bbc1e47dc8761482fb204350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085" y="217522"/>
            <a:ext cx="1131831" cy="753375"/>
          </a:xfrm>
          <a:prstGeom prst="rect">
            <a:avLst/>
          </a:prstGeom>
        </p:spPr>
      </p:pic>
      <p:pic>
        <p:nvPicPr>
          <p:cNvPr id="6" name="Picture 5" descr="6992d7cc-f125-4803-8e17-506341bf4ac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" y="2237001"/>
            <a:ext cx="9507382" cy="2256039"/>
          </a:xfrm>
          <a:prstGeom prst="rect">
            <a:avLst/>
          </a:prstGeom>
        </p:spPr>
      </p:pic>
      <p:pic>
        <p:nvPicPr>
          <p:cNvPr id="7" name="Picture 6" descr="7395b04b-57a8-467b-ab93-f96243967a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70" y="379951"/>
            <a:ext cx="761809" cy="428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