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696575" cy="7562850"/>
          </a:xfrm>
          <a:prstGeom prst="rect">
            <a:avLst/>
          </a:prstGeom>
          <a:noFill/>
          <a:ln w="38100">
            <a:solidFill>
              <a:srgbClr val="1F293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524000" y="285750"/>
            <a:ext cx="3810000" cy="3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CLASSE ORIZZONTE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762000"/>
            <a:ext cx="3810000" cy="3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DDG ANDREA DORIA</a:t>
            </a:r>
          </a:p>
        </p:txBody>
      </p:sp>
      <p:pic>
        <p:nvPicPr>
          <p:cNvPr id="5" name="Picture 4" descr="1f9195e6-fe9f-44bd-9be5-a2746b72a47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90500"/>
            <a:ext cx="1143000" cy="1143000"/>
          </a:xfrm>
          <a:prstGeom prst="rect">
            <a:avLst/>
          </a:prstGeom>
        </p:spPr>
      </p:pic>
      <p:pic>
        <p:nvPicPr>
          <p:cNvPr id="6" name="Picture 5" descr="tmp0ir7xs8j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075" y="190500"/>
            <a:ext cx="1143000" cy="762000"/>
          </a:xfrm>
          <a:prstGeom prst="rect">
            <a:avLst/>
          </a:prstGeom>
        </p:spPr>
      </p:pic>
      <p:pic>
        <p:nvPicPr>
          <p:cNvPr id="7" name="Picture 6" descr="08bf0611-e3ce-490d-8b00-52b14072164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1714500"/>
            <a:ext cx="10315575" cy="28575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500" y="4762500"/>
          <a:ext cx="1031557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93"/>
                <a:gridCol w="2578893"/>
                <a:gridCol w="2578893"/>
                <a:gridCol w="2578896"/>
              </a:tblGrid>
              <a:tr h="635000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CARATTERISTICA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VALORE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CARATTERISTICA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VALORE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MOTORI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XXXxxxxxxxxxxxxxxxxxxxxxxxxxxxxxxxx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RADAR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ARMA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MITRAGLIERA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