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Presentazione di 4 unità navali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143000" y="228600"/>
            <a:ext cx="4023360" cy="289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DDG ANDREA DORIA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"/>
            <a:ext cx="408432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ORIZZONTE</a:t>
            </a:r>
          </a:p>
        </p:txBody>
      </p:sp>
      <p:pic>
        <p:nvPicPr>
          <p:cNvPr id="5" name="Picture 4" descr="download_e9fcb18065e54612a9a7ae63455855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17578"/>
            <a:ext cx="1132114" cy="753563"/>
          </a:xfrm>
          <a:prstGeom prst="rect">
            <a:avLst/>
          </a:prstGeom>
        </p:spPr>
      </p:pic>
      <p:pic>
        <p:nvPicPr>
          <p:cNvPr id="6" name="Picture 5" descr="6992d7cc-f125-4803-8e17-506341bf4ac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2237560"/>
            <a:ext cx="9509760" cy="2256603"/>
          </a:xfrm>
          <a:prstGeom prst="rect">
            <a:avLst/>
          </a:prstGeom>
        </p:spPr>
      </p:pic>
      <p:pic>
        <p:nvPicPr>
          <p:cNvPr id="7" name="Picture 6" descr="7395b04b-57a8-467b-ab93-f96243967a8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380047"/>
            <a:ext cx="762000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143000" y="228600"/>
            <a:ext cx="4023360" cy="289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DDG ANDREA DORIA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"/>
            <a:ext cx="408432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ORIZZONTE</a:t>
            </a:r>
          </a:p>
        </p:txBody>
      </p:sp>
      <p:pic>
        <p:nvPicPr>
          <p:cNvPr id="5" name="Picture 4" descr="download_e9fcb18065e54612a9a7ae63455855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17578"/>
            <a:ext cx="1132114" cy="753563"/>
          </a:xfrm>
          <a:prstGeom prst="rect">
            <a:avLst/>
          </a:prstGeom>
        </p:spPr>
      </p:pic>
      <p:pic>
        <p:nvPicPr>
          <p:cNvPr id="6" name="Picture 5" descr="6992d7cc-f125-4803-8e17-506341bf4ac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2237560"/>
            <a:ext cx="9509760" cy="2256603"/>
          </a:xfrm>
          <a:prstGeom prst="rect">
            <a:avLst/>
          </a:prstGeom>
        </p:spPr>
      </p:pic>
      <p:pic>
        <p:nvPicPr>
          <p:cNvPr id="7" name="Picture 6" descr="7395b04b-57a8-467b-ab93-f96243967a8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380047"/>
            <a:ext cx="762000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7e4bd9f4-d25d-4e6b-9413-253a0db1408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6327"/>
            <a:ext cx="762000" cy="546544"/>
          </a:xfrm>
          <a:prstGeom prst="rect">
            <a:avLst/>
          </a:prstGeom>
        </p:spPr>
      </p:pic>
      <p:pic>
        <p:nvPicPr>
          <p:cNvPr id="4" name="Picture 3" descr="download_6e8ec3dd15b24420a78481e6d438aaf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30266"/>
            <a:ext cx="762000" cy="507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228600"/>
            <a:ext cx="38100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40AF"/>
                </a:solidFill>
              </a:defRPr>
            </a:pPr>
            <a:r>
              <a:t>asasa[NOME UNITÀ]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609600"/>
            <a:ext cx="3810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0">
                <a:solidFill>
                  <a:srgbClr val="374151"/>
                </a:solidFill>
              </a:defRPr>
            </a:pPr>
            <a:r>
              <a:t>sasasasa[CLASSE]</a:t>
            </a:r>
          </a:p>
        </p:txBody>
      </p:sp>
      <p:pic>
        <p:nvPicPr>
          <p:cNvPr id="7" name="Picture 6" descr="4322125b-624e-4cf6-b1ce-7a4ecfa0e24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0" y="1143000"/>
            <a:ext cx="4064000" cy="2286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657600"/>
          <a:ext cx="8991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  <a:gridCol w="2247900"/>
                <a:gridCol w="2247900"/>
              </a:tblGrid>
              <a:tr h="38100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LUNGHEZZA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LARGHEZZA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DISLOCAMENTO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VELOCITÀ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kn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EQUIPAGGIO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4023360" cy="289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" y="609600"/>
            <a:ext cx="408432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sassasa</a:t>
            </a:r>
          </a:p>
        </p:txBody>
      </p:sp>
      <p:pic>
        <p:nvPicPr>
          <p:cNvPr id="5" name="Picture 4" descr="download_4620add10319446c9c60ff76ada50f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17578"/>
            <a:ext cx="1132114" cy="753563"/>
          </a:xfrm>
          <a:prstGeom prst="rect">
            <a:avLst/>
          </a:prstGeom>
        </p:spPr>
      </p:pic>
      <p:pic>
        <p:nvPicPr>
          <p:cNvPr id="6" name="Picture 5" descr="a1eefaaa-582d-4abc-8582-87d985c5e7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36" y="1379220"/>
            <a:ext cx="5959927" cy="3973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