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">
            <a:solidFill>
              <a:srgbClr val="1E40A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919cd18b-ca36-4d8e-8efb-1d684b7397d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285750"/>
            <a:ext cx="952500" cy="952500"/>
          </a:xfrm>
          <a:prstGeom prst="rect">
            <a:avLst/>
          </a:prstGeom>
        </p:spPr>
      </p:pic>
      <p:pic>
        <p:nvPicPr>
          <p:cNvPr id="4" name="Picture 3" descr="tmpgs2xiho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250" y="285750"/>
            <a:ext cx="952500" cy="638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9250" y="285750"/>
            <a:ext cx="4762500" cy="381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1E40AF"/>
                </a:solidFill>
              </a:defRPr>
            </a:pPr>
            <a:r>
              <a:t>DDG ANDREA DORIA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9250" y="762000"/>
            <a:ext cx="476250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0">
                <a:solidFill>
                  <a:srgbClr val="374151"/>
                </a:solidFill>
              </a:defRPr>
            </a:pPr>
            <a:r>
              <a:t>CLASSE ORIZZONTE</a:t>
            </a:r>
          </a:p>
        </p:txBody>
      </p:sp>
      <p:pic>
        <p:nvPicPr>
          <p:cNvPr id="7" name="Picture 6" descr="1c3c6f4a-5c8f-4cbb-a612-06ae5ae7f98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0" y="1428750"/>
            <a:ext cx="11239500" cy="285750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76250" y="4572000"/>
          <a:ext cx="112395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9875"/>
                <a:gridCol w="2809875"/>
                <a:gridCol w="2809875"/>
                <a:gridCol w="2809875"/>
              </a:tblGrid>
              <a:tr h="476250">
                <a:tc>
                  <a:txBody>
                    <a:bodyPr/>
                    <a:lstStyle/>
                    <a:p>
                      <a:pPr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CARATTERISTICA</a:t>
                      </a:r>
                    </a:p>
                  </a:txBody>
                  <a:tcP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VALORE</a:t>
                      </a:r>
                    </a:p>
                  </a:txBody>
                  <a:tcP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CARATTERISTICA</a:t>
                      </a:r>
                    </a:p>
                  </a:txBody>
                  <a:tcP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VALORE</a:t>
                      </a:r>
                    </a:p>
                  </a:txBody>
                  <a:tcPr>
                    <a:solidFill>
                      <a:srgbClr val="1F497D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LUNGHEZZA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XXX 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LARGHEZZA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XXX 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DISLOCAMENTO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XXX 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VELOCITÀ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XXX kn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EQUIPAGGIO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XXX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ARMA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XXX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