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96575" cy="75628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696575" cy="756285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919cd18b-ca36-4d8e-8efb-1d684b7397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"/>
            <a:ext cx="1143000" cy="1143000"/>
          </a:xfrm>
          <a:prstGeom prst="rect">
            <a:avLst/>
          </a:prstGeom>
        </p:spPr>
      </p:pic>
      <p:pic>
        <p:nvPicPr>
          <p:cNvPr id="4" name="Picture 3" descr="tmpomju4su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075" y="190500"/>
            <a:ext cx="1143000" cy="76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285750"/>
            <a:ext cx="57150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CLASSE UNITA'</a:t>
            </a:r>
          </a:p>
          <a:p>
            <a:r>
              <a:t>NOME UNITA' NAVALE</a:t>
            </a:r>
          </a:p>
        </p:txBody>
      </p:sp>
      <p:pic>
        <p:nvPicPr>
          <p:cNvPr id="6" name="Picture 5" descr="1c3c6f4a-5c8f-4cbb-a612-06ae5ae7f98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1714500"/>
            <a:ext cx="10315575" cy="28575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" y="4762500"/>
          <a:ext cx="10315575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/>
                <a:gridCol w="2578893"/>
                <a:gridCol w="2578893"/>
                <a:gridCol w="2578896"/>
              </a:tblGrid>
              <a:tr h="47625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CARATTERISTICA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VALORE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LUNGHEZZA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LARGHEZZA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DISLOCAMENTO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VELOCITÀ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 kn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EQUIPAGGIO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ARMA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XXX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