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4" r:id="rId8"/>
    <p:sldId id="259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3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9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0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0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1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3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1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9C4E-DEA4-4FC3-B2F5-917183ECCF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40D0FD-8CFB-4059-8E91-375D9592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l.edu/~slung/427546s2018/finalProject/finalProjec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CF066-BC43-49AC-9C05-66FFD73B9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CG Project: </a:t>
            </a:r>
            <a:br>
              <a:rPr lang="en-US" dirty="0"/>
            </a:br>
            <a:r>
              <a:rPr lang="en-US" dirty="0"/>
              <a:t>my </a:t>
            </a:r>
            <a:r>
              <a:rPr lang="en-US" dirty="0" err="1"/>
              <a:t>parthenon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664F0E-96C5-4B9A-8F25-F9623C50D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Yaolung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04/25/2018</a:t>
            </a:r>
          </a:p>
        </p:txBody>
      </p:sp>
    </p:spTree>
    <p:extLst>
      <p:ext uri="{BB962C8B-B14F-4D97-AF65-F5344CB8AC3E}">
        <p14:creationId xmlns:p14="http://schemas.microsoft.com/office/powerpoint/2010/main" val="6800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45B10-E4A6-4D8D-8797-0D4BC86D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F9CC5C-1830-4801-8F86-7A4B0087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My Parthenon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3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3">
            <a:extLst>
              <a:ext uri="{FF2B5EF4-FFF2-40B4-BE49-F238E27FC236}">
                <a16:creationId xmlns:a16="http://schemas.microsoft.com/office/drawing/2014/main" id="{BFEDC483-EDF8-4580-BAB2-FAFF97322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63" b="144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76F96-2EA2-4945-A0CC-B360425C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A3643-4366-4203-B2D8-DF48C34C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1.  What I did in this project?</a:t>
            </a:r>
          </a:p>
          <a:p>
            <a:r>
              <a:rPr lang="en-US" dirty="0"/>
              <a:t>II. What did I learn?</a:t>
            </a:r>
          </a:p>
          <a:p>
            <a:r>
              <a:rPr lang="en-US" dirty="0"/>
              <a:t>III. Demo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BCDC93-E13A-4F9D-8194-A75FDA7B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33" y="1853754"/>
            <a:ext cx="7120467" cy="40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16178E0E-A207-4385-877A-5EC05CC9B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12" y="864850"/>
            <a:ext cx="3810173" cy="46607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72F3FFC-F3F0-4872-A597-4C66CE15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Project features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DA3C5-CEAE-4C4B-9D2A-64284F14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Draw three 2D "elevations" (front, top, side)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13B16B-F539-4A3F-821F-7AEB2097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80" y="3532252"/>
            <a:ext cx="49625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3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F3FFC-F3F0-4872-A597-4C66CE15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Project features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DA3C5-CEAE-4C4B-9D2A-64284F14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/>
              <a:t>Transform object: apply 3D (Translate/Rotate/Scale/SHear)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41D000-9024-4145-98D9-BA60232E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804519"/>
            <a:ext cx="3467100" cy="50101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0A6991-34D8-472F-A2FE-D32158882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0" y="2752725"/>
            <a:ext cx="7439025" cy="676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0926B85-B04A-4D9C-AFB2-7E29C9B8C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5" y="4057015"/>
            <a:ext cx="844740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F58753C9-79E0-4541-AD98-1871B63D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03" y="805583"/>
            <a:ext cx="3111058" cy="46607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72F3FFC-F3F0-4872-A597-4C66CE15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Project features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DA3C5-CEAE-4C4B-9D2A-64284F14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 dirty="0"/>
              <a:t>Viewing: view your created object from multiple views.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C2FB98-C039-464A-98CE-2FDB4151C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14" y="4580520"/>
            <a:ext cx="44291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一張含有 室內, 傢俱 的圖片&#10;&#10;描述是以高可信度產生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 descr="一張含有 室內, 傢俱 的圖片&#10;&#10;描述是以高可信度產生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A2BCDA00-0498-47E8-945C-80C166E9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01" y="825903"/>
            <a:ext cx="4338217" cy="46607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72F3FFC-F3F0-4872-A597-4C66CE15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Project features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DA3C5-CEAE-4C4B-9D2A-64284F14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Transform camera/viewer/light sources(s).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A009C6-68AE-4943-9294-35719A4E1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82" y="4423957"/>
            <a:ext cx="6238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8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CAD6A3B-9E78-4BB8-9733-2C16EB44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34" y="2015734"/>
            <a:ext cx="6001413" cy="283566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72F3FFC-F3F0-4872-A597-4C66CE15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Project features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DA3C5-CEAE-4C4B-9D2A-64284F14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Generate different projections of the objects: </a:t>
            </a:r>
            <a:r>
              <a:rPr lang="en-US" dirty="0" err="1"/>
              <a:t>Isometic</a:t>
            </a:r>
            <a:endParaRPr lang="en-US" dirty="0"/>
          </a:p>
          <a:p>
            <a:r>
              <a:rPr lang="en-US" dirty="0"/>
              <a:t>Edit/Change perspective projection vanishing points (1, 2, 3)</a:t>
            </a:r>
          </a:p>
        </p:txBody>
      </p:sp>
    </p:spTree>
    <p:extLst>
      <p:ext uri="{BB962C8B-B14F-4D97-AF65-F5344CB8AC3E}">
        <p14:creationId xmlns:p14="http://schemas.microsoft.com/office/powerpoint/2010/main" val="408350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一張含有 室內, 傢俱 的圖片&#10;&#10;描述是以高可信度產生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 descr="一張含有 室內, 傢俱 的圖片&#10;&#10;描述是以高可信度產生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草, 建築物, 室外, 坐 的圖片&#10;&#10;描述是以非常高的可信度產生">
            <a:extLst>
              <a:ext uri="{FF2B5EF4-FFF2-40B4-BE49-F238E27FC236}">
                <a16:creationId xmlns:a16="http://schemas.microsoft.com/office/drawing/2014/main" id="{2C96B107-91E8-48B0-ACA2-417D8662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916166"/>
            <a:ext cx="4960442" cy="44395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72F3FFC-F3F0-4872-A597-4C66CE15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Project features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DA3C5-CEAE-4C4B-9D2A-64284F14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 Create texture/bump/environmental mappings for the object.</a:t>
            </a:r>
          </a:p>
        </p:txBody>
      </p:sp>
    </p:spTree>
    <p:extLst>
      <p:ext uri="{BB962C8B-B14F-4D97-AF65-F5344CB8AC3E}">
        <p14:creationId xmlns:p14="http://schemas.microsoft.com/office/powerpoint/2010/main" val="22138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32EF7-E6E0-43E6-AF62-C8E71115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learned…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3E898-4F24-4AE2-BFEE-46B1161D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/>
              <a:t>Graphic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8884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</TotalTime>
  <Words>98</Words>
  <Application>Microsoft Office PowerPoint</Application>
  <PresentationFormat>寬螢幕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Gill Sans MT</vt:lpstr>
      <vt:lpstr>圖庫</vt:lpstr>
      <vt:lpstr>CG Project:  my parthenon</vt:lpstr>
      <vt:lpstr>outline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I learned…</vt:lpstr>
      <vt:lpstr>Demo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 Project:  my parthenon</dc:title>
  <dc:creator>ethan</dc:creator>
  <cp:lastModifiedBy>ethan</cp:lastModifiedBy>
  <cp:revision>9</cp:revision>
  <dcterms:created xsi:type="dcterms:W3CDTF">2018-04-25T18:24:30Z</dcterms:created>
  <dcterms:modified xsi:type="dcterms:W3CDTF">2018-04-25T22:10:17Z</dcterms:modified>
</cp:coreProperties>
</file>