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sldIdLst>
    <p:sldId id="340" r:id="rId2"/>
    <p:sldId id="365" r:id="rId3"/>
    <p:sldId id="367" r:id="rId4"/>
    <p:sldId id="364" r:id="rId5"/>
    <p:sldId id="339" r:id="rId6"/>
    <p:sldId id="324" r:id="rId7"/>
    <p:sldId id="331" r:id="rId8"/>
    <p:sldId id="337" r:id="rId9"/>
    <p:sldId id="332" r:id="rId10"/>
    <p:sldId id="333" r:id="rId11"/>
    <p:sldId id="335" r:id="rId12"/>
    <p:sldId id="336" r:id="rId13"/>
    <p:sldId id="338" r:id="rId14"/>
    <p:sldId id="357" r:id="rId15"/>
    <p:sldId id="358" r:id="rId16"/>
    <p:sldId id="359" r:id="rId17"/>
    <p:sldId id="268" r:id="rId18"/>
    <p:sldId id="321" r:id="rId19"/>
    <p:sldId id="361" r:id="rId20"/>
    <p:sldId id="362" r:id="rId21"/>
    <p:sldId id="266" r:id="rId22"/>
    <p:sldId id="276" r:id="rId23"/>
    <p:sldId id="258" r:id="rId24"/>
    <p:sldId id="271" r:id="rId25"/>
    <p:sldId id="272" r:id="rId26"/>
    <p:sldId id="260" r:id="rId27"/>
    <p:sldId id="273" r:id="rId28"/>
    <p:sldId id="275" r:id="rId29"/>
    <p:sldId id="274" r:id="rId30"/>
    <p:sldId id="363" r:id="rId31"/>
    <p:sldId id="259" r:id="rId32"/>
    <p:sldId id="343" r:id="rId33"/>
    <p:sldId id="278" r:id="rId34"/>
    <p:sldId id="277" r:id="rId35"/>
    <p:sldId id="279" r:id="rId36"/>
    <p:sldId id="280" r:id="rId37"/>
    <p:sldId id="344" r:id="rId38"/>
    <p:sldId id="282" r:id="rId39"/>
    <p:sldId id="281" r:id="rId40"/>
    <p:sldId id="283" r:id="rId41"/>
    <p:sldId id="306" r:id="rId42"/>
    <p:sldId id="318" r:id="rId43"/>
    <p:sldId id="325" r:id="rId44"/>
    <p:sldId id="345" r:id="rId45"/>
    <p:sldId id="346" r:id="rId46"/>
    <p:sldId id="347" r:id="rId47"/>
    <p:sldId id="348" r:id="rId48"/>
    <p:sldId id="261" r:id="rId49"/>
    <p:sldId id="349" r:id="rId50"/>
    <p:sldId id="287" r:id="rId51"/>
    <p:sldId id="289" r:id="rId52"/>
    <p:sldId id="291" r:id="rId53"/>
    <p:sldId id="290" r:id="rId54"/>
    <p:sldId id="292" r:id="rId55"/>
    <p:sldId id="320" r:id="rId56"/>
    <p:sldId id="293" r:id="rId57"/>
    <p:sldId id="319" r:id="rId58"/>
    <p:sldId id="351" r:id="rId59"/>
    <p:sldId id="350" r:id="rId60"/>
    <p:sldId id="262" r:id="rId61"/>
    <p:sldId id="285" r:id="rId62"/>
    <p:sldId id="286" r:id="rId63"/>
    <p:sldId id="310" r:id="rId64"/>
    <p:sldId id="353" r:id="rId65"/>
    <p:sldId id="355" r:id="rId66"/>
    <p:sldId id="356" r:id="rId67"/>
    <p:sldId id="263" r:id="rId68"/>
    <p:sldId id="294" r:id="rId69"/>
    <p:sldId id="301" r:id="rId70"/>
    <p:sldId id="296" r:id="rId71"/>
    <p:sldId id="298" r:id="rId72"/>
    <p:sldId id="300" r:id="rId73"/>
    <p:sldId id="299" r:id="rId74"/>
    <p:sldId id="302" r:id="rId75"/>
    <p:sldId id="264" r:id="rId76"/>
    <p:sldId id="323" r:id="rId77"/>
    <p:sldId id="326" r:id="rId78"/>
    <p:sldId id="327" r:id="rId79"/>
    <p:sldId id="328" r:id="rId80"/>
    <p:sldId id="329" r:id="rId81"/>
    <p:sldId id="330" r:id="rId82"/>
    <p:sldId id="256" r:id="rId83"/>
    <p:sldId id="307" r:id="rId84"/>
    <p:sldId id="313" r:id="rId85"/>
    <p:sldId id="317" r:id="rId86"/>
    <p:sldId id="314" r:id="rId87"/>
    <p:sldId id="315" r:id="rId88"/>
    <p:sldId id="308" r:id="rId89"/>
    <p:sldId id="316" r:id="rId90"/>
    <p:sldId id="322" r:id="rId9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其他" id="{0A3C5A88-83BD-F94B-9CB0-86EC3801121D}">
          <p14:sldIdLst>
            <p14:sldId id="340"/>
            <p14:sldId id="365"/>
            <p14:sldId id="367"/>
            <p14:sldId id="364"/>
          </p14:sldIdLst>
        </p14:section>
        <p14:section name="流程" id="{2CEDBE5D-4010-F14C-8100-26B955B7074A}">
          <p14:sldIdLst>
            <p14:sldId id="339"/>
            <p14:sldId id="324"/>
            <p14:sldId id="331"/>
            <p14:sldId id="337"/>
            <p14:sldId id="332"/>
            <p14:sldId id="333"/>
            <p14:sldId id="335"/>
          </p14:sldIdLst>
        </p14:section>
        <p14:section name="local" id="{35064A88-7332-1C4C-A208-B37A81BFC9DD}">
          <p14:sldIdLst>
            <p14:sldId id="336"/>
            <p14:sldId id="338"/>
          </p14:sldIdLst>
        </p14:section>
        <p14:section name="Order function" id="{D672EB6E-9F25-2B4A-880B-7686C2878908}">
          <p14:sldIdLst>
            <p14:sldId id="357"/>
            <p14:sldId id="358"/>
            <p14:sldId id="359"/>
            <p14:sldId id="268"/>
            <p14:sldId id="321"/>
            <p14:sldId id="361"/>
            <p14:sldId id="362"/>
          </p14:sldIdLst>
        </p14:section>
        <p14:section name="Calculate function" id="{3CCED5DE-9C79-AD48-8346-E59C282E7945}">
          <p14:sldIdLst>
            <p14:sldId id="266"/>
            <p14:sldId id="276"/>
          </p14:sldIdLst>
        </p14:section>
        <p14:section name="Product function" id="{DB4923DB-4439-594A-9396-FC0F47372BA7}">
          <p14:sldIdLst>
            <p14:sldId id="258"/>
            <p14:sldId id="271"/>
            <p14:sldId id="272"/>
          </p14:sldIdLst>
        </p14:section>
        <p14:section name="Storage function" id="{82306F58-8DE3-8E4B-8F94-10DA4327B64A}">
          <p14:sldIdLst>
            <p14:sldId id="260"/>
            <p14:sldId id="273"/>
            <p14:sldId id="275"/>
            <p14:sldId id="274"/>
            <p14:sldId id="363"/>
          </p14:sldIdLst>
        </p14:section>
        <p14:section name="Container function" id="{3C0612C0-4A92-4040-A7E8-A5806B20BEC9}">
          <p14:sldIdLst>
            <p14:sldId id="259"/>
            <p14:sldId id="343"/>
            <p14:sldId id="278"/>
            <p14:sldId id="277"/>
            <p14:sldId id="279"/>
            <p14:sldId id="280"/>
            <p14:sldId id="344"/>
            <p14:sldId id="282"/>
            <p14:sldId id="281"/>
            <p14:sldId id="283"/>
            <p14:sldId id="306"/>
            <p14:sldId id="318"/>
            <p14:sldId id="325"/>
            <p14:sldId id="345"/>
            <p14:sldId id="346"/>
            <p14:sldId id="347"/>
            <p14:sldId id="348"/>
          </p14:sldIdLst>
        </p14:section>
        <p14:section name="Workstation function" id="{DC4BCA6E-E77F-4D43-8369-30BCB4C33031}">
          <p14:sldIdLst>
            <p14:sldId id="261"/>
            <p14:sldId id="349"/>
            <p14:sldId id="287"/>
            <p14:sldId id="289"/>
            <p14:sldId id="291"/>
            <p14:sldId id="290"/>
            <p14:sldId id="292"/>
            <p14:sldId id="320"/>
            <p14:sldId id="293"/>
            <p14:sldId id="319"/>
            <p14:sldId id="351"/>
            <p14:sldId id="350"/>
          </p14:sldIdLst>
        </p14:section>
        <p14:section name="Arms function" id="{75401B11-0A34-1643-A1BF-9F6B9E0AE4A4}">
          <p14:sldIdLst>
            <p14:sldId id="262"/>
            <p14:sldId id="285"/>
            <p14:sldId id="286"/>
            <p14:sldId id="310"/>
            <p14:sldId id="353"/>
            <p14:sldId id="355"/>
            <p14:sldId id="356"/>
          </p14:sldIdLst>
        </p14:section>
        <p14:section name="Others function" id="{A923ED3B-AB37-7440-BF20-63B3C9A45006}">
          <p14:sldIdLst>
            <p14:sldId id="263"/>
            <p14:sldId id="294"/>
            <p14:sldId id="301"/>
            <p14:sldId id="296"/>
            <p14:sldId id="298"/>
            <p14:sldId id="300"/>
            <p14:sldId id="299"/>
            <p14:sldId id="302"/>
          </p14:sldIdLst>
        </p14:section>
        <p14:section name="Redis function" id="{F1165B0E-2B31-394A-AEB6-40A9D1D432E2}">
          <p14:sldIdLst>
            <p14:sldId id="264"/>
            <p14:sldId id="323"/>
            <p14:sldId id="326"/>
            <p14:sldId id="327"/>
            <p14:sldId id="328"/>
            <p14:sldId id="329"/>
            <p14:sldId id="330"/>
          </p14:sldIdLst>
        </p14:section>
        <p14:section name="舊" id="{E7A9AD95-B83B-1049-886F-8F0148017F4F}">
          <p14:sldIdLst>
            <p14:sldId id="256"/>
            <p14:sldId id="307"/>
            <p14:sldId id="313"/>
            <p14:sldId id="317"/>
            <p14:sldId id="314"/>
            <p14:sldId id="315"/>
            <p14:sldId id="308"/>
            <p14:sldId id="316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72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3DAE-9E36-BC46-ADFC-51A6E3F73203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B4897-9888-6446-BED8-469BCD3698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61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267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8544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12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213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6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308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0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464A0-4ED1-6B46-A421-2F9BB5F3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A6609-CFB4-094E-A60A-C14C3FA2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832CF-CDBF-3543-BCB4-3F44D80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FA958-6FE2-F043-91BD-0325CA85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26A9C-C52D-3344-B279-EA148438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B2EB7-9ED0-EA4E-A2C1-1CC816A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73862-48FE-AE4E-B60D-5A610312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C1406-13AB-2F4E-B721-422E05D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9517A-CB3C-E34F-B52F-4FAA778B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FE5E0-4837-234E-BC29-16FD26B9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43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CE4ABE-C1D3-5948-B095-3A24EE67C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5A4CA-4A97-4946-A514-510B3F25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E2653-AF18-944B-8893-661170E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9DA52-C991-3848-9DB8-D16822F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4C0BC-C56C-E64F-ACE1-B5A84D65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9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EE0B-91C5-9049-8AEF-9235E31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3039-2A28-7B4E-BB57-59AB9FC3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FFE0D-0CDD-3046-AC09-6E07D57B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B8329-37BB-8841-BC6C-F2D16C82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89021-5251-7F44-9C05-3D0183D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406FD-A89A-CC49-B19B-27851CDD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C2D4B-76AB-E340-B2CE-7FF3DA31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36371-892B-354B-A3B1-29CD4B3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1BE10-0FE1-3742-8005-90A207C8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6BCA-7156-B448-B7D5-CEE2CD00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45BD5-A1B8-0943-A0FF-1AF2BA13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BA378-ED88-CF43-A478-075B300E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0933A5-9268-C745-94E2-ACF984FB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65F22-F1FC-FD43-BA4F-7ACEA3C5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C7655-C62F-C04C-B0A6-93F2452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B00E9-B546-2A40-8FA0-8E579FC6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20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C030-F70A-7F48-B3AA-B97FA9F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F25E6-4EAB-F344-932E-B6AD8723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01B243-9551-8D45-B075-AD733BA5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2E3995-53E2-9C43-AED8-C342FFBE8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4E4EB-9C43-6644-9FF2-B6450EB2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E64F9B-25E4-B74F-9CCD-FAC1401E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E9C88B-CD30-644B-91F4-6BBB938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7E77A7-48AF-3142-AEC9-7625A60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8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F441-3D34-BE4E-B28E-E07D9F7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F5B0FA-3E6D-AF44-8365-E091955E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9DFD33-6942-F047-8B55-05F52949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31C3C-B8CA-B549-A131-63558AA7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4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6301BC-E42C-824B-AABF-8B9D992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CB5192-B7CC-0A47-9B61-56FAB03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6D3BFF-5670-AB48-A69C-5958C7B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1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8E19-396B-9D44-A4CC-08572E56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9EC97-C93E-4A47-8B38-F2E57CA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76EE1-A178-594D-869A-AD5D24EB7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99D4EE-FF16-3744-A5EF-C5E0B7F6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773A9-41B3-0146-8910-4475845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0323E-E238-8A4E-81FB-2AD9000E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7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E943C-1174-0B45-9961-869ABB9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E2EB78-0C19-B54D-8576-215B5FC3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55E0B3-AFAE-5C49-B3B0-DB94CA7B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CBA6F-D454-1B46-9D08-CDD2147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D076F8-4744-8449-AFB3-91EC81D5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C1FFD-3122-E842-998B-F3D47F6A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8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C785EB-152B-3C4D-9A5B-7A9442B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8F48D-8CD9-3847-80E8-77FB87CA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CCC61-F362-014B-99E6-7BF78E19F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0CE02-943E-EB43-8E9C-5FB1E359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22998-35CF-454C-BF99-42C8578B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2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5C1B0C-747E-F44D-B221-7B741D637591}"/>
              </a:ext>
            </a:extLst>
          </p:cNvPr>
          <p:cNvSpPr/>
          <p:nvPr/>
        </p:nvSpPr>
        <p:spPr>
          <a:xfrm>
            <a:off x="441794" y="1356189"/>
            <a:ext cx="6010377" cy="4130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6E430B-2F60-614B-B93B-88658002388D}"/>
              </a:ext>
            </a:extLst>
          </p:cNvPr>
          <p:cNvSpPr txBox="1"/>
          <p:nvPr/>
        </p:nvSpPr>
        <p:spPr>
          <a:xfrm>
            <a:off x="2167853" y="2623902"/>
            <a:ext cx="9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立體倉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F1C0E6-A1A8-5040-89CA-7A96A1CB8196}"/>
              </a:ext>
            </a:extLst>
          </p:cNvPr>
          <p:cNvSpPr txBox="1"/>
          <p:nvPr/>
        </p:nvSpPr>
        <p:spPr>
          <a:xfrm>
            <a:off x="3856240" y="3762034"/>
            <a:ext cx="9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</a:p>
        </p:txBody>
      </p: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89BA8B82-FFCA-CC4C-98BE-6CA24DB1C1D0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2781893" y="2872353"/>
            <a:ext cx="953466" cy="1195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4665500E-3449-0B4A-B238-0ED96E93DB12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3275054" y="2687687"/>
            <a:ext cx="953466" cy="1195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68FCEF-A436-9A4F-8EAC-5CAF81DBC75C}"/>
              </a:ext>
            </a:extLst>
          </p:cNvPr>
          <p:cNvSpPr txBox="1"/>
          <p:nvPr/>
        </p:nvSpPr>
        <p:spPr>
          <a:xfrm>
            <a:off x="1941822" y="3195880"/>
            <a:ext cx="71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DC0979-D7AC-6348-8DEF-7A19F914F031}"/>
              </a:ext>
            </a:extLst>
          </p:cNvPr>
          <p:cNvSpPr txBox="1"/>
          <p:nvPr/>
        </p:nvSpPr>
        <p:spPr>
          <a:xfrm>
            <a:off x="4424746" y="3199463"/>
            <a:ext cx="71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2FBB76-89E4-C34A-92A3-3A2938C20E47}"/>
              </a:ext>
            </a:extLst>
          </p:cNvPr>
          <p:cNvSpPr txBox="1"/>
          <p:nvPr/>
        </p:nvSpPr>
        <p:spPr>
          <a:xfrm>
            <a:off x="513712" y="1417833"/>
            <a:ext cx="87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整倉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6D494D-DAFE-1D4A-B0DE-0B53BFA5634E}"/>
              </a:ext>
            </a:extLst>
          </p:cNvPr>
          <p:cNvSpPr txBox="1"/>
          <p:nvPr/>
        </p:nvSpPr>
        <p:spPr>
          <a:xfrm>
            <a:off x="3647336" y="4921891"/>
            <a:ext cx="140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換箱、補貨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DF104D02-8266-AE4C-82E0-199823B4472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349400" y="4131366"/>
            <a:ext cx="0" cy="79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07CDA72-0780-7045-A623-9CFD75E550A7}"/>
              </a:ext>
            </a:extLst>
          </p:cNvPr>
          <p:cNvSpPr txBox="1"/>
          <p:nvPr/>
        </p:nvSpPr>
        <p:spPr>
          <a:xfrm>
            <a:off x="5602843" y="3765962"/>
            <a:ext cx="6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出貨</a:t>
            </a: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831A0F71-BE10-5C42-8155-E1B47FDA0F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842560" y="3946700"/>
            <a:ext cx="760283" cy="3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BD7611-161A-0D4D-B0F8-1191BE165F62}"/>
              </a:ext>
            </a:extLst>
          </p:cNvPr>
          <p:cNvSpPr/>
          <p:nvPr/>
        </p:nvSpPr>
        <p:spPr>
          <a:xfrm>
            <a:off x="1520579" y="4832925"/>
            <a:ext cx="1195228" cy="530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貨料區</a:t>
            </a:r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D2EB0473-7B70-2446-AB38-D3D5E164751F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2715807" y="5098018"/>
            <a:ext cx="931529" cy="853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6C1CAFB-A6B4-6345-96E9-658B56F8144D}"/>
              </a:ext>
            </a:extLst>
          </p:cNvPr>
          <p:cNvSpPr txBox="1"/>
          <p:nvPr/>
        </p:nvSpPr>
        <p:spPr>
          <a:xfrm>
            <a:off x="6976153" y="1417833"/>
            <a:ext cx="4774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問題：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每個商品在整個立體倉內的總數量最少要多少？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商品要分成幾箱裝？每箱最少需要多少量？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46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44D1F9-3DD3-0742-B0D4-192DF3FFA394}"/>
              </a:ext>
            </a:extLst>
          </p:cNvPr>
          <p:cNvSpPr txBox="1"/>
          <p:nvPr/>
        </p:nvSpPr>
        <p:spPr>
          <a:xfrm>
            <a:off x="109864" y="16480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54CCC8-953A-9549-BEB8-CD424829AA37}"/>
              </a:ext>
            </a:extLst>
          </p:cNvPr>
          <p:cNvSpPr txBox="1"/>
          <p:nvPr/>
        </p:nvSpPr>
        <p:spPr>
          <a:xfrm>
            <a:off x="109864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8" name="直線箭頭接點 35">
            <a:extLst>
              <a:ext uri="{FF2B5EF4-FFF2-40B4-BE49-F238E27FC236}">
                <a16:creationId xmlns:a16="http://schemas.microsoft.com/office/drawing/2014/main" id="{76991ADA-7526-4F41-AB00-853AA24008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7310" y="1955802"/>
            <a:ext cx="0" cy="574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8D1BD8-0C13-C044-86B2-71E4AFB6D481}"/>
              </a:ext>
            </a:extLst>
          </p:cNvPr>
          <p:cNvSpPr txBox="1"/>
          <p:nvPr/>
        </p:nvSpPr>
        <p:spPr>
          <a:xfrm>
            <a:off x="2024756" y="163680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B65B18-0BC9-154D-9BA9-15DFE2D19DAB}"/>
              </a:ext>
            </a:extLst>
          </p:cNvPr>
          <p:cNvSpPr txBox="1"/>
          <p:nvPr/>
        </p:nvSpPr>
        <p:spPr>
          <a:xfrm>
            <a:off x="3590771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直線箭頭接點 35">
            <a:extLst>
              <a:ext uri="{FF2B5EF4-FFF2-40B4-BE49-F238E27FC236}">
                <a16:creationId xmlns:a16="http://schemas.microsoft.com/office/drawing/2014/main" id="{07FAFF99-4655-8D49-AD4C-F725D6D3AF7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024756" y="2684417"/>
            <a:ext cx="15660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517CC2B1-4631-B140-844A-23A375EA0CE3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2024756" y="1944580"/>
            <a:ext cx="957446" cy="7398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決策 20">
            <a:extLst>
              <a:ext uri="{FF2B5EF4-FFF2-40B4-BE49-F238E27FC236}">
                <a16:creationId xmlns:a16="http://schemas.microsoft.com/office/drawing/2014/main" id="{03A983F9-34EB-AE41-AFEC-77F4EB6B595C}"/>
              </a:ext>
            </a:extLst>
          </p:cNvPr>
          <p:cNvSpPr/>
          <p:nvPr/>
        </p:nvSpPr>
        <p:spPr>
          <a:xfrm>
            <a:off x="6114233" y="2363703"/>
            <a:ext cx="1243498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線箭頭接點 35">
            <a:extLst>
              <a:ext uri="{FF2B5EF4-FFF2-40B4-BE49-F238E27FC236}">
                <a16:creationId xmlns:a16="http://schemas.microsoft.com/office/drawing/2014/main" id="{0CC58C60-2048-EE44-9AF7-5883822820E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505663" y="2684416"/>
            <a:ext cx="6085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46932F-43BF-BC43-81D2-8972A4389EAF}"/>
              </a:ext>
            </a:extLst>
          </p:cNvPr>
          <p:cNvSpPr txBox="1"/>
          <p:nvPr/>
        </p:nvSpPr>
        <p:spPr>
          <a:xfrm>
            <a:off x="5736777" y="1648025"/>
            <a:ext cx="199841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F942E4-1B76-5C4D-9E51-50CD6EF60E4C}"/>
              </a:ext>
            </a:extLst>
          </p:cNvPr>
          <p:cNvSpPr txBox="1"/>
          <p:nvPr/>
        </p:nvSpPr>
        <p:spPr>
          <a:xfrm>
            <a:off x="8955130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E72E9B-DFFC-B14C-B04C-3089453FB8C5}"/>
              </a:ext>
            </a:extLst>
          </p:cNvPr>
          <p:cNvSpPr txBox="1"/>
          <p:nvPr/>
        </p:nvSpPr>
        <p:spPr>
          <a:xfrm>
            <a:off x="8955130" y="346498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1EF605B-E800-8742-833C-07C9A5B39385}"/>
              </a:ext>
            </a:extLst>
          </p:cNvPr>
          <p:cNvSpPr txBox="1"/>
          <p:nvPr/>
        </p:nvSpPr>
        <p:spPr>
          <a:xfrm>
            <a:off x="8955130" y="4557800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線箭頭接點 35">
            <a:extLst>
              <a:ext uri="{FF2B5EF4-FFF2-40B4-BE49-F238E27FC236}">
                <a16:creationId xmlns:a16="http://schemas.microsoft.com/office/drawing/2014/main" id="{5CC53461-8332-2D47-8202-F07F348CC636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6735982" y="1955802"/>
            <a:ext cx="0" cy="407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5">
            <a:extLst>
              <a:ext uri="{FF2B5EF4-FFF2-40B4-BE49-F238E27FC236}">
                <a16:creationId xmlns:a16="http://schemas.microsoft.com/office/drawing/2014/main" id="{07074897-3363-1B4B-8884-18456C99EC0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7357731" y="2684416"/>
            <a:ext cx="15973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48512E82-A07E-D74E-8297-E91CA78EA461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912576" y="2838305"/>
            <a:ext cx="0" cy="62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203ACD6-F35E-2A4A-A174-DDB10736E8B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912576" y="3772766"/>
            <a:ext cx="0" cy="785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808A8F-AAA3-604D-904F-C5F0A2F1BBD9}"/>
              </a:ext>
            </a:extLst>
          </p:cNvPr>
          <p:cNvSpPr txBox="1"/>
          <p:nvPr/>
        </p:nvSpPr>
        <p:spPr>
          <a:xfrm>
            <a:off x="6697994" y="2055926"/>
            <a:ext cx="57503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A589A0A-CEF1-BD42-906B-3B0F3253926E}"/>
              </a:ext>
            </a:extLst>
          </p:cNvPr>
          <p:cNvSpPr txBox="1"/>
          <p:nvPr/>
        </p:nvSpPr>
        <p:spPr>
          <a:xfrm>
            <a:off x="7335642" y="2668034"/>
            <a:ext cx="79908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 yet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B172EE-C434-0544-AD59-DAF6B115572F}"/>
              </a:ext>
            </a:extLst>
          </p:cNvPr>
          <p:cNvSpPr/>
          <p:nvPr/>
        </p:nvSpPr>
        <p:spPr>
          <a:xfrm>
            <a:off x="-14717" y="0"/>
            <a:ext cx="216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</p:spTree>
    <p:extLst>
      <p:ext uri="{BB962C8B-B14F-4D97-AF65-F5344CB8AC3E}">
        <p14:creationId xmlns:p14="http://schemas.microsoft.com/office/powerpoint/2010/main" val="181285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1366015" y="191129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order_product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923263" y="2065182"/>
            <a:ext cx="442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0" y="0"/>
            <a:ext cx="136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72D0D6-6C9E-F245-84CE-3012154FC9DB}"/>
              </a:ext>
            </a:extLst>
          </p:cNvPr>
          <p:cNvSpPr/>
          <p:nvPr/>
        </p:nvSpPr>
        <p:spPr>
          <a:xfrm>
            <a:off x="113490" y="1880516"/>
            <a:ext cx="80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ordr_l</a:t>
            </a:r>
          </a:p>
        </p:txBody>
      </p:sp>
      <p:cxnSp>
        <p:nvCxnSpPr>
          <p:cNvPr id="27" name="直線箭頭接點 35">
            <a:extLst>
              <a:ext uri="{FF2B5EF4-FFF2-40B4-BE49-F238E27FC236}">
                <a16:creationId xmlns:a16="http://schemas.microsoft.com/office/drawing/2014/main" id="{A9AFBFF8-6FB0-4946-B961-03CF5BB41A8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3280907" y="2065181"/>
            <a:ext cx="44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55FF74-DDBB-004A-83D0-2C461F520661}"/>
              </a:ext>
            </a:extLst>
          </p:cNvPr>
          <p:cNvSpPr txBox="1"/>
          <p:nvPr/>
        </p:nvSpPr>
        <p:spPr>
          <a:xfrm>
            <a:off x="3723659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layer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7" name="直線箭頭接點 35">
            <a:extLst>
              <a:ext uri="{FF2B5EF4-FFF2-40B4-BE49-F238E27FC236}">
                <a16:creationId xmlns:a16="http://schemas.microsoft.com/office/drawing/2014/main" id="{DB5762A7-578B-C74A-B01A-848D8D177AB9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5638551" y="2065180"/>
            <a:ext cx="6881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決策 39">
            <a:extLst>
              <a:ext uri="{FF2B5EF4-FFF2-40B4-BE49-F238E27FC236}">
                <a16:creationId xmlns:a16="http://schemas.microsoft.com/office/drawing/2014/main" id="{8910C685-192A-9840-B39F-51A42429AB2F}"/>
              </a:ext>
            </a:extLst>
          </p:cNvPr>
          <p:cNvSpPr/>
          <p:nvPr/>
        </p:nvSpPr>
        <p:spPr>
          <a:xfrm>
            <a:off x="6326721" y="1679867"/>
            <a:ext cx="221110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 </a:t>
            </a:r>
            <a:r>
              <a:rPr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</a:p>
        </p:txBody>
      </p:sp>
      <p:cxnSp>
        <p:nvCxnSpPr>
          <p:cNvPr id="45" name="肘形接點 44">
            <a:extLst>
              <a:ext uri="{FF2B5EF4-FFF2-40B4-BE49-F238E27FC236}">
                <a16:creationId xmlns:a16="http://schemas.microsoft.com/office/drawing/2014/main" id="{336CC5E7-9640-4E45-A95B-2EBE728484ED}"/>
              </a:ext>
            </a:extLst>
          </p:cNvPr>
          <p:cNvCxnSpPr>
            <a:cxnSpLocks/>
            <a:stCxn id="40" idx="2"/>
            <a:endCxn id="31" idx="2"/>
          </p:cNvCxnSpPr>
          <p:nvPr/>
        </p:nvCxnSpPr>
        <p:spPr>
          <a:xfrm rot="5400000" flipH="1">
            <a:off x="5940977" y="959197"/>
            <a:ext cx="231423" cy="2751168"/>
          </a:xfrm>
          <a:prstGeom prst="bentConnector3">
            <a:avLst>
              <a:gd name="adj1" fmla="val -98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6AFD662-B9CD-1149-A20E-4C7F494C7FF9}"/>
              </a:ext>
            </a:extLst>
          </p:cNvPr>
          <p:cNvSpPr txBox="1"/>
          <p:nvPr/>
        </p:nvSpPr>
        <p:spPr>
          <a:xfrm>
            <a:off x="9073595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container_armid</a:t>
            </a:r>
          </a:p>
        </p:txBody>
      </p:sp>
      <p:cxnSp>
        <p:nvCxnSpPr>
          <p:cNvPr id="48" name="直線箭頭接點 35">
            <a:extLst>
              <a:ext uri="{FF2B5EF4-FFF2-40B4-BE49-F238E27FC236}">
                <a16:creationId xmlns:a16="http://schemas.microsoft.com/office/drawing/2014/main" id="{1D82378D-AC48-CC42-88D9-7888B3871380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8537825" y="2065180"/>
            <a:ext cx="5357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A8CF9C4-3C07-0845-AA6A-9103B13C1CB7}"/>
              </a:ext>
            </a:extLst>
          </p:cNvPr>
          <p:cNvSpPr txBox="1"/>
          <p:nvPr/>
        </p:nvSpPr>
        <p:spPr>
          <a:xfrm>
            <a:off x="9073595" y="259606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EF39580-750A-114B-ABB7-254289A162AD}"/>
              </a:ext>
            </a:extLst>
          </p:cNvPr>
          <p:cNvSpPr txBox="1"/>
          <p:nvPr/>
        </p:nvSpPr>
        <p:spPr>
          <a:xfrm>
            <a:off x="9073595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9DB4046-62AA-7B4A-B2A2-5B0D18685EB3}"/>
              </a:ext>
            </a:extLst>
          </p:cNvPr>
          <p:cNvSpPr txBox="1"/>
          <p:nvPr/>
        </p:nvSpPr>
        <p:spPr>
          <a:xfrm>
            <a:off x="9073595" y="395415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B6D8971-3AF2-F64A-BE4D-916C63A280BE}"/>
              </a:ext>
            </a:extLst>
          </p:cNvPr>
          <p:cNvSpPr txBox="1"/>
          <p:nvPr/>
        </p:nvSpPr>
        <p:spPr>
          <a:xfrm>
            <a:off x="9073595" y="4633207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0B470BA8-5F93-DD45-9AB6-058BF952284F}"/>
              </a:ext>
            </a:extLst>
          </p:cNvPr>
          <p:cNvCxnSpPr>
            <a:cxnSpLocks/>
            <a:stCxn id="60" idx="1"/>
            <a:endCxn id="29" idx="2"/>
          </p:cNvCxnSpPr>
          <p:nvPr/>
        </p:nvCxnSpPr>
        <p:spPr>
          <a:xfrm rot="10800000">
            <a:off x="2323461" y="2219070"/>
            <a:ext cx="6750134" cy="18889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35">
            <a:extLst>
              <a:ext uri="{FF2B5EF4-FFF2-40B4-BE49-F238E27FC236}">
                <a16:creationId xmlns:a16="http://schemas.microsoft.com/office/drawing/2014/main" id="{52BE1790-EBC2-BF4F-8CEE-4B51CBC9CF88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10031041" y="2219069"/>
            <a:ext cx="0" cy="376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35">
            <a:extLst>
              <a:ext uri="{FF2B5EF4-FFF2-40B4-BE49-F238E27FC236}">
                <a16:creationId xmlns:a16="http://schemas.microsoft.com/office/drawing/2014/main" id="{826119D6-119F-BA4B-9F49-0B408646E44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0031041" y="290384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35">
            <a:extLst>
              <a:ext uri="{FF2B5EF4-FFF2-40B4-BE49-F238E27FC236}">
                <a16:creationId xmlns:a16="http://schemas.microsoft.com/office/drawing/2014/main" id="{CF1AE787-F02A-B041-A38C-F2777476E031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10031041" y="3582888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35">
            <a:extLst>
              <a:ext uri="{FF2B5EF4-FFF2-40B4-BE49-F238E27FC236}">
                <a16:creationId xmlns:a16="http://schemas.microsoft.com/office/drawing/2014/main" id="{BBCA1BD1-853B-724D-9171-C192EA3BF8D2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031041" y="4261936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6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CB5AFD-0CFF-3542-AA63-922A53756B2E}"/>
              </a:ext>
            </a:extLst>
          </p:cNvPr>
          <p:cNvSpPr/>
          <p:nvPr/>
        </p:nvSpPr>
        <p:spPr>
          <a:xfrm>
            <a:off x="441789" y="889843"/>
            <a:ext cx="11568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安裝mongoldb local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/usr/bin/ruby -e "$(curl -fsSL https://raw.githubusercontent.com/Homebrew/install/master/install)"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tap mongodb/brew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install mongodb-community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如果遇到git相關錯誤訊息：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https://stackoverflow.com/questions/52522565/git-is-not-working-after-macos-update-xcrun-error-invalid-active-developer-pa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xcode-select --install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看自己mac版本是哪個就用哪個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(Before MacOS Catalina)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/data/db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(MacOS Catalina onwards)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/System/Volumes/Data/data/db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/System/Volumes/Data/data/db</a:t>
            </a:r>
          </a:p>
        </p:txBody>
      </p:sp>
    </p:spTree>
    <p:extLst>
      <p:ext uri="{BB962C8B-B14F-4D97-AF65-F5344CB8AC3E}">
        <p14:creationId xmlns:p14="http://schemas.microsoft.com/office/powerpoint/2010/main" val="14062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1A647-79AB-7841-BFE2-466AA62FEA79}"/>
              </a:ext>
            </a:extLst>
          </p:cNvPr>
          <p:cNvSpPr/>
          <p:nvPr/>
        </p:nvSpPr>
        <p:spPr>
          <a:xfrm>
            <a:off x="431516" y="791942"/>
            <a:ext cx="11239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  <a:p>
            <a:r>
              <a:rPr lang="zh-TW" altLang="en-US" dirty="0"/>
              <a:t>開啟本地端 mongoldb</a:t>
            </a:r>
          </a:p>
          <a:p>
            <a:r>
              <a:rPr lang="zh-TW" altLang="en-US" dirty="0"/>
              <a:t>A. 開啟一個終端機，輸入 （這個服務要開啟 robo 3T才連得到本地端）</a:t>
            </a:r>
          </a:p>
          <a:p>
            <a:r>
              <a:rPr lang="zh-TW" altLang="en-US" dirty="0"/>
              <a:t>brew services run mongodb-community</a:t>
            </a:r>
          </a:p>
          <a:p>
            <a:endParaRPr lang="zh-TW" altLang="en-US" dirty="0"/>
          </a:p>
          <a:p>
            <a:r>
              <a:rPr lang="zh-TW" altLang="en-US" dirty="0"/>
              <a:t>B. 開啟另一個終端機，輸入</a:t>
            </a:r>
          </a:p>
          <a:p>
            <a:r>
              <a:rPr lang="zh-TW" altLang="en-US" dirty="0"/>
              <a:t>mongo</a:t>
            </a:r>
          </a:p>
          <a:p>
            <a:endParaRPr lang="zh-TW" altLang="en-US" dirty="0"/>
          </a:p>
          <a:p>
            <a:r>
              <a:rPr lang="zh-TW" altLang="en-US" dirty="0"/>
              <a:t>畫面一開始的資訊 connecting to mongoldb xxxx，這行就是你本地端的 mongoldb url，robo 3T可藉由此 url 連到本地端資料庫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137369-862A-ED43-905A-A32CDAFB4ED8}"/>
              </a:ext>
            </a:extLst>
          </p:cNvPr>
          <p:cNvSpPr/>
          <p:nvPr/>
        </p:nvSpPr>
        <p:spPr>
          <a:xfrm>
            <a:off x="626724" y="4020235"/>
            <a:ext cx="11650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mongodb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://127.0.0.1:27017/?compressors=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disabled&amp;gssapiServiceName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mongodb</a:t>
            </a:r>
            <a:endParaRPr lang="en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1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80728"/>
              </p:ext>
            </p:extLst>
          </p:nvPr>
        </p:nvGraphicFramePr>
        <p:xfrm>
          <a:off x="162045" y="465880"/>
          <a:ext cx="11867912" cy="519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68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1576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7084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947051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order_assign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index_label,index,num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從訂單池指派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order</a:t>
                      </a: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根據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index_label:index</a:t>
                      </a:r>
                      <a:endParaRPr lang="en" altLang="zh-TW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為數量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09684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order_assign_crunch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index_label,index,num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會將有同一個商品的訂單優先分配出去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091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order_pick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依訂單商品先合併商品資訊 找到適當的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放入工作站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order_check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判斷工作站內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是否已完成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2794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此條件還有多少張單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05078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order_processing_count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此條件還有多少張單屬於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processing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72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58066"/>
              </p:ext>
            </p:extLst>
          </p:nvPr>
        </p:nvGraphicFramePr>
        <p:xfrm>
          <a:off x="162043" y="484898"/>
          <a:ext cx="1186791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order_assign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從訂單池指派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根據條件</a:t>
                      </a:r>
                      <a:r>
                        <a:rPr lang="en" altLang="zh-TW" sz="20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index_label:index</a:t>
                      </a:r>
                      <a:endParaRPr lang="en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order_assign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index_label,index,num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869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72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79595"/>
              </p:ext>
            </p:extLst>
          </p:nvPr>
        </p:nvGraphicFramePr>
        <p:xfrm>
          <a:off x="162043" y="484898"/>
          <a:ext cx="1186791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order_assign_crunch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從訂單池指派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根據條件</a:t>
                      </a:r>
                      <a:r>
                        <a:rPr lang="en" altLang="zh-TW" sz="20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index_label:index</a:t>
                      </a:r>
                      <a:endParaRPr lang="en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en-US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並會將有同一個商品的訂單優先分配出去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order_assign_crunch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index_label,index,num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869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32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0066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84253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57657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會先收集工作站內訂單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先將訂單商品先合併商品資訊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在找到適當的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放入工作站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1933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598633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889468">
                  <a:extLst>
                    <a:ext uri="{9D8B030D-6E8A-4147-A177-3AD203B41FA5}">
                      <a16:colId xmlns:a16="http://schemas.microsoft.com/office/drawing/2014/main" val="353829229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order_check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check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61753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boolean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1752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order_count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此條件還有多少張單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order_count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符合條件的數量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02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BB6B38DA-A55D-454D-9729-698C1205A53E}"/>
              </a:ext>
            </a:extLst>
          </p:cNvPr>
          <p:cNvSpPr/>
          <p:nvPr/>
        </p:nvSpPr>
        <p:spPr>
          <a:xfrm>
            <a:off x="3347338" y="2307523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E2E07C0-C53B-C948-BEDB-EE4B8AC5A9D7}"/>
              </a:ext>
            </a:extLst>
          </p:cNvPr>
          <p:cNvSpPr/>
          <p:nvPr/>
        </p:nvSpPr>
        <p:spPr>
          <a:xfrm>
            <a:off x="4346005" y="3380239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work </a:t>
            </a:r>
            <a:r>
              <a:rPr kumimoji="1" lang="en-US" altLang="zh-TW" sz="105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trasmit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B1423C8-9BA0-DB40-99E3-CB3B4B9A50B9}"/>
              </a:ext>
            </a:extLst>
          </p:cNvPr>
          <p:cNvSpPr/>
          <p:nvPr/>
        </p:nvSpPr>
        <p:spPr>
          <a:xfrm>
            <a:off x="7016939" y="2307523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pick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3CE0519-A407-2B4D-8BCC-5A43B097158B}"/>
              </a:ext>
            </a:extLst>
          </p:cNvPr>
          <p:cNvSpPr/>
          <p:nvPr/>
        </p:nvSpPr>
        <p:spPr>
          <a:xfrm>
            <a:off x="8296007" y="2307523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pick move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C3B75F2-465C-6A4F-8495-F1E897C361E9}"/>
              </a:ext>
            </a:extLst>
          </p:cNvPr>
          <p:cNvSpPr/>
          <p:nvPr/>
        </p:nvSpPr>
        <p:spPr>
          <a:xfrm>
            <a:off x="7507705" y="3380243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workstation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0A9A660-4C94-4A45-89C1-E0B4361B7229}"/>
              </a:ext>
            </a:extLst>
          </p:cNvPr>
          <p:cNvSpPr/>
          <p:nvPr/>
        </p:nvSpPr>
        <p:spPr>
          <a:xfrm>
            <a:off x="9359621" y="3380240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grid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60BF158C-518D-4645-98F0-A2C59F2F6062}"/>
              </a:ext>
            </a:extLst>
          </p:cNvPr>
          <p:cNvCxnSpPr>
            <a:cxnSpLocks/>
            <a:stCxn id="115" idx="3"/>
            <a:endCxn id="93" idx="1"/>
          </p:cNvCxnSpPr>
          <p:nvPr/>
        </p:nvCxnSpPr>
        <p:spPr>
          <a:xfrm flipV="1">
            <a:off x="2920319" y="2571441"/>
            <a:ext cx="427019" cy="2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44AF9294-EC33-AC45-9960-89528BD08A86}"/>
              </a:ext>
            </a:extLst>
          </p:cNvPr>
          <p:cNvSpPr/>
          <p:nvPr/>
        </p:nvSpPr>
        <p:spPr>
          <a:xfrm>
            <a:off x="3347338" y="4413061"/>
            <a:ext cx="925959" cy="5907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store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A195FB4-6A74-ED44-B560-9B60E1EB3CFC}"/>
              </a:ext>
            </a:extLst>
          </p:cNvPr>
          <p:cNvSpPr/>
          <p:nvPr/>
        </p:nvSpPr>
        <p:spPr>
          <a:xfrm>
            <a:off x="3682860" y="2143409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82379C7-77AD-0A4A-9EE7-79EDECE84005}"/>
              </a:ext>
            </a:extLst>
          </p:cNvPr>
          <p:cNvSpPr/>
          <p:nvPr/>
        </p:nvSpPr>
        <p:spPr>
          <a:xfrm>
            <a:off x="7188386" y="2099147"/>
            <a:ext cx="109356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1D9E9E4-B21F-C84E-A82B-F564421B15AD}"/>
              </a:ext>
            </a:extLst>
          </p:cNvPr>
          <p:cNvSpPr/>
          <p:nvPr/>
        </p:nvSpPr>
        <p:spPr>
          <a:xfrm>
            <a:off x="8611906" y="2110040"/>
            <a:ext cx="109356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 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91E8C54-A1CC-1549-8995-A511B9989B5F}"/>
              </a:ext>
            </a:extLst>
          </p:cNvPr>
          <p:cNvSpPr/>
          <p:nvPr/>
        </p:nvSpPr>
        <p:spPr>
          <a:xfrm>
            <a:off x="3618868" y="5183325"/>
            <a:ext cx="97174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62CB4B5-A05A-D445-BEBD-206D22E813C1}"/>
              </a:ext>
            </a:extLst>
          </p:cNvPr>
          <p:cNvSpPr/>
          <p:nvPr/>
        </p:nvSpPr>
        <p:spPr>
          <a:xfrm>
            <a:off x="3618868" y="5379532"/>
            <a:ext cx="97174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放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1B04410-6024-B04F-AB61-4DDCD43A8C75}"/>
              </a:ext>
            </a:extLst>
          </p:cNvPr>
          <p:cNvSpPr/>
          <p:nvPr/>
        </p:nvSpPr>
        <p:spPr>
          <a:xfrm>
            <a:off x="5168145" y="3893395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FD08E33-6E54-6948-B1C1-09092AF83367}"/>
              </a:ext>
            </a:extLst>
          </p:cNvPr>
          <p:cNvSpPr/>
          <p:nvPr/>
        </p:nvSpPr>
        <p:spPr>
          <a:xfrm>
            <a:off x="3618669" y="4984254"/>
            <a:ext cx="877163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28BC750-A42B-2048-9037-BFE509EB2BF7}"/>
              </a:ext>
            </a:extLst>
          </p:cNvPr>
          <p:cNvSpPr/>
          <p:nvPr/>
        </p:nvSpPr>
        <p:spPr>
          <a:xfrm>
            <a:off x="7188387" y="1902939"/>
            <a:ext cx="877163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1D4C8122-7D9E-8442-8B5B-9F10CA81FB84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>
            <a:off x="4273296" y="2571440"/>
            <a:ext cx="535688" cy="8087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DB5CBAD6-7202-EA4B-BE1C-EE3EECDBCC1B}"/>
              </a:ext>
            </a:extLst>
          </p:cNvPr>
          <p:cNvSpPr/>
          <p:nvPr/>
        </p:nvSpPr>
        <p:spPr>
          <a:xfrm>
            <a:off x="8433662" y="3380241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</a:p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operate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69F3744-612B-9841-902C-C80D672FAF68}"/>
              </a:ext>
            </a:extLst>
          </p:cNvPr>
          <p:cNvSpPr/>
          <p:nvPr/>
        </p:nvSpPr>
        <p:spPr>
          <a:xfrm>
            <a:off x="6680461" y="4413061"/>
            <a:ext cx="925959" cy="590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2" name="肘形接點 111">
            <a:extLst>
              <a:ext uri="{FF2B5EF4-FFF2-40B4-BE49-F238E27FC236}">
                <a16:creationId xmlns:a16="http://schemas.microsoft.com/office/drawing/2014/main" id="{4C5C1842-B870-6B45-BF16-A36EFB1288E7}"/>
              </a:ext>
            </a:extLst>
          </p:cNvPr>
          <p:cNvCxnSpPr>
            <a:cxnSpLocks/>
            <a:stCxn id="94" idx="3"/>
            <a:endCxn id="114" idx="1"/>
          </p:cNvCxnSpPr>
          <p:nvPr/>
        </p:nvCxnSpPr>
        <p:spPr>
          <a:xfrm flipV="1">
            <a:off x="5271963" y="2571440"/>
            <a:ext cx="584483" cy="11017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685B1876-8E7D-434F-BD14-EDF470E43984}"/>
              </a:ext>
            </a:extLst>
          </p:cNvPr>
          <p:cNvSpPr/>
          <p:nvPr/>
        </p:nvSpPr>
        <p:spPr>
          <a:xfrm>
            <a:off x="5343538" y="4413061"/>
            <a:ext cx="925959" cy="590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store move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916CBE5-0775-C240-B3EC-20803E506575}"/>
              </a:ext>
            </a:extLst>
          </p:cNvPr>
          <p:cNvSpPr/>
          <p:nvPr/>
        </p:nvSpPr>
        <p:spPr>
          <a:xfrm>
            <a:off x="5856447" y="2307523"/>
            <a:ext cx="740828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D987B57-57F8-784C-A553-57CD997601A0}"/>
              </a:ext>
            </a:extLst>
          </p:cNvPr>
          <p:cNvSpPr/>
          <p:nvPr/>
        </p:nvSpPr>
        <p:spPr>
          <a:xfrm>
            <a:off x="1906419" y="2310291"/>
            <a:ext cx="1013900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</a:p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6" name="直線箭頭接點 115">
            <a:extLst>
              <a:ext uri="{FF2B5EF4-FFF2-40B4-BE49-F238E27FC236}">
                <a16:creationId xmlns:a16="http://schemas.microsoft.com/office/drawing/2014/main" id="{3729959C-E72C-DA4E-A95B-C626249970DE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7942898" y="2571440"/>
            <a:ext cx="3531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接點 116">
            <a:extLst>
              <a:ext uri="{FF2B5EF4-FFF2-40B4-BE49-F238E27FC236}">
                <a16:creationId xmlns:a16="http://schemas.microsoft.com/office/drawing/2014/main" id="{26F216A3-C5E5-7A45-87A2-F7F005CA12F4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 rot="5400000">
            <a:off x="8092394" y="2713649"/>
            <a:ext cx="544885" cy="7883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接點 117">
            <a:extLst>
              <a:ext uri="{FF2B5EF4-FFF2-40B4-BE49-F238E27FC236}">
                <a16:creationId xmlns:a16="http://schemas.microsoft.com/office/drawing/2014/main" id="{280CB66A-1BA6-214E-9A3B-D36C746CEB10}"/>
              </a:ext>
            </a:extLst>
          </p:cNvPr>
          <p:cNvCxnSpPr>
            <a:cxnSpLocks/>
            <a:stCxn id="98" idx="2"/>
            <a:endCxn id="111" idx="3"/>
          </p:cNvCxnSpPr>
          <p:nvPr/>
        </p:nvCxnSpPr>
        <p:spPr>
          <a:xfrm rot="5400000">
            <a:off x="8343385" y="3229235"/>
            <a:ext cx="742252" cy="22161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>
            <a:extLst>
              <a:ext uri="{FF2B5EF4-FFF2-40B4-BE49-F238E27FC236}">
                <a16:creationId xmlns:a16="http://schemas.microsoft.com/office/drawing/2014/main" id="{84A51081-DC0C-BB4C-8234-AC82153DDB80}"/>
              </a:ext>
            </a:extLst>
          </p:cNvPr>
          <p:cNvCxnSpPr>
            <a:cxnSpLocks/>
            <a:stCxn id="113" idx="1"/>
            <a:endCxn id="94" idx="2"/>
          </p:cNvCxnSpPr>
          <p:nvPr/>
        </p:nvCxnSpPr>
        <p:spPr>
          <a:xfrm rot="10800000">
            <a:off x="4808985" y="3966199"/>
            <a:ext cx="534554" cy="7422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接點 119">
            <a:extLst>
              <a:ext uri="{FF2B5EF4-FFF2-40B4-BE49-F238E27FC236}">
                <a16:creationId xmlns:a16="http://schemas.microsoft.com/office/drawing/2014/main" id="{3E1C71A6-AD6D-7C40-910C-7152ECECB3CE}"/>
              </a:ext>
            </a:extLst>
          </p:cNvPr>
          <p:cNvCxnSpPr>
            <a:cxnSpLocks/>
            <a:stCxn id="94" idx="1"/>
            <a:endCxn id="100" idx="0"/>
          </p:cNvCxnSpPr>
          <p:nvPr/>
        </p:nvCxnSpPr>
        <p:spPr>
          <a:xfrm rot="10800000" flipV="1">
            <a:off x="3810317" y="3673219"/>
            <a:ext cx="535688" cy="7398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AD030BA7-F583-7640-92D1-AF35E0BFAA80}"/>
              </a:ext>
            </a:extLst>
          </p:cNvPr>
          <p:cNvSpPr/>
          <p:nvPr/>
        </p:nvSpPr>
        <p:spPr>
          <a:xfrm>
            <a:off x="5300284" y="4984254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603A362-19AE-854D-BF2A-22BD1D8322BA}"/>
              </a:ext>
            </a:extLst>
          </p:cNvPr>
          <p:cNvSpPr/>
          <p:nvPr/>
        </p:nvSpPr>
        <p:spPr>
          <a:xfrm>
            <a:off x="8433662" y="5451468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workstationworkend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3" name="肘形接點 122">
            <a:extLst>
              <a:ext uri="{FF2B5EF4-FFF2-40B4-BE49-F238E27FC236}">
                <a16:creationId xmlns:a16="http://schemas.microsoft.com/office/drawing/2014/main" id="{AFA10122-E150-114B-818E-81C91C824561}"/>
              </a:ext>
            </a:extLst>
          </p:cNvPr>
          <p:cNvCxnSpPr>
            <a:cxnSpLocks/>
            <a:stCxn id="122" idx="1"/>
            <a:endCxn id="115" idx="2"/>
          </p:cNvCxnSpPr>
          <p:nvPr/>
        </p:nvCxnSpPr>
        <p:spPr>
          <a:xfrm rot="10800000">
            <a:off x="2413370" y="2838126"/>
            <a:ext cx="6020293" cy="29063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接點 123">
            <a:extLst>
              <a:ext uri="{FF2B5EF4-FFF2-40B4-BE49-F238E27FC236}">
                <a16:creationId xmlns:a16="http://schemas.microsoft.com/office/drawing/2014/main" id="{CD5F949B-9FA3-924E-B20E-AF8DC9856CF7}"/>
              </a:ext>
            </a:extLst>
          </p:cNvPr>
          <p:cNvCxnSpPr>
            <a:cxnSpLocks/>
            <a:stCxn id="110" idx="0"/>
            <a:endCxn id="122" idx="3"/>
          </p:cNvCxnSpPr>
          <p:nvPr/>
        </p:nvCxnSpPr>
        <p:spPr>
          <a:xfrm rot="16200000" flipH="1">
            <a:off x="7946028" y="4330854"/>
            <a:ext cx="2364206" cy="462980"/>
          </a:xfrm>
          <a:prstGeom prst="bentConnector4">
            <a:avLst>
              <a:gd name="adj1" fmla="val -7252"/>
              <a:gd name="adj2" fmla="val 3966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>
            <a:extLst>
              <a:ext uri="{FF2B5EF4-FFF2-40B4-BE49-F238E27FC236}">
                <a16:creationId xmlns:a16="http://schemas.microsoft.com/office/drawing/2014/main" id="{E0565EF8-C9BD-3C4C-B934-11C316BF925A}"/>
              </a:ext>
            </a:extLst>
          </p:cNvPr>
          <p:cNvCxnSpPr>
            <a:cxnSpLocks/>
            <a:stCxn id="111" idx="0"/>
            <a:endCxn id="111" idx="3"/>
          </p:cNvCxnSpPr>
          <p:nvPr/>
        </p:nvCxnSpPr>
        <p:spPr>
          <a:xfrm rot="16200000" flipH="1">
            <a:off x="7227236" y="4329266"/>
            <a:ext cx="295390" cy="462980"/>
          </a:xfrm>
          <a:prstGeom prst="bentConnector4">
            <a:avLst>
              <a:gd name="adj1" fmla="val -58042"/>
              <a:gd name="adj2" fmla="val 137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F236DCF-9C4C-DF4F-B24B-A7CFB8C46379}"/>
              </a:ext>
            </a:extLst>
          </p:cNvPr>
          <p:cNvCxnSpPr>
            <a:cxnSpLocks/>
            <a:stCxn id="114" idx="0"/>
            <a:endCxn id="114" idx="1"/>
          </p:cNvCxnSpPr>
          <p:nvPr/>
        </p:nvCxnSpPr>
        <p:spPr>
          <a:xfrm rot="16200000" flipH="1" flipV="1">
            <a:off x="5909694" y="2254274"/>
            <a:ext cx="263918" cy="370415"/>
          </a:xfrm>
          <a:prstGeom prst="bentConnector4">
            <a:avLst>
              <a:gd name="adj1" fmla="val -64963"/>
              <a:gd name="adj2" fmla="val 1462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3DD3DDA4-5912-184B-88D6-D7F961F9D319}"/>
              </a:ext>
            </a:extLst>
          </p:cNvPr>
          <p:cNvSpPr/>
          <p:nvPr/>
        </p:nvSpPr>
        <p:spPr>
          <a:xfrm>
            <a:off x="3617465" y="5541133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BD3B184-A7B0-D741-B761-F7F8CE3DDFF0}"/>
              </a:ext>
            </a:extLst>
          </p:cNvPr>
          <p:cNvSpPr/>
          <p:nvPr/>
        </p:nvSpPr>
        <p:spPr>
          <a:xfrm>
            <a:off x="7173502" y="1710979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06638AA-4125-C14C-B6E8-26F4CD29DB95}"/>
              </a:ext>
            </a:extLst>
          </p:cNvPr>
          <p:cNvSpPr/>
          <p:nvPr/>
        </p:nvSpPr>
        <p:spPr>
          <a:xfrm>
            <a:off x="3347337" y="1512198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sz="1275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replenish</a:t>
            </a:r>
            <a:endParaRPr kumimoji="1" lang="zh-TW" altLang="en-US" sz="1275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0" name="肘形接點 129">
            <a:extLst>
              <a:ext uri="{FF2B5EF4-FFF2-40B4-BE49-F238E27FC236}">
                <a16:creationId xmlns:a16="http://schemas.microsoft.com/office/drawing/2014/main" id="{8EFF1C51-CD39-E84D-BA63-7B686E0D1B3B}"/>
              </a:ext>
            </a:extLst>
          </p:cNvPr>
          <p:cNvCxnSpPr>
            <a:cxnSpLocks/>
            <a:stCxn id="115" idx="0"/>
            <a:endCxn id="129" idx="1"/>
          </p:cNvCxnSpPr>
          <p:nvPr/>
        </p:nvCxnSpPr>
        <p:spPr>
          <a:xfrm rot="5400000" flipH="1" flipV="1">
            <a:off x="2613266" y="1576220"/>
            <a:ext cx="534175" cy="9339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接點 130">
            <a:extLst>
              <a:ext uri="{FF2B5EF4-FFF2-40B4-BE49-F238E27FC236}">
                <a16:creationId xmlns:a16="http://schemas.microsoft.com/office/drawing/2014/main" id="{CA3FD6FE-1C05-104E-900D-B2FD7780158C}"/>
              </a:ext>
            </a:extLst>
          </p:cNvPr>
          <p:cNvCxnSpPr>
            <a:cxnSpLocks/>
            <a:stCxn id="129" idx="3"/>
            <a:endCxn id="94" idx="0"/>
          </p:cNvCxnSpPr>
          <p:nvPr/>
        </p:nvCxnSpPr>
        <p:spPr>
          <a:xfrm>
            <a:off x="4273296" y="1776116"/>
            <a:ext cx="535689" cy="160412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A3701A7D-5C0F-7C46-8ADC-08799E888D11}"/>
              </a:ext>
            </a:extLst>
          </p:cNvPr>
          <p:cNvSpPr/>
          <p:nvPr/>
        </p:nvSpPr>
        <p:spPr>
          <a:xfrm>
            <a:off x="3347336" y="671908"/>
            <a:ext cx="925959" cy="5907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050" dirty="0">
                <a:solidFill>
                  <a:schemeClr val="tx1"/>
                </a:solidFill>
              </a:rPr>
              <a:t>A</a:t>
            </a:r>
            <a:r>
              <a:rPr lang="zh-TW" altLang="en-US" sz="1050" dirty="0">
                <a:solidFill>
                  <a:schemeClr val="tx1"/>
                </a:solidFill>
              </a:rPr>
              <a:t>rms</a:t>
            </a:r>
            <a:endParaRPr lang="en-US" altLang="zh-TW" sz="1050" dirty="0">
              <a:solidFill>
                <a:schemeClr val="tx1"/>
              </a:solidFill>
            </a:endParaRPr>
          </a:p>
          <a:p>
            <a:pPr algn="ctr"/>
            <a:r>
              <a:rPr lang="zh-TW" altLang="en-US" sz="1050" dirty="0">
                <a:solidFill>
                  <a:schemeClr val="tx1"/>
                </a:solidFill>
              </a:rPr>
              <a:t>arrange</a:t>
            </a:r>
          </a:p>
        </p:txBody>
      </p:sp>
      <p:cxnSp>
        <p:nvCxnSpPr>
          <p:cNvPr id="134" name="肘形接點 133">
            <a:extLst>
              <a:ext uri="{FF2B5EF4-FFF2-40B4-BE49-F238E27FC236}">
                <a16:creationId xmlns:a16="http://schemas.microsoft.com/office/drawing/2014/main" id="{CF805AA6-26DF-C64F-9B9A-E0DD2F1E345B}"/>
              </a:ext>
            </a:extLst>
          </p:cNvPr>
          <p:cNvCxnSpPr>
            <a:cxnSpLocks/>
            <a:stCxn id="115" idx="0"/>
            <a:endCxn id="133" idx="1"/>
          </p:cNvCxnSpPr>
          <p:nvPr/>
        </p:nvCxnSpPr>
        <p:spPr>
          <a:xfrm rot="5400000" flipH="1" flipV="1">
            <a:off x="2208856" y="1171812"/>
            <a:ext cx="1342993" cy="93396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箭頭接點 134">
            <a:extLst>
              <a:ext uri="{FF2B5EF4-FFF2-40B4-BE49-F238E27FC236}">
                <a16:creationId xmlns:a16="http://schemas.microsoft.com/office/drawing/2014/main" id="{3AE430D4-B89C-7F47-976F-FDBAD80535F8}"/>
              </a:ext>
            </a:extLst>
          </p:cNvPr>
          <p:cNvCxnSpPr>
            <a:cxnSpLocks/>
            <a:stCxn id="114" idx="3"/>
            <a:endCxn id="95" idx="1"/>
          </p:cNvCxnSpPr>
          <p:nvPr/>
        </p:nvCxnSpPr>
        <p:spPr>
          <a:xfrm>
            <a:off x="6597275" y="2571441"/>
            <a:ext cx="419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箭頭接點 135">
            <a:extLst>
              <a:ext uri="{FF2B5EF4-FFF2-40B4-BE49-F238E27FC236}">
                <a16:creationId xmlns:a16="http://schemas.microsoft.com/office/drawing/2014/main" id="{070479C6-F12D-FB4C-9411-625A7D6BA807}"/>
              </a:ext>
            </a:extLst>
          </p:cNvPr>
          <p:cNvCxnSpPr>
            <a:cxnSpLocks/>
            <a:stCxn id="111" idx="1"/>
            <a:endCxn id="113" idx="3"/>
          </p:cNvCxnSpPr>
          <p:nvPr/>
        </p:nvCxnSpPr>
        <p:spPr>
          <a:xfrm flipH="1">
            <a:off x="6269497" y="4708451"/>
            <a:ext cx="4109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4431E616-8CD9-A44A-B7F5-45C73143270C}"/>
              </a:ext>
            </a:extLst>
          </p:cNvPr>
          <p:cNvSpPr txBox="1"/>
          <p:nvPr/>
        </p:nvSpPr>
        <p:spPr>
          <a:xfrm>
            <a:off x="8116584" y="150686"/>
            <a:ext cx="4075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err="1"/>
              <a:t>Arm_id_pid</a:t>
            </a:r>
            <a:r>
              <a:rPr kumimoji="1" lang="en-US" altLang="zh-TW" sz="1600" dirty="0"/>
              <a:t> : lock </a:t>
            </a:r>
            <a:r>
              <a:rPr kumimoji="1" lang="en-US" altLang="zh-TW" sz="1600" dirty="0" err="1"/>
              <a:t>redis</a:t>
            </a:r>
            <a:r>
              <a:rPr kumimoji="1" lang="en-US" altLang="zh-TW" sz="1600" dirty="0"/>
              <a:t> for arm data update </a:t>
            </a:r>
          </a:p>
          <a:p>
            <a:r>
              <a:rPr kumimoji="1" lang="en-US" altLang="zh-TW" sz="1600" dirty="0" err="1"/>
              <a:t>Arm_id_work</a:t>
            </a:r>
            <a:r>
              <a:rPr kumimoji="1" lang="en-US" altLang="zh-TW" sz="1600" dirty="0"/>
              <a:t> : arm working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or not</a:t>
            </a:r>
          </a:p>
          <a:p>
            <a:r>
              <a:rPr kumimoji="1" lang="en-US" altLang="zh-TW" sz="1600" dirty="0" err="1"/>
              <a:t>ElevatorOut_n</a:t>
            </a:r>
            <a:r>
              <a:rPr kumimoji="1" lang="en-US" altLang="zh-TW" sz="1600" dirty="0"/>
              <a:t>  : elevator N pick working or not</a:t>
            </a:r>
          </a:p>
          <a:p>
            <a:r>
              <a:rPr kumimoji="1" lang="en-US" altLang="zh-TW" sz="1600" dirty="0" err="1"/>
              <a:t>ElevatorIn</a:t>
            </a:r>
            <a:r>
              <a:rPr kumimoji="1" lang="en-US" altLang="zh-TW" sz="1600" dirty="0"/>
              <a:t> _n : elevator N store working or not</a:t>
            </a:r>
          </a:p>
        </p:txBody>
      </p:sp>
    </p:spTree>
    <p:extLst>
      <p:ext uri="{BB962C8B-B14F-4D97-AF65-F5344CB8AC3E}">
        <p14:creationId xmlns:p14="http://schemas.microsoft.com/office/powerpoint/2010/main" val="240071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1784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order_processing_count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此條件還有多少張單屬於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processing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order_processing_count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符合條件的數量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00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985097-356D-9B47-9A15-2729E333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5417"/>
              </p:ext>
            </p:extLst>
          </p:nvPr>
        </p:nvGraphicFramePr>
        <p:xfrm>
          <a:off x="162044" y="658862"/>
          <a:ext cx="11867912" cy="188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target_storage_id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nodes,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G,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dists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total_cost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計算每一候選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1740A6D-5531-8645-8CE6-B057C0581F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25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020992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64824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計算搬出候選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turple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grid, ﻿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relative_coords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json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搬出的成本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9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4E96C52-B271-9145-ABD2-1BF342A0B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49852"/>
              </p:ext>
            </p:extLst>
          </p:nvPr>
        </p:nvGraphicFramePr>
        <p:xfrm>
          <a:off x="162045" y="465881"/>
          <a:ext cx="118679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03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75091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2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14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33461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86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6277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8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2168EC-DD1C-4647-9A1C-B38593E5E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2962"/>
              </p:ext>
            </p:extLst>
          </p:nvPr>
        </p:nvGraphicFramePr>
        <p:xfrm>
          <a:off x="162045" y="465880"/>
          <a:ext cx="11867912" cy="3712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storage_pop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從在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位置上清空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storage_push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storage_interchange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src_storage_id,dst_storage_id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dst_storage_id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上的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互換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storage_empty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storage_id,ban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= []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位置清空 清除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不放入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ban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3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31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32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位置上清空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96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0948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779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0101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互換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src_storage_id,dst_storage_id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資訊的原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2530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5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BB6B38DA-A55D-454D-9729-698C1205A53E}"/>
              </a:ext>
            </a:extLst>
          </p:cNvPr>
          <p:cNvSpPr/>
          <p:nvPr/>
        </p:nvSpPr>
        <p:spPr>
          <a:xfrm>
            <a:off x="1929508" y="2081492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E2E07C0-C53B-C948-BEDB-EE4B8AC5A9D7}"/>
              </a:ext>
            </a:extLst>
          </p:cNvPr>
          <p:cNvSpPr/>
          <p:nvPr/>
        </p:nvSpPr>
        <p:spPr>
          <a:xfrm>
            <a:off x="2928175" y="3154208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work </a:t>
            </a:r>
            <a:r>
              <a:rPr kumimoji="1" lang="en-US" altLang="zh-TW" sz="105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trasmit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B1423C8-9BA0-DB40-99E3-CB3B4B9A50B9}"/>
              </a:ext>
            </a:extLst>
          </p:cNvPr>
          <p:cNvSpPr/>
          <p:nvPr/>
        </p:nvSpPr>
        <p:spPr>
          <a:xfrm>
            <a:off x="5599109" y="2081492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pick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3CE0519-A407-2B4D-8BCC-5A43B097158B}"/>
              </a:ext>
            </a:extLst>
          </p:cNvPr>
          <p:cNvSpPr/>
          <p:nvPr/>
        </p:nvSpPr>
        <p:spPr>
          <a:xfrm>
            <a:off x="6878177" y="2081492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pick move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C3B75F2-465C-6A4F-8495-F1E897C361E9}"/>
              </a:ext>
            </a:extLst>
          </p:cNvPr>
          <p:cNvSpPr/>
          <p:nvPr/>
        </p:nvSpPr>
        <p:spPr>
          <a:xfrm>
            <a:off x="6089875" y="3154212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workstation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0A9A660-4C94-4A45-89C1-E0B4361B7229}"/>
              </a:ext>
            </a:extLst>
          </p:cNvPr>
          <p:cNvSpPr/>
          <p:nvPr/>
        </p:nvSpPr>
        <p:spPr>
          <a:xfrm>
            <a:off x="11048222" y="3154208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grid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60BF158C-518D-4645-98F0-A2C59F2F6062}"/>
              </a:ext>
            </a:extLst>
          </p:cNvPr>
          <p:cNvCxnSpPr>
            <a:cxnSpLocks/>
            <a:stCxn id="115" idx="3"/>
            <a:endCxn id="93" idx="1"/>
          </p:cNvCxnSpPr>
          <p:nvPr/>
        </p:nvCxnSpPr>
        <p:spPr>
          <a:xfrm flipV="1">
            <a:off x="1502489" y="2345410"/>
            <a:ext cx="427019" cy="2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44AF9294-EC33-AC45-9960-89528BD08A86}"/>
              </a:ext>
            </a:extLst>
          </p:cNvPr>
          <p:cNvSpPr/>
          <p:nvPr/>
        </p:nvSpPr>
        <p:spPr>
          <a:xfrm>
            <a:off x="1929508" y="4187030"/>
            <a:ext cx="925959" cy="5907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store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A195FB4-6A74-ED44-B560-9B60E1EB3CFC}"/>
              </a:ext>
            </a:extLst>
          </p:cNvPr>
          <p:cNvSpPr/>
          <p:nvPr/>
        </p:nvSpPr>
        <p:spPr>
          <a:xfrm>
            <a:off x="2265030" y="1917378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82379C7-77AD-0A4A-9EE7-79EDECE84005}"/>
              </a:ext>
            </a:extLst>
          </p:cNvPr>
          <p:cNvSpPr/>
          <p:nvPr/>
        </p:nvSpPr>
        <p:spPr>
          <a:xfrm>
            <a:off x="5770556" y="1873116"/>
            <a:ext cx="109356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1D9E9E4-B21F-C84E-A82B-F564421B15AD}"/>
              </a:ext>
            </a:extLst>
          </p:cNvPr>
          <p:cNvSpPr/>
          <p:nvPr/>
        </p:nvSpPr>
        <p:spPr>
          <a:xfrm>
            <a:off x="7194076" y="1884009"/>
            <a:ext cx="109356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 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91E8C54-A1CC-1549-8995-A511B9989B5F}"/>
              </a:ext>
            </a:extLst>
          </p:cNvPr>
          <p:cNvSpPr/>
          <p:nvPr/>
        </p:nvSpPr>
        <p:spPr>
          <a:xfrm>
            <a:off x="2201038" y="4957294"/>
            <a:ext cx="97174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62CB4B5-A05A-D445-BEBD-206D22E813C1}"/>
              </a:ext>
            </a:extLst>
          </p:cNvPr>
          <p:cNvSpPr/>
          <p:nvPr/>
        </p:nvSpPr>
        <p:spPr>
          <a:xfrm>
            <a:off x="2201038" y="5153501"/>
            <a:ext cx="97174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放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1B04410-6024-B04F-AB61-4DDCD43A8C75}"/>
              </a:ext>
            </a:extLst>
          </p:cNvPr>
          <p:cNvSpPr/>
          <p:nvPr/>
        </p:nvSpPr>
        <p:spPr>
          <a:xfrm>
            <a:off x="3750315" y="3667364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FD08E33-6E54-6948-B1C1-09092AF83367}"/>
              </a:ext>
            </a:extLst>
          </p:cNvPr>
          <p:cNvSpPr/>
          <p:nvPr/>
        </p:nvSpPr>
        <p:spPr>
          <a:xfrm>
            <a:off x="2200839" y="4758223"/>
            <a:ext cx="877163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28BC750-A42B-2048-9037-BFE509EB2BF7}"/>
              </a:ext>
            </a:extLst>
          </p:cNvPr>
          <p:cNvSpPr/>
          <p:nvPr/>
        </p:nvSpPr>
        <p:spPr>
          <a:xfrm>
            <a:off x="5770557" y="1676908"/>
            <a:ext cx="877163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1D4C8122-7D9E-8442-8B5B-9F10CA81FB84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>
            <a:off x="2855466" y="2345409"/>
            <a:ext cx="535688" cy="8087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DB5CBAD6-7202-EA4B-BE1C-EE3EECDBCC1B}"/>
              </a:ext>
            </a:extLst>
          </p:cNvPr>
          <p:cNvSpPr/>
          <p:nvPr/>
        </p:nvSpPr>
        <p:spPr>
          <a:xfrm>
            <a:off x="7015832" y="3154210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workstationoperate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69F3744-612B-9841-902C-C80D672FAF68}"/>
              </a:ext>
            </a:extLst>
          </p:cNvPr>
          <p:cNvSpPr/>
          <p:nvPr/>
        </p:nvSpPr>
        <p:spPr>
          <a:xfrm>
            <a:off x="5262631" y="4187030"/>
            <a:ext cx="925959" cy="590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2" name="肘形接點 111">
            <a:extLst>
              <a:ext uri="{FF2B5EF4-FFF2-40B4-BE49-F238E27FC236}">
                <a16:creationId xmlns:a16="http://schemas.microsoft.com/office/drawing/2014/main" id="{4C5C1842-B870-6B45-BF16-A36EFB1288E7}"/>
              </a:ext>
            </a:extLst>
          </p:cNvPr>
          <p:cNvCxnSpPr>
            <a:cxnSpLocks/>
            <a:stCxn id="94" idx="3"/>
            <a:endCxn id="114" idx="1"/>
          </p:cNvCxnSpPr>
          <p:nvPr/>
        </p:nvCxnSpPr>
        <p:spPr>
          <a:xfrm flipV="1">
            <a:off x="3854133" y="2345409"/>
            <a:ext cx="584483" cy="11017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685B1876-8E7D-434F-BD14-EDF470E43984}"/>
              </a:ext>
            </a:extLst>
          </p:cNvPr>
          <p:cNvSpPr/>
          <p:nvPr/>
        </p:nvSpPr>
        <p:spPr>
          <a:xfrm>
            <a:off x="3925708" y="4187030"/>
            <a:ext cx="925959" cy="590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store move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916CBE5-0775-C240-B3EC-20803E506575}"/>
              </a:ext>
            </a:extLst>
          </p:cNvPr>
          <p:cNvSpPr/>
          <p:nvPr/>
        </p:nvSpPr>
        <p:spPr>
          <a:xfrm>
            <a:off x="4438617" y="2081492"/>
            <a:ext cx="740828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D987B57-57F8-784C-A553-57CD997601A0}"/>
              </a:ext>
            </a:extLst>
          </p:cNvPr>
          <p:cNvSpPr/>
          <p:nvPr/>
        </p:nvSpPr>
        <p:spPr>
          <a:xfrm>
            <a:off x="488589" y="2084260"/>
            <a:ext cx="1013900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</a:p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6" name="直線箭頭接點 115">
            <a:extLst>
              <a:ext uri="{FF2B5EF4-FFF2-40B4-BE49-F238E27FC236}">
                <a16:creationId xmlns:a16="http://schemas.microsoft.com/office/drawing/2014/main" id="{3729959C-E72C-DA4E-A95B-C626249970DE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6525068" y="2345409"/>
            <a:ext cx="3531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接點 116">
            <a:extLst>
              <a:ext uri="{FF2B5EF4-FFF2-40B4-BE49-F238E27FC236}">
                <a16:creationId xmlns:a16="http://schemas.microsoft.com/office/drawing/2014/main" id="{26F216A3-C5E5-7A45-87A2-F7F005CA12F4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 rot="5400000">
            <a:off x="6674564" y="2487618"/>
            <a:ext cx="544885" cy="7883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接點 117">
            <a:extLst>
              <a:ext uri="{FF2B5EF4-FFF2-40B4-BE49-F238E27FC236}">
                <a16:creationId xmlns:a16="http://schemas.microsoft.com/office/drawing/2014/main" id="{280CB66A-1BA6-214E-9A3B-D36C746CEB10}"/>
              </a:ext>
            </a:extLst>
          </p:cNvPr>
          <p:cNvCxnSpPr>
            <a:cxnSpLocks/>
            <a:stCxn id="98" idx="2"/>
            <a:endCxn id="111" idx="3"/>
          </p:cNvCxnSpPr>
          <p:nvPr/>
        </p:nvCxnSpPr>
        <p:spPr>
          <a:xfrm rot="5400000">
            <a:off x="8478770" y="1449987"/>
            <a:ext cx="742253" cy="532261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>
            <a:extLst>
              <a:ext uri="{FF2B5EF4-FFF2-40B4-BE49-F238E27FC236}">
                <a16:creationId xmlns:a16="http://schemas.microsoft.com/office/drawing/2014/main" id="{84A51081-DC0C-BB4C-8234-AC82153DDB80}"/>
              </a:ext>
            </a:extLst>
          </p:cNvPr>
          <p:cNvCxnSpPr>
            <a:cxnSpLocks/>
            <a:stCxn id="113" idx="1"/>
            <a:endCxn id="94" idx="2"/>
          </p:cNvCxnSpPr>
          <p:nvPr/>
        </p:nvCxnSpPr>
        <p:spPr>
          <a:xfrm rot="10800000">
            <a:off x="3391155" y="3740168"/>
            <a:ext cx="534554" cy="7422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接點 119">
            <a:extLst>
              <a:ext uri="{FF2B5EF4-FFF2-40B4-BE49-F238E27FC236}">
                <a16:creationId xmlns:a16="http://schemas.microsoft.com/office/drawing/2014/main" id="{3E1C71A6-AD6D-7C40-910C-7152ECECB3CE}"/>
              </a:ext>
            </a:extLst>
          </p:cNvPr>
          <p:cNvCxnSpPr>
            <a:cxnSpLocks/>
            <a:stCxn id="94" idx="1"/>
            <a:endCxn id="100" idx="0"/>
          </p:cNvCxnSpPr>
          <p:nvPr/>
        </p:nvCxnSpPr>
        <p:spPr>
          <a:xfrm rot="10800000" flipV="1">
            <a:off x="2392487" y="3447188"/>
            <a:ext cx="535688" cy="7398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AD030BA7-F583-7640-92D1-AF35E0BFAA80}"/>
              </a:ext>
            </a:extLst>
          </p:cNvPr>
          <p:cNvSpPr/>
          <p:nvPr/>
        </p:nvSpPr>
        <p:spPr>
          <a:xfrm>
            <a:off x="3882454" y="4758223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603A362-19AE-854D-BF2A-22BD1D8322BA}"/>
              </a:ext>
            </a:extLst>
          </p:cNvPr>
          <p:cNvSpPr/>
          <p:nvPr/>
        </p:nvSpPr>
        <p:spPr>
          <a:xfrm>
            <a:off x="7015832" y="5636403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workstationworkend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3" name="肘形接點 122">
            <a:extLst>
              <a:ext uri="{FF2B5EF4-FFF2-40B4-BE49-F238E27FC236}">
                <a16:creationId xmlns:a16="http://schemas.microsoft.com/office/drawing/2014/main" id="{AFA10122-E150-114B-818E-81C91C824561}"/>
              </a:ext>
            </a:extLst>
          </p:cNvPr>
          <p:cNvCxnSpPr>
            <a:cxnSpLocks/>
            <a:stCxn id="122" idx="1"/>
            <a:endCxn id="115" idx="2"/>
          </p:cNvCxnSpPr>
          <p:nvPr/>
        </p:nvCxnSpPr>
        <p:spPr>
          <a:xfrm rot="10800000">
            <a:off x="995540" y="2612095"/>
            <a:ext cx="6020293" cy="33172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>
            <a:extLst>
              <a:ext uri="{FF2B5EF4-FFF2-40B4-BE49-F238E27FC236}">
                <a16:creationId xmlns:a16="http://schemas.microsoft.com/office/drawing/2014/main" id="{E0565EF8-C9BD-3C4C-B934-11C316BF925A}"/>
              </a:ext>
            </a:extLst>
          </p:cNvPr>
          <p:cNvCxnSpPr>
            <a:cxnSpLocks/>
            <a:stCxn id="111" idx="0"/>
            <a:endCxn id="111" idx="3"/>
          </p:cNvCxnSpPr>
          <p:nvPr/>
        </p:nvCxnSpPr>
        <p:spPr>
          <a:xfrm rot="16200000" flipH="1">
            <a:off x="5809406" y="4103235"/>
            <a:ext cx="295390" cy="462980"/>
          </a:xfrm>
          <a:prstGeom prst="bentConnector4">
            <a:avLst>
              <a:gd name="adj1" fmla="val -58042"/>
              <a:gd name="adj2" fmla="val 137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F236DCF-9C4C-DF4F-B24B-A7CFB8C46379}"/>
              </a:ext>
            </a:extLst>
          </p:cNvPr>
          <p:cNvCxnSpPr>
            <a:cxnSpLocks/>
            <a:stCxn id="114" idx="0"/>
            <a:endCxn id="114" idx="1"/>
          </p:cNvCxnSpPr>
          <p:nvPr/>
        </p:nvCxnSpPr>
        <p:spPr>
          <a:xfrm rot="16200000" flipH="1" flipV="1">
            <a:off x="4491864" y="2028243"/>
            <a:ext cx="263918" cy="370415"/>
          </a:xfrm>
          <a:prstGeom prst="bentConnector4">
            <a:avLst>
              <a:gd name="adj1" fmla="val -64963"/>
              <a:gd name="adj2" fmla="val 1462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3DD3DDA4-5912-184B-88D6-D7F961F9D319}"/>
              </a:ext>
            </a:extLst>
          </p:cNvPr>
          <p:cNvSpPr/>
          <p:nvPr/>
        </p:nvSpPr>
        <p:spPr>
          <a:xfrm>
            <a:off x="2199635" y="5315102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BD3B184-A7B0-D741-B761-F7F8CE3DDFF0}"/>
              </a:ext>
            </a:extLst>
          </p:cNvPr>
          <p:cNvSpPr/>
          <p:nvPr/>
        </p:nvSpPr>
        <p:spPr>
          <a:xfrm>
            <a:off x="5755672" y="1484948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06638AA-4125-C14C-B6E8-26F4CD29DB95}"/>
              </a:ext>
            </a:extLst>
          </p:cNvPr>
          <p:cNvSpPr/>
          <p:nvPr/>
        </p:nvSpPr>
        <p:spPr>
          <a:xfrm>
            <a:off x="1929507" y="1286167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sz="1275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replenish</a:t>
            </a:r>
            <a:endParaRPr kumimoji="1" lang="zh-TW" altLang="en-US" sz="1275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0" name="肘形接點 129">
            <a:extLst>
              <a:ext uri="{FF2B5EF4-FFF2-40B4-BE49-F238E27FC236}">
                <a16:creationId xmlns:a16="http://schemas.microsoft.com/office/drawing/2014/main" id="{8EFF1C51-CD39-E84D-BA63-7B686E0D1B3B}"/>
              </a:ext>
            </a:extLst>
          </p:cNvPr>
          <p:cNvCxnSpPr>
            <a:cxnSpLocks/>
            <a:stCxn id="115" idx="0"/>
            <a:endCxn id="129" idx="1"/>
          </p:cNvCxnSpPr>
          <p:nvPr/>
        </p:nvCxnSpPr>
        <p:spPr>
          <a:xfrm rot="5400000" flipH="1" flipV="1">
            <a:off x="1195436" y="1350189"/>
            <a:ext cx="534175" cy="9339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接點 130">
            <a:extLst>
              <a:ext uri="{FF2B5EF4-FFF2-40B4-BE49-F238E27FC236}">
                <a16:creationId xmlns:a16="http://schemas.microsoft.com/office/drawing/2014/main" id="{CA3FD6FE-1C05-104E-900D-B2FD7780158C}"/>
              </a:ext>
            </a:extLst>
          </p:cNvPr>
          <p:cNvCxnSpPr>
            <a:cxnSpLocks/>
            <a:stCxn id="129" idx="3"/>
            <a:endCxn id="94" idx="0"/>
          </p:cNvCxnSpPr>
          <p:nvPr/>
        </p:nvCxnSpPr>
        <p:spPr>
          <a:xfrm>
            <a:off x="2855466" y="1550085"/>
            <a:ext cx="535689" cy="160412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A3701A7D-5C0F-7C46-8ADC-08799E888D11}"/>
              </a:ext>
            </a:extLst>
          </p:cNvPr>
          <p:cNvSpPr/>
          <p:nvPr/>
        </p:nvSpPr>
        <p:spPr>
          <a:xfrm>
            <a:off x="1929506" y="445877"/>
            <a:ext cx="925959" cy="5907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050" dirty="0">
                <a:solidFill>
                  <a:schemeClr val="tx1"/>
                </a:solidFill>
              </a:rPr>
              <a:t>A</a:t>
            </a:r>
            <a:r>
              <a:rPr lang="zh-TW" altLang="en-US" sz="1050" dirty="0">
                <a:solidFill>
                  <a:schemeClr val="tx1"/>
                </a:solidFill>
              </a:rPr>
              <a:t>rms</a:t>
            </a:r>
            <a:endParaRPr lang="en-US" altLang="zh-TW" sz="1050" dirty="0">
              <a:solidFill>
                <a:schemeClr val="tx1"/>
              </a:solidFill>
            </a:endParaRPr>
          </a:p>
          <a:p>
            <a:pPr algn="ctr"/>
            <a:r>
              <a:rPr lang="zh-TW" altLang="en-US" sz="1050" dirty="0">
                <a:solidFill>
                  <a:schemeClr val="tx1"/>
                </a:solidFill>
              </a:rPr>
              <a:t>arrange</a:t>
            </a:r>
          </a:p>
        </p:txBody>
      </p:sp>
      <p:cxnSp>
        <p:nvCxnSpPr>
          <p:cNvPr id="134" name="肘形接點 133">
            <a:extLst>
              <a:ext uri="{FF2B5EF4-FFF2-40B4-BE49-F238E27FC236}">
                <a16:creationId xmlns:a16="http://schemas.microsoft.com/office/drawing/2014/main" id="{CF805AA6-26DF-C64F-9B9A-E0DD2F1E345B}"/>
              </a:ext>
            </a:extLst>
          </p:cNvPr>
          <p:cNvCxnSpPr>
            <a:cxnSpLocks/>
            <a:stCxn id="115" idx="0"/>
            <a:endCxn id="133" idx="1"/>
          </p:cNvCxnSpPr>
          <p:nvPr/>
        </p:nvCxnSpPr>
        <p:spPr>
          <a:xfrm rot="5400000" flipH="1" flipV="1">
            <a:off x="791026" y="945781"/>
            <a:ext cx="1342993" cy="93396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箭頭接點 134">
            <a:extLst>
              <a:ext uri="{FF2B5EF4-FFF2-40B4-BE49-F238E27FC236}">
                <a16:creationId xmlns:a16="http://schemas.microsoft.com/office/drawing/2014/main" id="{3AE430D4-B89C-7F47-976F-FDBAD80535F8}"/>
              </a:ext>
            </a:extLst>
          </p:cNvPr>
          <p:cNvCxnSpPr>
            <a:cxnSpLocks/>
            <a:stCxn id="114" idx="3"/>
            <a:endCxn id="95" idx="1"/>
          </p:cNvCxnSpPr>
          <p:nvPr/>
        </p:nvCxnSpPr>
        <p:spPr>
          <a:xfrm>
            <a:off x="5179445" y="2345410"/>
            <a:ext cx="419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箭頭接點 135">
            <a:extLst>
              <a:ext uri="{FF2B5EF4-FFF2-40B4-BE49-F238E27FC236}">
                <a16:creationId xmlns:a16="http://schemas.microsoft.com/office/drawing/2014/main" id="{070479C6-F12D-FB4C-9411-625A7D6BA807}"/>
              </a:ext>
            </a:extLst>
          </p:cNvPr>
          <p:cNvCxnSpPr>
            <a:cxnSpLocks/>
            <a:stCxn id="111" idx="1"/>
            <a:endCxn id="113" idx="3"/>
          </p:cNvCxnSpPr>
          <p:nvPr/>
        </p:nvCxnSpPr>
        <p:spPr>
          <a:xfrm flipH="1">
            <a:off x="4851667" y="4482420"/>
            <a:ext cx="4109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4431E616-8CD9-A44A-B7F5-45C73143270C}"/>
              </a:ext>
            </a:extLst>
          </p:cNvPr>
          <p:cNvSpPr txBox="1"/>
          <p:nvPr/>
        </p:nvSpPr>
        <p:spPr>
          <a:xfrm>
            <a:off x="8116584" y="-5264"/>
            <a:ext cx="4075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err="1"/>
              <a:t>Arm_id_pid</a:t>
            </a:r>
            <a:r>
              <a:rPr kumimoji="1" lang="en-US" altLang="zh-TW" sz="1600" dirty="0"/>
              <a:t> : lock </a:t>
            </a:r>
            <a:r>
              <a:rPr kumimoji="1" lang="en-US" altLang="zh-TW" sz="1600" dirty="0" err="1"/>
              <a:t>redis</a:t>
            </a:r>
            <a:r>
              <a:rPr kumimoji="1" lang="en-US" altLang="zh-TW" sz="1600" dirty="0"/>
              <a:t> for arm data update </a:t>
            </a:r>
          </a:p>
          <a:p>
            <a:r>
              <a:rPr kumimoji="1" lang="en-US" altLang="zh-TW" sz="1600" dirty="0" err="1"/>
              <a:t>Arm_id_work</a:t>
            </a:r>
            <a:r>
              <a:rPr kumimoji="1" lang="en-US" altLang="zh-TW" sz="1600" dirty="0"/>
              <a:t> : arm working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or not</a:t>
            </a:r>
          </a:p>
          <a:p>
            <a:r>
              <a:rPr kumimoji="1" lang="en-US" altLang="zh-TW" sz="1600" dirty="0" err="1"/>
              <a:t>ElevatorOut_n</a:t>
            </a:r>
            <a:r>
              <a:rPr kumimoji="1" lang="en-US" altLang="zh-TW" sz="1600" dirty="0"/>
              <a:t>  : elevator N pick working or not</a:t>
            </a:r>
          </a:p>
          <a:p>
            <a:r>
              <a:rPr kumimoji="1" lang="en-US" altLang="zh-TW" sz="1600" dirty="0" err="1"/>
              <a:t>ElevatorIn</a:t>
            </a:r>
            <a:r>
              <a:rPr kumimoji="1" lang="en-US" altLang="zh-TW" sz="1600" dirty="0"/>
              <a:t> _n : elevator N store working or not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414F41-3398-C247-AE4C-6F725AF0DCEA}"/>
              </a:ext>
            </a:extLst>
          </p:cNvPr>
          <p:cNvSpPr/>
          <p:nvPr/>
        </p:nvSpPr>
        <p:spPr>
          <a:xfrm>
            <a:off x="8435163" y="2619373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</a:p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719A2A7-DBAA-0E48-9FA5-C919A328142C}"/>
              </a:ext>
            </a:extLst>
          </p:cNvPr>
          <p:cNvSpPr/>
          <p:nvPr/>
        </p:nvSpPr>
        <p:spPr>
          <a:xfrm>
            <a:off x="8435162" y="3667364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r>
              <a:rPr kumimoji="1" lang="en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replenish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4D2ECB62-AD5A-A047-A40E-25E3FA07B3C7}"/>
              </a:ext>
            </a:extLst>
          </p:cNvPr>
          <p:cNvCxnSpPr>
            <a:cxnSpLocks/>
            <a:stCxn id="110" idx="3"/>
            <a:endCxn id="46" idx="1"/>
          </p:cNvCxnSpPr>
          <p:nvPr/>
        </p:nvCxnSpPr>
        <p:spPr>
          <a:xfrm flipV="1">
            <a:off x="7941791" y="2912353"/>
            <a:ext cx="493372" cy="5348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>
            <a:extLst>
              <a:ext uri="{FF2B5EF4-FFF2-40B4-BE49-F238E27FC236}">
                <a16:creationId xmlns:a16="http://schemas.microsoft.com/office/drawing/2014/main" id="{CC9AE26D-639B-DC4A-8F18-73F1B1DBE1BB}"/>
              </a:ext>
            </a:extLst>
          </p:cNvPr>
          <p:cNvCxnSpPr>
            <a:cxnSpLocks/>
            <a:stCxn id="110" idx="3"/>
            <a:endCxn id="50" idx="1"/>
          </p:cNvCxnSpPr>
          <p:nvPr/>
        </p:nvCxnSpPr>
        <p:spPr>
          <a:xfrm>
            <a:off x="7941791" y="3447190"/>
            <a:ext cx="493371" cy="5131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0CF16F95-3A1A-9540-9870-105C0AEA0C8C}"/>
              </a:ext>
            </a:extLst>
          </p:cNvPr>
          <p:cNvCxnSpPr>
            <a:cxnSpLocks/>
            <a:stCxn id="46" idx="3"/>
            <a:endCxn id="71" idx="0"/>
          </p:cNvCxnSpPr>
          <p:nvPr/>
        </p:nvCxnSpPr>
        <p:spPr>
          <a:xfrm>
            <a:off x="9361122" y="2912353"/>
            <a:ext cx="843551" cy="2418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112FD616-962B-074F-BBC6-9BED2724E0BB}"/>
              </a:ext>
            </a:extLst>
          </p:cNvPr>
          <p:cNvCxnSpPr>
            <a:cxnSpLocks/>
            <a:stCxn id="50" idx="3"/>
            <a:endCxn id="71" idx="2"/>
          </p:cNvCxnSpPr>
          <p:nvPr/>
        </p:nvCxnSpPr>
        <p:spPr>
          <a:xfrm flipV="1">
            <a:off x="9361121" y="3740167"/>
            <a:ext cx="843552" cy="2201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26BA2F18-8F99-A645-B691-42CB7068C6F9}"/>
              </a:ext>
            </a:extLst>
          </p:cNvPr>
          <p:cNvCxnSpPr>
            <a:cxnSpLocks/>
            <a:stCxn id="46" idx="0"/>
            <a:endCxn id="122" idx="3"/>
          </p:cNvCxnSpPr>
          <p:nvPr/>
        </p:nvCxnSpPr>
        <p:spPr>
          <a:xfrm rot="16200000" flipH="1" flipV="1">
            <a:off x="6764962" y="3796202"/>
            <a:ext cx="3310010" cy="956352"/>
          </a:xfrm>
          <a:prstGeom prst="bentConnector4">
            <a:avLst>
              <a:gd name="adj1" fmla="val -6906"/>
              <a:gd name="adj2" fmla="val -331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D936919C-F556-5444-891C-B5D5F38EC409}"/>
              </a:ext>
            </a:extLst>
          </p:cNvPr>
          <p:cNvSpPr/>
          <p:nvPr/>
        </p:nvSpPr>
        <p:spPr>
          <a:xfrm>
            <a:off x="9741693" y="3154208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</a:p>
          <a:p>
            <a:pPr algn="ctr"/>
            <a:r>
              <a:rPr kumimoji="1" lang="en-US" altLang="zh-TW" sz="105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putback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1" name="直線箭頭接點 80">
            <a:extLst>
              <a:ext uri="{FF2B5EF4-FFF2-40B4-BE49-F238E27FC236}">
                <a16:creationId xmlns:a16="http://schemas.microsoft.com/office/drawing/2014/main" id="{992E2291-7EBD-154E-890A-C4D62C613487}"/>
              </a:ext>
            </a:extLst>
          </p:cNvPr>
          <p:cNvCxnSpPr>
            <a:cxnSpLocks/>
            <a:stCxn id="71" idx="3"/>
            <a:endCxn id="98" idx="1"/>
          </p:cNvCxnSpPr>
          <p:nvPr/>
        </p:nvCxnSpPr>
        <p:spPr>
          <a:xfrm>
            <a:off x="10667652" y="3447188"/>
            <a:ext cx="3805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FE94277C-756E-6540-84BC-174E9D414CC9}"/>
              </a:ext>
            </a:extLst>
          </p:cNvPr>
          <p:cNvSpPr/>
          <p:nvPr/>
        </p:nvSpPr>
        <p:spPr>
          <a:xfrm>
            <a:off x="10266988" y="3703323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8879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648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storage_empty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將目標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位置清空 清除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不放入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ban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位置中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storage_empty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storage_id,ban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= [])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ban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禁止放入的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列表，預設為空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422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9088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   1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60416"/>
              </p:ext>
            </p:extLst>
          </p:nvPr>
        </p:nvGraphicFramePr>
        <p:xfrm>
          <a:off x="162045" y="465884"/>
          <a:ext cx="11867912" cy="632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內撿出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pick, pick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內存入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container_pop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container_set_status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的狀態修改為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移動至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container_grid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grid_id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修改為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container_waiting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狀態改為等待被撿取 並更新資料庫（刪除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計算一個最好的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給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去放入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coutainer_go_storage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給予的位置放入工作列表中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61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9088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   1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88758"/>
              </p:ext>
            </p:extLst>
          </p:nvPr>
        </p:nvGraphicFramePr>
        <p:xfrm>
          <a:off x="162045" y="465884"/>
          <a:ext cx="11867912" cy="706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container_otherprd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container_id,prd_list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container_bundle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內的商品有與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prd_list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內重複的輸出於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container_bundle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container_movement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將狀態為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on_conveyor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in_workstation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數量輸出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container_goto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是已清空的狀態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container_exception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containerdb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進行例外處理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    狀態為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的改回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 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    狀態為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in_workstation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的送回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on_conveyor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的等到打後送回倉庫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340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內撿出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782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9135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內存入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83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50720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container_db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141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47914"/>
              </p:ext>
            </p:extLst>
          </p:nvPr>
        </p:nvGraphicFramePr>
        <p:xfrm>
          <a:off x="162043" y="484898"/>
          <a:ext cx="1186791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狀態嗅出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65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49371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887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7926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container_set_status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的狀態修改為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1169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668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修改為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container_id,new_grid_id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number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4708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904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移動至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09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36A640-6916-3141-815C-C3D7CE3B6667}"/>
              </a:ext>
            </a:extLst>
          </p:cNvPr>
          <p:cNvSpPr/>
          <p:nvPr/>
        </p:nvSpPr>
        <p:spPr>
          <a:xfrm>
            <a:off x="152405" y="2910585"/>
            <a:ext cx="875011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DAE5EF-289C-D449-913F-34472CBBF22D}"/>
              </a:ext>
            </a:extLst>
          </p:cNvPr>
          <p:cNvSpPr/>
          <p:nvPr/>
        </p:nvSpPr>
        <p:spPr>
          <a:xfrm>
            <a:off x="1332229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8B7513-3763-334E-BFD7-B22193F32121}"/>
              </a:ext>
            </a:extLst>
          </p:cNvPr>
          <p:cNvSpPr/>
          <p:nvPr/>
        </p:nvSpPr>
        <p:spPr>
          <a:xfrm>
            <a:off x="1332229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18D5AF-17E5-074F-8BA3-43BD5216240A}"/>
              </a:ext>
            </a:extLst>
          </p:cNvPr>
          <p:cNvSpPr/>
          <p:nvPr/>
        </p:nvSpPr>
        <p:spPr>
          <a:xfrm>
            <a:off x="1332229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0B35D7-A34A-9A47-8100-80492C8642C1}"/>
              </a:ext>
            </a:extLst>
          </p:cNvPr>
          <p:cNvSpPr/>
          <p:nvPr/>
        </p:nvSpPr>
        <p:spPr>
          <a:xfrm>
            <a:off x="1332229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08E693-3292-2448-9534-CB3AD1791E8A}"/>
              </a:ext>
            </a:extLst>
          </p:cNvPr>
          <p:cNvSpPr/>
          <p:nvPr/>
        </p:nvSpPr>
        <p:spPr>
          <a:xfrm>
            <a:off x="1332229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B226B4-47C5-CE4A-9541-7C7A93FA9BB9}"/>
              </a:ext>
            </a:extLst>
          </p:cNvPr>
          <p:cNvSpPr/>
          <p:nvPr/>
        </p:nvSpPr>
        <p:spPr>
          <a:xfrm>
            <a:off x="3056578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AC98B0-ED73-2C41-B38A-6AF614FBEAC5}"/>
              </a:ext>
            </a:extLst>
          </p:cNvPr>
          <p:cNvSpPr/>
          <p:nvPr/>
        </p:nvSpPr>
        <p:spPr>
          <a:xfrm>
            <a:off x="3056578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610F06-70A4-4B4D-A18B-18AE5383A613}"/>
              </a:ext>
            </a:extLst>
          </p:cNvPr>
          <p:cNvSpPr/>
          <p:nvPr/>
        </p:nvSpPr>
        <p:spPr>
          <a:xfrm>
            <a:off x="3056578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E1B62C-6540-4544-96F4-6A1E4E38DC14}"/>
              </a:ext>
            </a:extLst>
          </p:cNvPr>
          <p:cNvSpPr/>
          <p:nvPr/>
        </p:nvSpPr>
        <p:spPr>
          <a:xfrm>
            <a:off x="3056578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AC84C0-DC91-C245-886A-74F4AF076C71}"/>
              </a:ext>
            </a:extLst>
          </p:cNvPr>
          <p:cNvSpPr/>
          <p:nvPr/>
        </p:nvSpPr>
        <p:spPr>
          <a:xfrm>
            <a:off x="3056578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AD58DC-351E-FB48-BF34-8EB284BD886C}"/>
              </a:ext>
            </a:extLst>
          </p:cNvPr>
          <p:cNvSpPr/>
          <p:nvPr/>
        </p:nvSpPr>
        <p:spPr>
          <a:xfrm>
            <a:off x="4534344" y="291058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C41E4B-E145-F842-97E4-05B9E1700430}"/>
              </a:ext>
            </a:extLst>
          </p:cNvPr>
          <p:cNvSpPr/>
          <p:nvPr/>
        </p:nvSpPr>
        <p:spPr>
          <a:xfrm>
            <a:off x="6134544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8E5750-4450-6F44-A27F-6E6001B191CA}"/>
              </a:ext>
            </a:extLst>
          </p:cNvPr>
          <p:cNvSpPr/>
          <p:nvPr/>
        </p:nvSpPr>
        <p:spPr>
          <a:xfrm>
            <a:off x="6134544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B09647-E84F-4749-A7EC-7498F88D5151}"/>
              </a:ext>
            </a:extLst>
          </p:cNvPr>
          <p:cNvSpPr/>
          <p:nvPr/>
        </p:nvSpPr>
        <p:spPr>
          <a:xfrm>
            <a:off x="6134544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7EA317-4A5D-DB43-970E-3A6CF8066E29}"/>
              </a:ext>
            </a:extLst>
          </p:cNvPr>
          <p:cNvSpPr/>
          <p:nvPr/>
        </p:nvSpPr>
        <p:spPr>
          <a:xfrm>
            <a:off x="6134544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7E70E6-A01B-C741-A7DC-631917AAC507}"/>
              </a:ext>
            </a:extLst>
          </p:cNvPr>
          <p:cNvSpPr/>
          <p:nvPr/>
        </p:nvSpPr>
        <p:spPr>
          <a:xfrm>
            <a:off x="6134544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4A0C52-D814-6844-874A-31BF32BB1E46}"/>
              </a:ext>
            </a:extLst>
          </p:cNvPr>
          <p:cNvSpPr/>
          <p:nvPr/>
        </p:nvSpPr>
        <p:spPr>
          <a:xfrm>
            <a:off x="7652552" y="291058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CE333F-0AEB-C84C-A867-D7FCFFE2E2E7}"/>
              </a:ext>
            </a:extLst>
          </p:cNvPr>
          <p:cNvSpPr/>
          <p:nvPr/>
        </p:nvSpPr>
        <p:spPr>
          <a:xfrm>
            <a:off x="9089222" y="276976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27804B-0972-7B4F-A3BD-9506DAFDFEA6}"/>
              </a:ext>
            </a:extLst>
          </p:cNvPr>
          <p:cNvSpPr/>
          <p:nvPr/>
        </p:nvSpPr>
        <p:spPr>
          <a:xfrm>
            <a:off x="9089222" y="125130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8319C7-6BDC-5D42-9020-52C4CDD0E521}"/>
              </a:ext>
            </a:extLst>
          </p:cNvPr>
          <p:cNvSpPr/>
          <p:nvPr/>
        </p:nvSpPr>
        <p:spPr>
          <a:xfrm>
            <a:off x="9089222" y="222564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E1A2B4-59D4-4E4A-AFFF-A56145F78719}"/>
              </a:ext>
            </a:extLst>
          </p:cNvPr>
          <p:cNvSpPr/>
          <p:nvPr/>
        </p:nvSpPr>
        <p:spPr>
          <a:xfrm>
            <a:off x="9089222" y="406471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964752-4D61-6B4B-80DA-4089444C1758}"/>
              </a:ext>
            </a:extLst>
          </p:cNvPr>
          <p:cNvSpPr/>
          <p:nvPr/>
        </p:nvSpPr>
        <p:spPr>
          <a:xfrm>
            <a:off x="9089222" y="503905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1724DD-FB81-3540-BB97-4D43F764EFA3}"/>
              </a:ext>
            </a:extLst>
          </p:cNvPr>
          <p:cNvSpPr/>
          <p:nvPr/>
        </p:nvSpPr>
        <p:spPr>
          <a:xfrm>
            <a:off x="10668874" y="276976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93ECB97-A3CA-9C42-8256-095F633C66F6}"/>
              </a:ext>
            </a:extLst>
          </p:cNvPr>
          <p:cNvSpPr/>
          <p:nvPr/>
        </p:nvSpPr>
        <p:spPr>
          <a:xfrm>
            <a:off x="10668874" y="125130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88694A-E7AA-9C4A-BBA2-46EF0BA546FC}"/>
              </a:ext>
            </a:extLst>
          </p:cNvPr>
          <p:cNvSpPr/>
          <p:nvPr/>
        </p:nvSpPr>
        <p:spPr>
          <a:xfrm>
            <a:off x="10668874" y="222564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B7477EE-46A2-A44C-B5EB-628294F9D7F2}"/>
              </a:ext>
            </a:extLst>
          </p:cNvPr>
          <p:cNvSpPr/>
          <p:nvPr/>
        </p:nvSpPr>
        <p:spPr>
          <a:xfrm>
            <a:off x="10668874" y="406471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6C6082C-AAE8-3848-BDD5-04587E9FF02B}"/>
              </a:ext>
            </a:extLst>
          </p:cNvPr>
          <p:cNvSpPr/>
          <p:nvPr/>
        </p:nvSpPr>
        <p:spPr>
          <a:xfrm>
            <a:off x="10668874" y="503905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304B46D-D4FC-734C-9FCE-C90797066410}"/>
              </a:ext>
            </a:extLst>
          </p:cNvPr>
          <p:cNvSpPr/>
          <p:nvPr/>
        </p:nvSpPr>
        <p:spPr>
          <a:xfrm>
            <a:off x="1191802" y="164387"/>
            <a:ext cx="1582220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071EA28-251B-BF49-8B79-664E6337F1B7}"/>
              </a:ext>
            </a:extLst>
          </p:cNvPr>
          <p:cNvSpPr/>
          <p:nvPr/>
        </p:nvSpPr>
        <p:spPr>
          <a:xfrm>
            <a:off x="2882774" y="164386"/>
            <a:ext cx="1537666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D55C45-5728-7443-B2C7-05D3A90361F8}"/>
              </a:ext>
            </a:extLst>
          </p:cNvPr>
          <p:cNvSpPr/>
          <p:nvPr/>
        </p:nvSpPr>
        <p:spPr>
          <a:xfrm>
            <a:off x="5991561" y="164386"/>
            <a:ext cx="1512887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061D83F-54C4-144F-B393-B3ECCBAF7814}"/>
              </a:ext>
            </a:extLst>
          </p:cNvPr>
          <p:cNvSpPr/>
          <p:nvPr/>
        </p:nvSpPr>
        <p:spPr>
          <a:xfrm>
            <a:off x="4493247" y="164386"/>
            <a:ext cx="1350209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724E88B-6EAD-824D-969F-596BF5764573}"/>
              </a:ext>
            </a:extLst>
          </p:cNvPr>
          <p:cNvSpPr/>
          <p:nvPr/>
        </p:nvSpPr>
        <p:spPr>
          <a:xfrm>
            <a:off x="9031847" y="164385"/>
            <a:ext cx="1443514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6CE8847-A490-724D-A506-F1EE57E8FDC7}"/>
              </a:ext>
            </a:extLst>
          </p:cNvPr>
          <p:cNvSpPr/>
          <p:nvPr/>
        </p:nvSpPr>
        <p:spPr>
          <a:xfrm>
            <a:off x="10584113" y="164384"/>
            <a:ext cx="1537666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DA7B132-FD5F-D74C-AB25-7C1780898D63}"/>
              </a:ext>
            </a:extLst>
          </p:cNvPr>
          <p:cNvSpPr/>
          <p:nvPr/>
        </p:nvSpPr>
        <p:spPr>
          <a:xfrm>
            <a:off x="7607138" y="164383"/>
            <a:ext cx="1350209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9459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3749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狀態改為等待被撿取 並更新資料庫（刪除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171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8236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219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61476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turnover 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目前商品總數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最後看是否有在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商品內 若有則往下找若無則輸出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12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23733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container_putback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給予的位置放入工作列表中並輸出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870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4716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9943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05795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container_otherprd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內的商品有與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prd_list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內重複的輸出於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container_otherprd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container_id,prd_list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container_contents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訂單商品列表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570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有與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prd_list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一樣商品的清單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container_contents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內商品清單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71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215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0760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container_movement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﻿將狀態為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on_conveyor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in_workstation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waiting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container_movement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有此狀態的總數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599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53812"/>
              </p:ext>
            </p:extLst>
          </p:nvPr>
        </p:nvGraphicFramePr>
        <p:xfrm>
          <a:off x="162043" y="484898"/>
          <a:ext cx="1186791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container_goto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,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是已清空的狀態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會判斷準備移動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位置可能會移動上方物品至最近的位置，但會避開目標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container_goto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61545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927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11037"/>
              </p:ext>
            </p:extLst>
          </p:nvPr>
        </p:nvGraphicFramePr>
        <p:xfrm>
          <a:off x="162043" y="484898"/>
          <a:ext cx="1186791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431699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container_exception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containerdb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進行例外處理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waiting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的改回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db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in_workstation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的送回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db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on_conveyor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的等到打後送回倉庫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container_exception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4064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16045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workstation_assign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workstation_newwork_prd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workstation_addpick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workstation_id,order,container_id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prd,pqt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workstation_get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刪除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workstation_workend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workstation_free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03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42768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工作站內訂單列表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workstation_exception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工作站例外處理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會將還未到達的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先清空，以利後續重新撿取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1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750D1D2-1071-CF43-817A-0AEBF97FFAA3}"/>
              </a:ext>
            </a:extLst>
          </p:cNvPr>
          <p:cNvGrpSpPr/>
          <p:nvPr/>
        </p:nvGrpSpPr>
        <p:grpSpPr>
          <a:xfrm>
            <a:off x="452062" y="308227"/>
            <a:ext cx="10358094" cy="6127250"/>
            <a:chOff x="452062" y="308227"/>
            <a:chExt cx="10358094" cy="61272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B0F2A2-E562-994B-B2E1-15202600D2B8}"/>
                </a:ext>
              </a:extLst>
            </p:cNvPr>
            <p:cNvSpPr/>
            <p:nvPr/>
          </p:nvSpPr>
          <p:spPr>
            <a:xfrm>
              <a:off x="452062" y="308227"/>
              <a:ext cx="873303" cy="14075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 pool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FBB657-DFDB-EA47-AFAC-D753C717807C}"/>
                </a:ext>
              </a:extLst>
            </p:cNvPr>
            <p:cNvSpPr/>
            <p:nvPr/>
          </p:nvSpPr>
          <p:spPr>
            <a:xfrm>
              <a:off x="2196957" y="3003052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</a:t>
              </a:r>
            </a:p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pick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41D8DB-128B-F546-A0AF-742C52C05F6C}"/>
                </a:ext>
              </a:extLst>
            </p:cNvPr>
            <p:cNvSpPr/>
            <p:nvPr/>
          </p:nvSpPr>
          <p:spPr>
            <a:xfrm>
              <a:off x="5719280" y="308227"/>
              <a:ext cx="1421259" cy="26948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3D-</a:t>
              </a:r>
              <a:r>
                <a:rPr kumimoji="1" lang="en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Warehouse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9C4F40-9341-9048-817A-4D9AA8E25277}"/>
                </a:ext>
              </a:extLst>
            </p:cNvPr>
            <p:cNvSpPr/>
            <p:nvPr/>
          </p:nvSpPr>
          <p:spPr>
            <a:xfrm>
              <a:off x="5719278" y="4780910"/>
              <a:ext cx="1512399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</a:t>
              </a:r>
            </a:p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AD09A3-F252-114F-91D3-38BE21A355BB}"/>
                </a:ext>
              </a:extLst>
            </p:cNvPr>
            <p:cNvSpPr/>
            <p:nvPr/>
          </p:nvSpPr>
          <p:spPr>
            <a:xfrm>
              <a:off x="5719280" y="3003052"/>
              <a:ext cx="1421259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Arms</a:t>
              </a:r>
            </a:p>
            <a:p>
              <a:pPr algn="ctr"/>
              <a:r>
                <a:rPr kumimoji="1" lang="en-US" altLang="zh-TW" sz="16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</a:t>
              </a:r>
              <a:endParaRPr kumimoji="1"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A8247BA6-F647-1344-877F-074D6A30DFD8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>
              <a:off x="3431569" y="3354942"/>
              <a:ext cx="22877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接點 31">
              <a:extLst>
                <a:ext uri="{FF2B5EF4-FFF2-40B4-BE49-F238E27FC236}">
                  <a16:creationId xmlns:a16="http://schemas.microsoft.com/office/drawing/2014/main" id="{57314159-F9F5-E14A-B055-3C83BCA05A4C}"/>
                </a:ext>
              </a:extLst>
            </p:cNvPr>
            <p:cNvCxnSpPr>
              <a:cxnSpLocks/>
              <a:stCxn id="58" idx="1"/>
              <a:endCxn id="4" idx="2"/>
            </p:cNvCxnSpPr>
            <p:nvPr/>
          </p:nvCxnSpPr>
          <p:spPr>
            <a:xfrm rot="10800000">
              <a:off x="888714" y="1715787"/>
              <a:ext cx="4830576" cy="436780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F7AFF0B5-23A9-DD4D-B96E-7C085B0D6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058" y="3706832"/>
              <a:ext cx="1" cy="1104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568DFAFA-F33C-7F4C-8B30-06A70C84F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033" y="3706832"/>
              <a:ext cx="1" cy="1104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接點 45">
              <a:extLst>
                <a:ext uri="{FF2B5EF4-FFF2-40B4-BE49-F238E27FC236}">
                  <a16:creationId xmlns:a16="http://schemas.microsoft.com/office/drawing/2014/main" id="{DBB1FE43-B33B-1C4E-9150-FA0087F9C6C3}"/>
                </a:ext>
              </a:extLst>
            </p:cNvPr>
            <p:cNvCxnSpPr>
              <a:cxnSpLocks/>
              <a:stCxn id="5" idx="2"/>
              <a:endCxn id="7" idx="1"/>
            </p:cNvCxnSpPr>
            <p:nvPr/>
          </p:nvCxnSpPr>
          <p:spPr>
            <a:xfrm rot="16200000" flipH="1">
              <a:off x="3553786" y="2967308"/>
              <a:ext cx="1425968" cy="290501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接點 48">
              <a:extLst>
                <a:ext uri="{FF2B5EF4-FFF2-40B4-BE49-F238E27FC236}">
                  <a16:creationId xmlns:a16="http://schemas.microsoft.com/office/drawing/2014/main" id="{14314F03-660B-F949-BFDB-90505741A9D9}"/>
                </a:ext>
              </a:extLst>
            </p:cNvPr>
            <p:cNvCxnSpPr>
              <a:cxnSpLocks/>
              <a:stCxn id="4" idx="3"/>
              <a:endCxn id="52" idx="0"/>
            </p:cNvCxnSpPr>
            <p:nvPr/>
          </p:nvCxnSpPr>
          <p:spPr>
            <a:xfrm>
              <a:off x="1325365" y="1012007"/>
              <a:ext cx="1488898" cy="128726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ADFB728-05E1-AF48-8200-BBA6B31B8813}"/>
                </a:ext>
              </a:extLst>
            </p:cNvPr>
            <p:cNvSpPr/>
            <p:nvPr/>
          </p:nvSpPr>
          <p:spPr>
            <a:xfrm>
              <a:off x="2196957" y="2299271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computer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8B32D52-AC15-4B48-9F26-B7FDAFA47AA9}"/>
                </a:ext>
              </a:extLst>
            </p:cNvPr>
            <p:cNvSpPr/>
            <p:nvPr/>
          </p:nvSpPr>
          <p:spPr>
            <a:xfrm>
              <a:off x="6732866" y="3968719"/>
              <a:ext cx="628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pick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D8B8398-A0CB-8944-AF1D-12AA3D4DC6EC}"/>
                </a:ext>
              </a:extLst>
            </p:cNvPr>
            <p:cNvSpPr/>
            <p:nvPr/>
          </p:nvSpPr>
          <p:spPr>
            <a:xfrm>
              <a:off x="5464999" y="3968719"/>
              <a:ext cx="730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store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414BD4-2A92-1D4D-9C8E-35DBCC050956}"/>
                </a:ext>
              </a:extLst>
            </p:cNvPr>
            <p:cNvSpPr/>
            <p:nvPr/>
          </p:nvSpPr>
          <p:spPr>
            <a:xfrm>
              <a:off x="2885484" y="4457744"/>
              <a:ext cx="837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6F76305-128E-9C47-84C7-161164D7F675}"/>
                </a:ext>
              </a:extLst>
            </p:cNvPr>
            <p:cNvSpPr/>
            <p:nvPr/>
          </p:nvSpPr>
          <p:spPr>
            <a:xfrm>
              <a:off x="5719290" y="5731697"/>
              <a:ext cx="1512387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</a:t>
              </a:r>
            </a:p>
            <a:p>
              <a:pPr algn="ctr"/>
              <a:r>
                <a:rPr kumimoji="1" lang="en-US" altLang="zh-TW" sz="1700" dirty="0" err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workend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6CEDE30-D01F-534C-80C3-0899A40B1C42}"/>
                </a:ext>
              </a:extLst>
            </p:cNvPr>
            <p:cNvSpPr/>
            <p:nvPr/>
          </p:nvSpPr>
          <p:spPr>
            <a:xfrm>
              <a:off x="7635411" y="5484690"/>
              <a:ext cx="2357444" cy="2470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 check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65" name="肘形接點 64">
              <a:extLst>
                <a:ext uri="{FF2B5EF4-FFF2-40B4-BE49-F238E27FC236}">
                  <a16:creationId xmlns:a16="http://schemas.microsoft.com/office/drawing/2014/main" id="{91A5CC1A-06F7-C44F-AB37-7F2F64762515}"/>
                </a:ext>
              </a:extLst>
            </p:cNvPr>
            <p:cNvCxnSpPr>
              <a:cxnSpLocks/>
              <a:stCxn id="7" idx="3"/>
              <a:endCxn id="63" idx="0"/>
            </p:cNvCxnSpPr>
            <p:nvPr/>
          </p:nvCxnSpPr>
          <p:spPr>
            <a:xfrm>
              <a:off x="7231677" y="5132800"/>
              <a:ext cx="1582456" cy="35189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>
              <a:extLst>
                <a:ext uri="{FF2B5EF4-FFF2-40B4-BE49-F238E27FC236}">
                  <a16:creationId xmlns:a16="http://schemas.microsoft.com/office/drawing/2014/main" id="{13E7A74B-1751-924D-A63F-6D0FD926C97F}"/>
                </a:ext>
              </a:extLst>
            </p:cNvPr>
            <p:cNvCxnSpPr>
              <a:cxnSpLocks/>
              <a:stCxn id="63" idx="2"/>
              <a:endCxn id="58" idx="3"/>
            </p:cNvCxnSpPr>
            <p:nvPr/>
          </p:nvCxnSpPr>
          <p:spPr>
            <a:xfrm rot="5400000">
              <a:off x="7846960" y="5116414"/>
              <a:ext cx="351890" cy="158245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6C04D32-93BE-EE4B-9933-F98A32CA39DA}"/>
                </a:ext>
              </a:extLst>
            </p:cNvPr>
            <p:cNvSpPr/>
            <p:nvPr/>
          </p:nvSpPr>
          <p:spPr>
            <a:xfrm>
              <a:off x="3784694" y="2717815"/>
              <a:ext cx="790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1EDCD9F-EF44-1847-88C5-3356C759C0DE}"/>
                </a:ext>
              </a:extLst>
            </p:cNvPr>
            <p:cNvSpPr/>
            <p:nvPr/>
          </p:nvSpPr>
          <p:spPr>
            <a:xfrm>
              <a:off x="2783816" y="1301050"/>
              <a:ext cx="10008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assign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3E3DA09-FCF5-B24B-86EE-4FA17F145982}"/>
                </a:ext>
              </a:extLst>
            </p:cNvPr>
            <p:cNvSpPr/>
            <p:nvPr/>
          </p:nvSpPr>
          <p:spPr>
            <a:xfrm>
              <a:off x="9575544" y="3003051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replenish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4" name="肘形接點 23">
              <a:extLst>
                <a:ext uri="{FF2B5EF4-FFF2-40B4-BE49-F238E27FC236}">
                  <a16:creationId xmlns:a16="http://schemas.microsoft.com/office/drawing/2014/main" id="{CDF143B4-3DA9-024E-8C61-F62F7EE39E14}"/>
                </a:ext>
              </a:extLst>
            </p:cNvPr>
            <p:cNvCxnSpPr>
              <a:cxnSpLocks/>
              <a:stCxn id="77" idx="1"/>
              <a:endCxn id="16" idx="3"/>
            </p:cNvCxnSpPr>
            <p:nvPr/>
          </p:nvCxnSpPr>
          <p:spPr>
            <a:xfrm rot="10800000" flipV="1">
              <a:off x="7140540" y="3354940"/>
              <a:ext cx="243500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E152E7C-59E2-7F4B-B965-FF2FEC7388EE}"/>
                </a:ext>
              </a:extLst>
            </p:cNvPr>
            <p:cNvSpPr/>
            <p:nvPr/>
          </p:nvSpPr>
          <p:spPr>
            <a:xfrm>
              <a:off x="8154285" y="2717814"/>
              <a:ext cx="790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8" name="肘形接點 27">
              <a:extLst>
                <a:ext uri="{FF2B5EF4-FFF2-40B4-BE49-F238E27FC236}">
                  <a16:creationId xmlns:a16="http://schemas.microsoft.com/office/drawing/2014/main" id="{21D10E45-97F6-9E43-97C3-FC47542D9C61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rot="5400000">
              <a:off x="8109770" y="2864571"/>
              <a:ext cx="1240820" cy="292534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F058D7-1F23-384C-A621-01B4FA6DF7C8}"/>
                </a:ext>
              </a:extLst>
            </p:cNvPr>
            <p:cNvSpPr/>
            <p:nvPr/>
          </p:nvSpPr>
          <p:spPr>
            <a:xfrm>
              <a:off x="9100921" y="4243869"/>
              <a:ext cx="837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327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8321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968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6801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workstation_newwork_prd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014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84117"/>
              </p:ext>
            </p:extLst>
          </p:nvPr>
        </p:nvGraphicFramePr>
        <p:xfrm>
          <a:off x="162043" y="484898"/>
          <a:ext cx="118679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﻿﻿指派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workstation_id,order,container_id,prd,pqt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pqt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39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075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293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﻿{‘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1854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965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1641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刪除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9904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470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51943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623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4332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9427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8570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4801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workstation_order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﻿﻿工作站內訂單列表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工作站目前剩餘訂單清單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165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68390"/>
              </p:ext>
            </p:extLst>
          </p:nvPr>
        </p:nvGraphicFramePr>
        <p:xfrm>
          <a:off x="162043" y="484898"/>
          <a:ext cx="1186791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431699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workstation_exception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﻿工作站例外處理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會將還未到達的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先清空，以利後續重新撿取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workstation_exception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70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D52147-C9AF-3E42-A657-DE46747ED586}"/>
              </a:ext>
            </a:extLst>
          </p:cNvPr>
          <p:cNvSpPr txBox="1"/>
          <p:nvPr/>
        </p:nvSpPr>
        <p:spPr>
          <a:xfrm>
            <a:off x="1456862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FC04FF-FC9A-1947-8C01-07669C8E75EC}"/>
              </a:ext>
            </a:extLst>
          </p:cNvPr>
          <p:cNvSpPr txBox="1"/>
          <p:nvPr/>
        </p:nvSpPr>
        <p:spPr>
          <a:xfrm>
            <a:off x="4512388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 </a:t>
            </a:r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transmit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19B178-4B23-394A-B873-2350F21BD610}"/>
              </a:ext>
            </a:extLst>
          </p:cNvPr>
          <p:cNvSpPr txBox="1"/>
          <p:nvPr/>
        </p:nvSpPr>
        <p:spPr>
          <a:xfrm>
            <a:off x="7567914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operate</a:t>
            </a: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4EBEB072-2E8A-B84E-B6C9-3B224CFD974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71754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6ECD93E9-B91C-1245-8328-6DD9854B5733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6997597" y="-46187"/>
            <a:ext cx="12700" cy="3055526"/>
          </a:xfrm>
          <a:prstGeom prst="bentConnector3">
            <a:avLst>
              <a:gd name="adj1" fmla="val 73565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35">
            <a:extLst>
              <a:ext uri="{FF2B5EF4-FFF2-40B4-BE49-F238E27FC236}">
                <a16:creationId xmlns:a16="http://schemas.microsoft.com/office/drawing/2014/main" id="{E0CDF8CA-4D10-784A-93CA-707349832C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27280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A433384D-5E25-F945-A08F-1A2ACEE5D16D}"/>
              </a:ext>
            </a:extLst>
          </p:cNvPr>
          <p:cNvGraphicFramePr>
            <a:graphicFrameLocks noGrp="1"/>
          </p:cNvGraphicFramePr>
          <p:nvPr/>
        </p:nvGraphicFramePr>
        <p:xfrm>
          <a:off x="109330" y="2796945"/>
          <a:ext cx="1197665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1274067520"/>
                    </a:ext>
                  </a:extLst>
                </a:gridCol>
                <a:gridCol w="2912166">
                  <a:extLst>
                    <a:ext uri="{9D8B030D-6E8A-4147-A177-3AD203B41FA5}">
                      <a16:colId xmlns:a16="http://schemas.microsoft.com/office/drawing/2014/main" val="2284270061"/>
                    </a:ext>
                  </a:extLst>
                </a:gridCol>
                <a:gridCol w="6559827">
                  <a:extLst>
                    <a:ext uri="{9D8B030D-6E8A-4147-A177-3AD203B41FA5}">
                      <a16:colId xmlns:a16="http://schemas.microsoft.com/office/drawing/2014/main" val="129578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傳遞訊息</a:t>
                      </a:r>
                      <a:endParaRPr kumimoji="1" lang="en-US" altLang="zh-TW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開啟工作站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判斷工作站是否有未完成訂單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若有，從</a:t>
                      </a:r>
                      <a:r>
                        <a:rPr kumimoji="1" lang="en-US" altLang="zh-TW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若無，分配訂單，並執行訂單商品撿取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</a:t>
                      </a:r>
                      <a:r>
                        <a:rPr kumimoji="1" lang="en-US" altLang="zh-TW" sz="1100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work </a:t>
                      </a:r>
                      <a:r>
                        <a:rPr lang="en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transmit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工作：存取或撿入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operate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從倉庫撿出，到達工作站撿取目標商品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撿取目標商品後存入倉庫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完成後刪除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0424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55DD03-B33D-7548-8994-1E976CB6C770}"/>
              </a:ext>
            </a:extLst>
          </p:cNvPr>
          <p:cNvSpPr txBox="1"/>
          <p:nvPr/>
        </p:nvSpPr>
        <p:spPr>
          <a:xfrm>
            <a:off x="1999322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617600-0355-5042-AE55-6DA007548938}"/>
              </a:ext>
            </a:extLst>
          </p:cNvPr>
          <p:cNvSpPr txBox="1"/>
          <p:nvPr/>
        </p:nvSpPr>
        <p:spPr>
          <a:xfrm>
            <a:off x="5054848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469225-EB65-9741-800E-6BFD23979C21}"/>
              </a:ext>
            </a:extLst>
          </p:cNvPr>
          <p:cNvSpPr txBox="1"/>
          <p:nvPr/>
        </p:nvSpPr>
        <p:spPr>
          <a:xfrm>
            <a:off x="8110374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481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93799"/>
              </p:ext>
            </p:extLst>
          </p:nvPr>
        </p:nvGraphicFramePr>
        <p:xfrm>
          <a:off x="162045" y="465880"/>
          <a:ext cx="11867912" cy="54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821401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311255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先從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26561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回傳手臂工作量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24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return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目前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已使用的箱數與空箱數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19413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重新排序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3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20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26036"/>
              </p:ext>
            </p:extLst>
          </p:nvPr>
        </p:nvGraphicFramePr>
        <p:xfrm>
          <a:off x="162043" y="484898"/>
          <a:ext cx="1186791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360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139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﻿先從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067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2381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目前手臂工作量排序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002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4909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763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5607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5690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69304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87648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return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已使用的箱數與空箱數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763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5607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分別顯示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</a:t>
                      </a:r>
                      <a:endParaRPr lang="en-US" altLang="zh-TW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目前幾個</a:t>
                      </a:r>
                      <a:endParaRPr lang="en-US" altLang="zh-TW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還有幾個空位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5690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342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75990"/>
              </p:ext>
            </p:extLst>
          </p:nvPr>
        </p:nvGraphicFramePr>
        <p:xfrm>
          <a:off x="162043" y="484898"/>
          <a:ext cx="118679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重新排序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b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</a:b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8477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1900FE-84EB-FF49-A42A-8976DFFC6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47630"/>
              </p:ext>
            </p:extLst>
          </p:nvPr>
        </p:nvGraphicFramePr>
        <p:xfrm>
          <a:off x="162045" y="465880"/>
          <a:ext cx="11867912" cy="479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565114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368842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12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generate_random_unique_id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﻿int(k)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輸入一個數字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回傳一個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1964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det_lower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﻿判斷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88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下找一個可以擺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0225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det_pick_put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判斷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0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960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1884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﻿輸入一個數字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回傳一個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位數的值（包含英文與數字）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0066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144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在下層回傳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88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1937358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1937358" y="272318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3" idx="1"/>
          </p:cNvCxnSpPr>
          <p:nvPr/>
        </p:nvCxnSpPr>
        <p:spPr>
          <a:xfrm rot="5400000" flipH="1" flipV="1">
            <a:off x="2523622" y="1772143"/>
            <a:ext cx="412093" cy="5197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0B3A13B7-0104-4E48-90A7-A770E9197CA3}"/>
              </a:ext>
            </a:extLst>
          </p:cNvPr>
          <p:cNvCxnSpPr>
            <a:cxnSpLocks/>
            <a:stCxn id="20" idx="2"/>
            <a:endCxn id="56" idx="1"/>
          </p:cNvCxnSpPr>
          <p:nvPr/>
        </p:nvCxnSpPr>
        <p:spPr>
          <a:xfrm rot="16200000" flipH="1">
            <a:off x="2580503" y="2550243"/>
            <a:ext cx="370008" cy="5914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775136" y="2238068"/>
            <a:ext cx="1389306" cy="422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355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決策 32">
            <a:extLst>
              <a:ext uri="{FF2B5EF4-FFF2-40B4-BE49-F238E27FC236}">
                <a16:creationId xmlns:a16="http://schemas.microsoft.com/office/drawing/2014/main" id="{FCCC27C0-EE7B-F946-BD87-3D4864CFEC59}"/>
              </a:ext>
            </a:extLst>
          </p:cNvPr>
          <p:cNvSpPr/>
          <p:nvPr/>
        </p:nvSpPr>
        <p:spPr>
          <a:xfrm>
            <a:off x="2989548" y="1505262"/>
            <a:ext cx="1558132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working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0A253D8-260C-224F-B9BF-A6E28901916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H="1" flipV="1">
            <a:off x="1905492" y="324780"/>
            <a:ext cx="682641" cy="3043603"/>
          </a:xfrm>
          <a:prstGeom prst="bentConnector3">
            <a:avLst>
              <a:gd name="adj1" fmla="val -399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D46CBD4-D0EF-6641-A516-7326F6BF335C}"/>
              </a:ext>
            </a:extLst>
          </p:cNvPr>
          <p:cNvSpPr txBox="1"/>
          <p:nvPr/>
        </p:nvSpPr>
        <p:spPr>
          <a:xfrm>
            <a:off x="4997118" y="166657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690DA07-09BF-144E-9FCA-48A4ED48C144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H="1">
            <a:off x="725011" y="1820467"/>
            <a:ext cx="6186999" cy="367436"/>
          </a:xfrm>
          <a:prstGeom prst="bentConnector4">
            <a:avLst>
              <a:gd name="adj1" fmla="val -3695"/>
              <a:gd name="adj2" fmla="val -1599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35">
            <a:extLst>
              <a:ext uri="{FF2B5EF4-FFF2-40B4-BE49-F238E27FC236}">
                <a16:creationId xmlns:a16="http://schemas.microsoft.com/office/drawing/2014/main" id="{6E17E6E1-CB78-2448-947F-98E5278F49BD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4547680" y="1820467"/>
            <a:ext cx="449438" cy="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BCEAD6B-A332-3549-B260-0D02A8C5483E}"/>
              </a:ext>
            </a:extLst>
          </p:cNvPr>
          <p:cNvSpPr txBox="1"/>
          <p:nvPr/>
        </p:nvSpPr>
        <p:spPr>
          <a:xfrm>
            <a:off x="3286079" y="124232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03C9A1C-9464-414D-8975-F326BF03C6FF}"/>
              </a:ext>
            </a:extLst>
          </p:cNvPr>
          <p:cNvSpPr txBox="1"/>
          <p:nvPr/>
        </p:nvSpPr>
        <p:spPr>
          <a:xfrm>
            <a:off x="4400995" y="175513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7D663F3-E070-AC44-84C2-87CCA9493CDB}"/>
              </a:ext>
            </a:extLst>
          </p:cNvPr>
          <p:cNvSpPr txBox="1"/>
          <p:nvPr/>
        </p:nvSpPr>
        <p:spPr>
          <a:xfrm>
            <a:off x="3061226" y="2877077"/>
            <a:ext cx="132345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1" name="決策 60">
            <a:extLst>
              <a:ext uri="{FF2B5EF4-FFF2-40B4-BE49-F238E27FC236}">
                <a16:creationId xmlns:a16="http://schemas.microsoft.com/office/drawing/2014/main" id="{E1DBC60B-498F-234B-B789-FB711CA31F9D}"/>
              </a:ext>
            </a:extLst>
          </p:cNvPr>
          <p:cNvSpPr/>
          <p:nvPr/>
        </p:nvSpPr>
        <p:spPr>
          <a:xfrm>
            <a:off x="5547007" y="2710252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1224B1D-34CD-244C-A3B8-7341C28D249C}"/>
              </a:ext>
            </a:extLst>
          </p:cNvPr>
          <p:cNvSpPr txBox="1"/>
          <p:nvPr/>
        </p:nvSpPr>
        <p:spPr>
          <a:xfrm>
            <a:off x="7097257" y="3491814"/>
            <a:ext cx="26426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workstation_order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520453B-CAA8-7140-8E4C-FB65EEB50FAB}"/>
              </a:ext>
            </a:extLst>
          </p:cNvPr>
          <p:cNvSpPr txBox="1"/>
          <p:nvPr/>
        </p:nvSpPr>
        <p:spPr>
          <a:xfrm>
            <a:off x="7518498" y="2258527"/>
            <a:ext cx="2221407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決策 67">
            <a:extLst>
              <a:ext uri="{FF2B5EF4-FFF2-40B4-BE49-F238E27FC236}">
                <a16:creationId xmlns:a16="http://schemas.microsoft.com/office/drawing/2014/main" id="{607E3602-AD73-FC45-AC96-E0941543807B}"/>
              </a:ext>
            </a:extLst>
          </p:cNvPr>
          <p:cNvSpPr/>
          <p:nvPr/>
        </p:nvSpPr>
        <p:spPr>
          <a:xfrm>
            <a:off x="4242591" y="3557157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1" name="肘形接點 70">
            <a:extLst>
              <a:ext uri="{FF2B5EF4-FFF2-40B4-BE49-F238E27FC236}">
                <a16:creationId xmlns:a16="http://schemas.microsoft.com/office/drawing/2014/main" id="{713260C2-E20C-5E4E-993F-07840AC5CEA4}"/>
              </a:ext>
            </a:extLst>
          </p:cNvPr>
          <p:cNvCxnSpPr>
            <a:cxnSpLocks/>
            <a:stCxn id="56" idx="2"/>
            <a:endCxn id="68" idx="1"/>
          </p:cNvCxnSpPr>
          <p:nvPr/>
        </p:nvCxnSpPr>
        <p:spPr>
          <a:xfrm rot="16200000" flipH="1">
            <a:off x="3636264" y="3271543"/>
            <a:ext cx="693016" cy="5196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>
            <a:extLst>
              <a:ext uri="{FF2B5EF4-FFF2-40B4-BE49-F238E27FC236}">
                <a16:creationId xmlns:a16="http://schemas.microsoft.com/office/drawing/2014/main" id="{783F6691-FB52-F44C-8D3C-2980EC69B81E}"/>
              </a:ext>
            </a:extLst>
          </p:cNvPr>
          <p:cNvCxnSpPr>
            <a:cxnSpLocks/>
            <a:stCxn id="68" idx="0"/>
            <a:endCxn id="61" idx="1"/>
          </p:cNvCxnSpPr>
          <p:nvPr/>
        </p:nvCxnSpPr>
        <p:spPr>
          <a:xfrm rot="5400000" flipH="1" flipV="1">
            <a:off x="5148239" y="3158390"/>
            <a:ext cx="526192" cy="2713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7F4C3D5-1421-734D-9236-CA68B4BE2558}"/>
              </a:ext>
            </a:extLst>
          </p:cNvPr>
          <p:cNvSpPr txBox="1"/>
          <p:nvPr/>
        </p:nvSpPr>
        <p:spPr>
          <a:xfrm>
            <a:off x="6103283" y="4713405"/>
            <a:ext cx="13234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stop</a:t>
            </a:r>
          </a:p>
        </p:txBody>
      </p: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E9D57A2B-E2B5-F341-B627-419F218D20B5}"/>
              </a:ext>
            </a:extLst>
          </p:cNvPr>
          <p:cNvCxnSpPr>
            <a:cxnSpLocks/>
            <a:stCxn id="68" idx="2"/>
            <a:endCxn id="77" idx="1"/>
          </p:cNvCxnSpPr>
          <p:nvPr/>
        </p:nvCxnSpPr>
        <p:spPr>
          <a:xfrm rot="16200000" flipH="1">
            <a:off x="5301257" y="4172988"/>
            <a:ext cx="776433" cy="8276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8E70620-1E6C-7A47-AA36-816D5095440C}"/>
              </a:ext>
            </a:extLst>
          </p:cNvPr>
          <p:cNvSpPr txBox="1"/>
          <p:nvPr/>
        </p:nvSpPr>
        <p:spPr>
          <a:xfrm>
            <a:off x="5204410" y="324685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3D1BE74-C6DB-6A49-B2A2-B93E50B0447D}"/>
              </a:ext>
            </a:extLst>
          </p:cNvPr>
          <p:cNvSpPr txBox="1"/>
          <p:nvPr/>
        </p:nvSpPr>
        <p:spPr>
          <a:xfrm>
            <a:off x="5204409" y="42251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cxnSp>
        <p:nvCxnSpPr>
          <p:cNvPr id="83" name="肘形接點 82">
            <a:extLst>
              <a:ext uri="{FF2B5EF4-FFF2-40B4-BE49-F238E27FC236}">
                <a16:creationId xmlns:a16="http://schemas.microsoft.com/office/drawing/2014/main" id="{F082AC0C-CC4D-914A-93E9-76D4407649AB}"/>
              </a:ext>
            </a:extLst>
          </p:cNvPr>
          <p:cNvCxnSpPr>
            <a:cxnSpLocks/>
            <a:stCxn id="61" idx="0"/>
            <a:endCxn id="66" idx="1"/>
          </p:cNvCxnSpPr>
          <p:nvPr/>
        </p:nvCxnSpPr>
        <p:spPr>
          <a:xfrm rot="5400000" flipH="1" flipV="1">
            <a:off x="6900371" y="2092125"/>
            <a:ext cx="297836" cy="9384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>
            <a:extLst>
              <a:ext uri="{FF2B5EF4-FFF2-40B4-BE49-F238E27FC236}">
                <a16:creationId xmlns:a16="http://schemas.microsoft.com/office/drawing/2014/main" id="{DC80BC43-659A-3B41-BAC0-9BA18AB0CC43}"/>
              </a:ext>
            </a:extLst>
          </p:cNvPr>
          <p:cNvCxnSpPr>
            <a:cxnSpLocks/>
            <a:stCxn id="61" idx="2"/>
            <a:endCxn id="65" idx="1"/>
          </p:cNvCxnSpPr>
          <p:nvPr/>
        </p:nvCxnSpPr>
        <p:spPr>
          <a:xfrm rot="16200000" flipH="1">
            <a:off x="6691655" y="3240101"/>
            <a:ext cx="294026" cy="517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cxnSp>
        <p:nvCxnSpPr>
          <p:cNvPr id="98" name="肘形接點 97">
            <a:extLst>
              <a:ext uri="{FF2B5EF4-FFF2-40B4-BE49-F238E27FC236}">
                <a16:creationId xmlns:a16="http://schemas.microsoft.com/office/drawing/2014/main" id="{97B49353-491B-1248-AC70-50ACC5FEC960}"/>
              </a:ext>
            </a:extLst>
          </p:cNvPr>
          <p:cNvCxnSpPr>
            <a:cxnSpLocks/>
            <a:stCxn id="65" idx="3"/>
            <a:endCxn id="96" idx="1"/>
          </p:cNvCxnSpPr>
          <p:nvPr/>
        </p:nvCxnSpPr>
        <p:spPr>
          <a:xfrm flipV="1">
            <a:off x="9739905" y="2999850"/>
            <a:ext cx="513704" cy="645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>
            <a:extLst>
              <a:ext uri="{FF2B5EF4-FFF2-40B4-BE49-F238E27FC236}">
                <a16:creationId xmlns:a16="http://schemas.microsoft.com/office/drawing/2014/main" id="{7D921922-82A9-D34E-B909-DA182D94224E}"/>
              </a:ext>
            </a:extLst>
          </p:cNvPr>
          <p:cNvCxnSpPr>
            <a:cxnSpLocks/>
            <a:stCxn id="66" idx="3"/>
            <a:endCxn id="96" idx="1"/>
          </p:cNvCxnSpPr>
          <p:nvPr/>
        </p:nvCxnSpPr>
        <p:spPr>
          <a:xfrm>
            <a:off x="9739905" y="2412416"/>
            <a:ext cx="513704" cy="58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>
            <a:extLst>
              <a:ext uri="{FF2B5EF4-FFF2-40B4-BE49-F238E27FC236}">
                <a16:creationId xmlns:a16="http://schemas.microsoft.com/office/drawing/2014/main" id="{550B36A6-A053-2B46-90EA-222477E39591}"/>
              </a:ext>
            </a:extLst>
          </p:cNvPr>
          <p:cNvCxnSpPr>
            <a:cxnSpLocks/>
            <a:stCxn id="66" idx="0"/>
            <a:endCxn id="4" idx="0"/>
          </p:cNvCxnSpPr>
          <p:nvPr/>
        </p:nvCxnSpPr>
        <p:spPr>
          <a:xfrm rot="16200000" flipV="1">
            <a:off x="4641795" y="-1728881"/>
            <a:ext cx="70624" cy="7904191"/>
          </a:xfrm>
          <a:prstGeom prst="bentConnector3">
            <a:avLst>
              <a:gd name="adj1" fmla="val 1456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D3F0383F-974D-F748-B4B3-E9E01A9E1713}"/>
              </a:ext>
            </a:extLst>
          </p:cNvPr>
          <p:cNvCxnSpPr>
            <a:cxnSpLocks/>
            <a:stCxn id="65" idx="2"/>
            <a:endCxn id="4" idx="2"/>
          </p:cNvCxnSpPr>
          <p:nvPr/>
        </p:nvCxnSpPr>
        <p:spPr>
          <a:xfrm rot="5400000" flipH="1">
            <a:off x="4027562" y="-591428"/>
            <a:ext cx="1088468" cy="7693570"/>
          </a:xfrm>
          <a:prstGeom prst="bentConnector3">
            <a:avLst>
              <a:gd name="adj1" fmla="val -158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37E923F-B180-9A49-8611-CDDAFE0A1473}"/>
              </a:ext>
            </a:extLst>
          </p:cNvPr>
          <p:cNvSpPr txBox="1"/>
          <p:nvPr/>
        </p:nvSpPr>
        <p:spPr>
          <a:xfrm>
            <a:off x="6695555" y="21183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20C43C2-4A2B-A048-A41D-E2C075E45CD1}"/>
              </a:ext>
            </a:extLst>
          </p:cNvPr>
          <p:cNvSpPr txBox="1"/>
          <p:nvPr/>
        </p:nvSpPr>
        <p:spPr>
          <a:xfrm>
            <a:off x="6450756" y="3613286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121" name="肘形接點 120">
            <a:extLst>
              <a:ext uri="{FF2B5EF4-FFF2-40B4-BE49-F238E27FC236}">
                <a16:creationId xmlns:a16="http://schemas.microsoft.com/office/drawing/2014/main" id="{7EAF9884-1B47-E54A-9C40-A0AF4D4D08D8}"/>
              </a:ext>
            </a:extLst>
          </p:cNvPr>
          <p:cNvCxnSpPr>
            <a:cxnSpLocks/>
            <a:stCxn id="66" idx="3"/>
            <a:endCxn id="4" idx="0"/>
          </p:cNvCxnSpPr>
          <p:nvPr/>
        </p:nvCxnSpPr>
        <p:spPr>
          <a:xfrm flipH="1" flipV="1">
            <a:off x="725011" y="2187903"/>
            <a:ext cx="9014894" cy="224513"/>
          </a:xfrm>
          <a:prstGeom prst="bentConnector4">
            <a:avLst>
              <a:gd name="adj1" fmla="val -5838"/>
              <a:gd name="adj2" fmla="val 699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A68C2AA-AD0D-6D40-A841-413572297BBB}"/>
              </a:ext>
            </a:extLst>
          </p:cNvPr>
          <p:cNvCxnSpPr>
            <a:cxnSpLocks/>
            <a:stCxn id="65" idx="3"/>
            <a:endCxn id="4" idx="2"/>
          </p:cNvCxnSpPr>
          <p:nvPr/>
        </p:nvCxnSpPr>
        <p:spPr>
          <a:xfrm flipH="1" flipV="1">
            <a:off x="725011" y="2711123"/>
            <a:ext cx="9014894" cy="934580"/>
          </a:xfrm>
          <a:prstGeom prst="bentConnector4">
            <a:avLst>
              <a:gd name="adj1" fmla="val -2772"/>
              <a:gd name="adj2" fmla="val -268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477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1129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031422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755904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095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84655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51771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901394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0625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02138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379981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377412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01375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786726">
                  <a:extLst>
                    <a:ext uri="{9D8B030D-6E8A-4147-A177-3AD203B41FA5}">
                      <a16:colId xmlns:a16="http://schemas.microsoft.com/office/drawing/2014/main" val="118780637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491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200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下找一個可以擺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6712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2545"/>
              </p:ext>
            </p:extLst>
          </p:nvPr>
        </p:nvGraphicFramePr>
        <p:xfrm>
          <a:off x="162043" y="484898"/>
          <a:ext cx="118679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747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39041"/>
              </p:ext>
            </p:extLst>
          </p:nvPr>
        </p:nvGraphicFramePr>
        <p:xfrm>
          <a:off x="162045" y="465880"/>
          <a:ext cx="11867912" cy="410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redis_arm_product_update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954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redis_data_update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key,value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7995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one_dict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﻿key,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內的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值並轉成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367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370C07D8-801E-F246-856C-4D87401B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24367"/>
              </p:ext>
            </p:extLst>
          </p:nvPr>
        </p:nvGraphicFramePr>
        <p:xfrm>
          <a:off x="217559" y="660399"/>
          <a:ext cx="11974441" cy="515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63">
                  <a:extLst>
                    <a:ext uri="{9D8B030D-6E8A-4147-A177-3AD203B41FA5}">
                      <a16:colId xmlns:a16="http://schemas.microsoft.com/office/drawing/2014/main" val="404326525"/>
                    </a:ext>
                  </a:extLst>
                </a:gridCol>
                <a:gridCol w="1500808">
                  <a:extLst>
                    <a:ext uri="{9D8B030D-6E8A-4147-A177-3AD203B41FA5}">
                      <a16:colId xmlns:a16="http://schemas.microsoft.com/office/drawing/2014/main" val="1101545049"/>
                    </a:ext>
                  </a:extLst>
                </a:gridCol>
                <a:gridCol w="3518453">
                  <a:extLst>
                    <a:ext uri="{9D8B030D-6E8A-4147-A177-3AD203B41FA5}">
                      <a16:colId xmlns:a16="http://schemas.microsoft.com/office/drawing/2014/main" val="3026317785"/>
                    </a:ext>
                  </a:extLst>
                </a:gridCol>
                <a:gridCol w="5821017">
                  <a:extLst>
                    <a:ext uri="{9D8B030D-6E8A-4147-A177-3AD203B41FA5}">
                      <a16:colId xmlns:a16="http://schemas.microsoft.com/office/drawing/2014/main" val="2706374425"/>
                    </a:ext>
                  </a:extLst>
                </a:gridCol>
              </a:tblGrid>
              <a:tr h="690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第一層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第二層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第三層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4129"/>
                  </a:ext>
                </a:extLst>
              </a:tr>
              <a:tr h="69035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kumimoji="1"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5039"/>
                  </a:ext>
                </a:extLst>
              </a:tr>
              <a:tr h="17022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目前工作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（存入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時間戳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流水號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撿出：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10085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turnover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週轉率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77584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在靠近機器手臂內層的所有商品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86528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在靠近機器手臂外層的所有商品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91800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format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0992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61018"/>
              </p:ext>
            </p:extLst>
          </p:nvPr>
        </p:nvGraphicFramePr>
        <p:xfrm>
          <a:off x="162043" y="484898"/>
          <a:ext cx="118679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335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8290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存到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277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9753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6731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去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2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2000371" y="27876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2000372" y="1802769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9" idx="1"/>
          </p:cNvCxnSpPr>
          <p:nvPr/>
        </p:nvCxnSpPr>
        <p:spPr>
          <a:xfrm rot="5400000" flipH="1" flipV="1">
            <a:off x="2550514" y="1362676"/>
            <a:ext cx="716332" cy="8587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653248" y="2150224"/>
            <a:ext cx="1652099" cy="598577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exists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233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39" name="決策 38">
            <a:extLst>
              <a:ext uri="{FF2B5EF4-FFF2-40B4-BE49-F238E27FC236}">
                <a16:creationId xmlns:a16="http://schemas.microsoft.com/office/drawing/2014/main" id="{7F33F7FA-F474-AD49-8E1B-32FF9AB0F868}"/>
              </a:ext>
            </a:extLst>
          </p:cNvPr>
          <p:cNvSpPr/>
          <p:nvPr/>
        </p:nvSpPr>
        <p:spPr>
          <a:xfrm>
            <a:off x="3338063" y="1113179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決策 39">
            <a:extLst>
              <a:ext uri="{FF2B5EF4-FFF2-40B4-BE49-F238E27FC236}">
                <a16:creationId xmlns:a16="http://schemas.microsoft.com/office/drawing/2014/main" id="{AA9ACF95-888A-D241-BB2E-53CEE00FF246}"/>
              </a:ext>
            </a:extLst>
          </p:cNvPr>
          <p:cNvSpPr/>
          <p:nvPr/>
        </p:nvSpPr>
        <p:spPr>
          <a:xfrm>
            <a:off x="1436716" y="4584176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決策 42">
            <a:extLst>
              <a:ext uri="{FF2B5EF4-FFF2-40B4-BE49-F238E27FC236}">
                <a16:creationId xmlns:a16="http://schemas.microsoft.com/office/drawing/2014/main" id="{5BAFE121-787F-2640-BBA3-828D827528A8}"/>
              </a:ext>
            </a:extLst>
          </p:cNvPr>
          <p:cNvSpPr/>
          <p:nvPr/>
        </p:nvSpPr>
        <p:spPr>
          <a:xfrm>
            <a:off x="4808815" y="2004793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0DFA91E-94BD-074A-B169-394BFC266DA1}"/>
              </a:ext>
            </a:extLst>
          </p:cNvPr>
          <p:cNvSpPr txBox="1"/>
          <p:nvPr/>
        </p:nvSpPr>
        <p:spPr>
          <a:xfrm>
            <a:off x="7312640" y="2171616"/>
            <a:ext cx="22214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D9FC5CA7-7181-2D41-B14F-7823D00CE49F}"/>
              </a:ext>
            </a:extLst>
          </p:cNvPr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4304524" y="1821215"/>
            <a:ext cx="570902" cy="4376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55DF24B4-205C-C040-AF47-FE9CAD386852}"/>
              </a:ext>
            </a:extLst>
          </p:cNvPr>
          <p:cNvCxnSpPr>
            <a:cxnSpLocks/>
            <a:stCxn id="43" idx="2"/>
            <a:endCxn id="96" idx="1"/>
          </p:cNvCxnSpPr>
          <p:nvPr/>
        </p:nvCxnSpPr>
        <p:spPr>
          <a:xfrm rot="16200000" flipH="1">
            <a:off x="7870932" y="617173"/>
            <a:ext cx="353632" cy="44117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35">
            <a:extLst>
              <a:ext uri="{FF2B5EF4-FFF2-40B4-BE49-F238E27FC236}">
                <a16:creationId xmlns:a16="http://schemas.microsoft.com/office/drawing/2014/main" id="{F30D3706-A218-D648-9171-746863F8F3C0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6874960" y="2325505"/>
            <a:ext cx="4376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A1473A5F-30FF-7849-9F02-90FE282A0B9A}"/>
              </a:ext>
            </a:extLst>
          </p:cNvPr>
          <p:cNvCxnSpPr>
            <a:cxnSpLocks/>
            <a:stCxn id="49" idx="3"/>
            <a:endCxn id="96" idx="0"/>
          </p:cNvCxnSpPr>
          <p:nvPr/>
        </p:nvCxnSpPr>
        <p:spPr>
          <a:xfrm>
            <a:off x="9534047" y="2325505"/>
            <a:ext cx="1677008" cy="5204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D292F0D-F3EB-6C46-86D5-2209E5110E97}"/>
              </a:ext>
            </a:extLst>
          </p:cNvPr>
          <p:cNvSpPr txBox="1"/>
          <p:nvPr/>
        </p:nvSpPr>
        <p:spPr>
          <a:xfrm>
            <a:off x="1512343" y="3889266"/>
            <a:ext cx="19148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調配商品中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5C754C9-5635-C34F-B9A4-9FA8D2BC6029}"/>
              </a:ext>
            </a:extLst>
          </p:cNvPr>
          <p:cNvSpPr txBox="1"/>
          <p:nvPr/>
        </p:nvSpPr>
        <p:spPr>
          <a:xfrm>
            <a:off x="4388707" y="4647065"/>
            <a:ext cx="191489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已完成 補新訂單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D6091F2-6DD8-194D-8697-00E8E034B959}"/>
              </a:ext>
            </a:extLst>
          </p:cNvPr>
          <p:cNvSpPr txBox="1"/>
          <p:nvPr/>
        </p:nvSpPr>
        <p:spPr>
          <a:xfrm>
            <a:off x="5904680" y="1171634"/>
            <a:ext cx="1914892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訂單池沒有訂單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0" name="直線箭頭接點 35">
            <a:extLst>
              <a:ext uri="{FF2B5EF4-FFF2-40B4-BE49-F238E27FC236}">
                <a16:creationId xmlns:a16="http://schemas.microsoft.com/office/drawing/2014/main" id="{E2BD4203-92DB-C041-BD9B-173BC25AE892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2469789" y="2748801"/>
            <a:ext cx="9509" cy="1140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35">
            <a:extLst>
              <a:ext uri="{FF2B5EF4-FFF2-40B4-BE49-F238E27FC236}">
                <a16:creationId xmlns:a16="http://schemas.microsoft.com/office/drawing/2014/main" id="{A30274AB-A923-5E49-89F2-04D72FC8C3F9}"/>
              </a:ext>
            </a:extLst>
          </p:cNvPr>
          <p:cNvCxnSpPr>
            <a:cxnSpLocks/>
            <a:stCxn id="67" idx="2"/>
            <a:endCxn id="40" idx="0"/>
          </p:cNvCxnSpPr>
          <p:nvPr/>
        </p:nvCxnSpPr>
        <p:spPr>
          <a:xfrm>
            <a:off x="2469789" y="4197043"/>
            <a:ext cx="0" cy="387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35">
            <a:extLst>
              <a:ext uri="{FF2B5EF4-FFF2-40B4-BE49-F238E27FC236}">
                <a16:creationId xmlns:a16="http://schemas.microsoft.com/office/drawing/2014/main" id="{5B0DAB4C-AFE2-AC42-8A14-34E796C097F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3502861" y="4904889"/>
            <a:ext cx="885846" cy="3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F8E8FC0-5380-9944-997F-BCF0B35FD712}"/>
              </a:ext>
            </a:extLst>
          </p:cNvPr>
          <p:cNvSpPr txBox="1"/>
          <p:nvPr/>
        </p:nvSpPr>
        <p:spPr>
          <a:xfrm>
            <a:off x="3399995" y="458253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11A54A2-57DC-E641-811C-64013D428DFE}"/>
              </a:ext>
            </a:extLst>
          </p:cNvPr>
          <p:cNvSpPr txBox="1"/>
          <p:nvPr/>
        </p:nvSpPr>
        <p:spPr>
          <a:xfrm>
            <a:off x="3911592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cxnSp>
        <p:nvCxnSpPr>
          <p:cNvPr id="94" name="直線箭頭接點 35">
            <a:extLst>
              <a:ext uri="{FF2B5EF4-FFF2-40B4-BE49-F238E27FC236}">
                <a16:creationId xmlns:a16="http://schemas.microsoft.com/office/drawing/2014/main" id="{EDC64CC5-8470-DE43-8DBC-7EB12DDD0649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>
          <a:xfrm flipV="1">
            <a:off x="5404208" y="1433244"/>
            <a:ext cx="500472" cy="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DE0C75-99E4-A943-A926-000B5FF57DF8}"/>
              </a:ext>
            </a:extLst>
          </p:cNvPr>
          <p:cNvSpPr txBox="1"/>
          <p:nvPr/>
        </p:nvSpPr>
        <p:spPr>
          <a:xfrm>
            <a:off x="5309456" y="1141154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2E0CE6B-B7C4-C046-BE7E-FFE9F3AF4486}"/>
              </a:ext>
            </a:extLst>
          </p:cNvPr>
          <p:cNvSpPr/>
          <p:nvPr/>
        </p:nvSpPr>
        <p:spPr>
          <a:xfrm>
            <a:off x="11211055" y="25441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撿取開始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C76DE61-8039-6B44-AD7A-C6085C6CD02A}"/>
              </a:ext>
            </a:extLst>
          </p:cNvPr>
          <p:cNvSpPr/>
          <p:nvPr/>
        </p:nvSpPr>
        <p:spPr>
          <a:xfrm>
            <a:off x="7312640" y="1886165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訂單池給予新訂單至工作站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0E3D2B7-80F8-2B4C-95B4-68474827B323}"/>
              </a:ext>
            </a:extLst>
          </p:cNvPr>
          <p:cNvSpPr/>
          <p:nvPr/>
        </p:nvSpPr>
        <p:spPr>
          <a:xfrm>
            <a:off x="1304022" y="1492993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B32EEEF-407C-4240-890D-4506D48A536E}"/>
              </a:ext>
            </a:extLst>
          </p:cNvPr>
          <p:cNvSpPr/>
          <p:nvPr/>
        </p:nvSpPr>
        <p:spPr>
          <a:xfrm>
            <a:off x="3723313" y="234873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訂單池還有訂單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75081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8618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傳入資訊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8375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73247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11199"/>
              </p:ext>
            </p:extLst>
          </p:nvPr>
        </p:nvGraphicFramePr>
        <p:xfrm>
          <a:off x="162043" y="484898"/>
          <a:ext cx="1208068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全部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 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1989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E969A8-777C-DC41-9F67-688F03B7D8AA}"/>
              </a:ext>
            </a:extLst>
          </p:cNvPr>
          <p:cNvSpPr txBox="1"/>
          <p:nvPr/>
        </p:nvSpPr>
        <p:spPr>
          <a:xfrm>
            <a:off x="1605951" y="532734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10FC4B-1E23-4143-B412-3D7105F4EC6F}"/>
              </a:ext>
            </a:extLst>
          </p:cNvPr>
          <p:cNvSpPr txBox="1"/>
          <p:nvPr/>
        </p:nvSpPr>
        <p:spPr>
          <a:xfrm>
            <a:off x="1952085" y="28855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67BA7D-2D6C-EB4F-A19B-5FF94439A211}"/>
              </a:ext>
            </a:extLst>
          </p:cNvPr>
          <p:cNvSpPr txBox="1"/>
          <p:nvPr/>
        </p:nvSpPr>
        <p:spPr>
          <a:xfrm>
            <a:off x="2075136" y="1226829"/>
            <a:ext cx="976178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kumimoji="1"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主序列</a:t>
            </a:r>
            <a:endParaRPr lang="en-US" altLang="zh-TW" dirty="0"/>
          </a:p>
          <a:p>
            <a:r>
              <a:rPr lang="zh-TW" altLang="en-US" dirty="0"/>
              <a:t>訂單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1CD129-5457-724D-80E6-0547A787A9A6}"/>
              </a:ext>
            </a:extLst>
          </p:cNvPr>
          <p:cNvSpPr txBox="1"/>
          <p:nvPr/>
        </p:nvSpPr>
        <p:spPr>
          <a:xfrm>
            <a:off x="2853415" y="3290500"/>
            <a:ext cx="96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7F7BC8C7-BEBC-B542-813E-C829CCC6871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449958" y="419294"/>
            <a:ext cx="226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6F768A-9D59-B04F-B3A6-45AE03EE27D4}"/>
              </a:ext>
            </a:extLst>
          </p:cNvPr>
          <p:cNvSpPr txBox="1"/>
          <p:nvPr/>
        </p:nvSpPr>
        <p:spPr>
          <a:xfrm>
            <a:off x="396882" y="2615841"/>
            <a:ext cx="1087379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工作生成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workstation_newwork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4B4421-CAAA-8647-B053-4BC562A42C53}"/>
              </a:ext>
            </a:extLst>
          </p:cNvPr>
          <p:cNvSpPr txBox="1"/>
          <p:nvPr/>
        </p:nvSpPr>
        <p:spPr>
          <a:xfrm>
            <a:off x="6544047" y="3201662"/>
            <a:ext cx="170551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計算撿取選擇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calc_job_cost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A13229AF-7CBB-5244-9EEF-86D28244B50D}"/>
              </a:ext>
            </a:extLst>
          </p:cNvPr>
          <p:cNvCxnSpPr>
            <a:cxnSpLocks/>
            <a:stCxn id="47" idx="3"/>
            <a:endCxn id="28" idx="1"/>
          </p:cNvCxnSpPr>
          <p:nvPr/>
        </p:nvCxnSpPr>
        <p:spPr>
          <a:xfrm>
            <a:off x="5991795" y="3430551"/>
            <a:ext cx="552252" cy="1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EC8C76-0AF1-714A-82B5-7F7A5FF3BD79}"/>
              </a:ext>
            </a:extLst>
          </p:cNvPr>
          <p:cNvSpPr txBox="1"/>
          <p:nvPr/>
        </p:nvSpPr>
        <p:spPr>
          <a:xfrm>
            <a:off x="8856317" y="3107384"/>
            <a:ext cx="263275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240270C8-7D26-7943-A2C8-A6AD82D3E54B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8249557" y="3430550"/>
            <a:ext cx="606760" cy="1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決策 46">
            <a:extLst>
              <a:ext uri="{FF2B5EF4-FFF2-40B4-BE49-F238E27FC236}">
                <a16:creationId xmlns:a16="http://schemas.microsoft.com/office/drawing/2014/main" id="{EF1BFFE1-DD15-4A49-9163-4A42A85A7AE0}"/>
              </a:ext>
            </a:extLst>
          </p:cNvPr>
          <p:cNvSpPr/>
          <p:nvPr/>
        </p:nvSpPr>
        <p:spPr>
          <a:xfrm>
            <a:off x="4211798" y="2771733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訂單內商品計算完成</a:t>
            </a: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C03541F2-AF1D-D64A-885E-07298D4F8E21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3819187" y="3429000"/>
            <a:ext cx="392611" cy="1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>
            <a:extLst>
              <a:ext uri="{FF2B5EF4-FFF2-40B4-BE49-F238E27FC236}">
                <a16:creationId xmlns:a16="http://schemas.microsoft.com/office/drawing/2014/main" id="{591115FB-F036-5643-9670-251D09F365FD}"/>
              </a:ext>
            </a:extLst>
          </p:cNvPr>
          <p:cNvCxnSpPr>
            <a:cxnSpLocks/>
            <a:stCxn id="35" idx="0"/>
            <a:endCxn id="7" idx="0"/>
          </p:cNvCxnSpPr>
          <p:nvPr/>
        </p:nvCxnSpPr>
        <p:spPr>
          <a:xfrm rot="16200000" flipH="1" flipV="1">
            <a:off x="6662939" y="-219254"/>
            <a:ext cx="183116" cy="6836392"/>
          </a:xfrm>
          <a:prstGeom prst="bentConnector3">
            <a:avLst>
              <a:gd name="adj1" fmla="val -2276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342027C-09CE-1840-AF76-E620DE2B0E90}"/>
              </a:ext>
            </a:extLst>
          </p:cNvPr>
          <p:cNvSpPr txBox="1"/>
          <p:nvPr/>
        </p:nvSpPr>
        <p:spPr>
          <a:xfrm>
            <a:off x="3864742" y="4821883"/>
            <a:ext cx="247411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685DA41F-BD9E-5843-8B1F-E7C98D4D6D2B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5101797" y="4089368"/>
            <a:ext cx="0" cy="7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C9677FF2-C7DB-6642-9529-E5F58DE8FDAD}"/>
              </a:ext>
            </a:extLst>
          </p:cNvPr>
          <p:cNvCxnSpPr>
            <a:cxnSpLocks/>
            <a:stCxn id="58" idx="1"/>
            <a:endCxn id="6" idx="1"/>
          </p:cNvCxnSpPr>
          <p:nvPr/>
        </p:nvCxnSpPr>
        <p:spPr>
          <a:xfrm rot="10800000">
            <a:off x="2075136" y="1457663"/>
            <a:ext cx="1789606" cy="3687387"/>
          </a:xfrm>
          <a:prstGeom prst="bentConnector3">
            <a:avLst>
              <a:gd name="adj1" fmla="val 2021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1795D4E7-F881-994C-804C-E7A065D227FE}"/>
              </a:ext>
            </a:extLst>
          </p:cNvPr>
          <p:cNvCxnSpPr>
            <a:cxnSpLocks/>
            <a:stCxn id="47" idx="2"/>
            <a:endCxn id="81" idx="0"/>
          </p:cNvCxnSpPr>
          <p:nvPr/>
        </p:nvCxnSpPr>
        <p:spPr>
          <a:xfrm rot="16200000" flipH="1">
            <a:off x="6206066" y="2985099"/>
            <a:ext cx="722915" cy="29314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24D9599-5147-EF49-987A-3E4A036EC850}"/>
              </a:ext>
            </a:extLst>
          </p:cNvPr>
          <p:cNvSpPr txBox="1"/>
          <p:nvPr/>
        </p:nvSpPr>
        <p:spPr>
          <a:xfrm>
            <a:off x="6989112" y="4812283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決策 96">
            <a:extLst>
              <a:ext uri="{FF2B5EF4-FFF2-40B4-BE49-F238E27FC236}">
                <a16:creationId xmlns:a16="http://schemas.microsoft.com/office/drawing/2014/main" id="{9AC97750-496C-7F45-929C-FCCA12E1969A}"/>
              </a:ext>
            </a:extLst>
          </p:cNvPr>
          <p:cNvSpPr/>
          <p:nvPr/>
        </p:nvSpPr>
        <p:spPr>
          <a:xfrm>
            <a:off x="9709072" y="4472630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肘形接點 98">
            <a:extLst>
              <a:ext uri="{FF2B5EF4-FFF2-40B4-BE49-F238E27FC236}">
                <a16:creationId xmlns:a16="http://schemas.microsoft.com/office/drawing/2014/main" id="{40AFC47F-5216-E742-A6CB-24B52837D139}"/>
              </a:ext>
            </a:extLst>
          </p:cNvPr>
          <p:cNvCxnSpPr>
            <a:stCxn id="97" idx="0"/>
            <a:endCxn id="97" idx="3"/>
          </p:cNvCxnSpPr>
          <p:nvPr/>
        </p:nvCxnSpPr>
        <p:spPr>
          <a:xfrm rot="16200000" flipH="1">
            <a:off x="10714661" y="4357040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E101C8FA-594B-8349-A9BB-ACE239E9E8A6}"/>
              </a:ext>
            </a:extLst>
          </p:cNvPr>
          <p:cNvSpPr txBox="1"/>
          <p:nvPr/>
        </p:nvSpPr>
        <p:spPr>
          <a:xfrm>
            <a:off x="10599071" y="40161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C0D4858-29E4-2A42-B57B-BB536E0A6DDC}"/>
              </a:ext>
            </a:extLst>
          </p:cNvPr>
          <p:cNvSpPr txBox="1"/>
          <p:nvPr/>
        </p:nvSpPr>
        <p:spPr>
          <a:xfrm>
            <a:off x="5879516" y="311987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4643D5-03C6-CC43-A17D-2B08A8DC8CF4}"/>
              </a:ext>
            </a:extLst>
          </p:cNvPr>
          <p:cNvSpPr txBox="1"/>
          <p:nvPr/>
        </p:nvSpPr>
        <p:spPr>
          <a:xfrm>
            <a:off x="4589869" y="408936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5FB21D5-1390-4A4B-A7C2-BBEA81249B88}"/>
              </a:ext>
            </a:extLst>
          </p:cNvPr>
          <p:cNvSpPr txBox="1"/>
          <p:nvPr/>
        </p:nvSpPr>
        <p:spPr>
          <a:xfrm>
            <a:off x="9791340" y="615618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54487E9-4841-F948-B5AA-6C2430435739}"/>
              </a:ext>
            </a:extLst>
          </p:cNvPr>
          <p:cNvSpPr txBox="1"/>
          <p:nvPr/>
        </p:nvSpPr>
        <p:spPr>
          <a:xfrm>
            <a:off x="9791340" y="5692746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1E3A672A-7647-BB4C-99C7-A532409945C1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V="1">
            <a:off x="9077386" y="5131448"/>
            <a:ext cx="631686" cy="4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A7420F76-238B-AE49-95CE-EFF0F5CFD6AF}"/>
              </a:ext>
            </a:extLst>
          </p:cNvPr>
          <p:cNvSpPr/>
          <p:nvPr/>
        </p:nvSpPr>
        <p:spPr>
          <a:xfrm>
            <a:off x="395072" y="1655762"/>
            <a:ext cx="1087379" cy="646331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工作站選擇</a:t>
            </a:r>
            <a:r>
              <a:rPr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</a:t>
            </a:r>
          </a:p>
        </p:txBody>
      </p:sp>
      <p:cxnSp>
        <p:nvCxnSpPr>
          <p:cNvPr id="175" name="直線箭頭接點 174">
            <a:extLst>
              <a:ext uri="{FF2B5EF4-FFF2-40B4-BE49-F238E27FC236}">
                <a16:creationId xmlns:a16="http://schemas.microsoft.com/office/drawing/2014/main" id="{E6068302-4AB0-7746-8EDA-1B0F68D17DA4}"/>
              </a:ext>
            </a:extLst>
          </p:cNvPr>
          <p:cNvCxnSpPr>
            <a:cxnSpLocks/>
            <a:stCxn id="172" idx="2"/>
            <a:endCxn id="21" idx="0"/>
          </p:cNvCxnSpPr>
          <p:nvPr/>
        </p:nvCxnSpPr>
        <p:spPr>
          <a:xfrm>
            <a:off x="938762" y="2302093"/>
            <a:ext cx="1810" cy="313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1CEDBEF9-9491-5A4B-95F8-5392F0F9583F}"/>
              </a:ext>
            </a:extLst>
          </p:cNvPr>
          <p:cNvSpPr txBox="1"/>
          <p:nvPr/>
        </p:nvSpPr>
        <p:spPr>
          <a:xfrm>
            <a:off x="3992715" y="934669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BC29F928-700A-7C4B-9113-2297EA22E80D}"/>
              </a:ext>
            </a:extLst>
          </p:cNvPr>
          <p:cNvSpPr txBox="1"/>
          <p:nvPr/>
        </p:nvSpPr>
        <p:spPr>
          <a:xfrm>
            <a:off x="10117248" y="1596906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57EC13E1-2230-3342-8D85-CE37520C63D3}"/>
              </a:ext>
            </a:extLst>
          </p:cNvPr>
          <p:cNvSpPr txBox="1"/>
          <p:nvPr/>
        </p:nvSpPr>
        <p:spPr>
          <a:xfrm>
            <a:off x="5957535" y="744639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E1750EC7-0D33-7E4E-BCAD-7C2AB22F5FEC}"/>
              </a:ext>
            </a:extLst>
          </p:cNvPr>
          <p:cNvCxnSpPr>
            <a:cxnSpLocks/>
            <a:stCxn id="195" idx="3"/>
            <a:endCxn id="201" idx="1"/>
          </p:cNvCxnSpPr>
          <p:nvPr/>
        </p:nvCxnSpPr>
        <p:spPr>
          <a:xfrm flipV="1">
            <a:off x="5654551" y="1160138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204">
            <a:extLst>
              <a:ext uri="{FF2B5EF4-FFF2-40B4-BE49-F238E27FC236}">
                <a16:creationId xmlns:a16="http://schemas.microsoft.com/office/drawing/2014/main" id="{21E184CA-75E9-B444-8631-661691FB2C8D}"/>
              </a:ext>
            </a:extLst>
          </p:cNvPr>
          <p:cNvCxnSpPr>
            <a:cxnSpLocks/>
            <a:stCxn id="201" idx="3"/>
            <a:endCxn id="374" idx="1"/>
          </p:cNvCxnSpPr>
          <p:nvPr/>
        </p:nvCxnSpPr>
        <p:spPr>
          <a:xfrm flipV="1">
            <a:off x="8269804" y="1160137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A976D333-9306-4141-ACE5-0C24450D78E6}"/>
              </a:ext>
            </a:extLst>
          </p:cNvPr>
          <p:cNvSpPr txBox="1"/>
          <p:nvPr/>
        </p:nvSpPr>
        <p:spPr>
          <a:xfrm>
            <a:off x="2505383" y="5581815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12418716-3DDD-774E-B839-CC4FDD47C3A4}"/>
              </a:ext>
            </a:extLst>
          </p:cNvPr>
          <p:cNvSpPr txBox="1"/>
          <p:nvPr/>
        </p:nvSpPr>
        <p:spPr>
          <a:xfrm>
            <a:off x="1605951" y="1966238"/>
            <a:ext cx="191489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獲取資料庫資訊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order_info_get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98" name="直線箭頭接點 297">
            <a:extLst>
              <a:ext uri="{FF2B5EF4-FFF2-40B4-BE49-F238E27FC236}">
                <a16:creationId xmlns:a16="http://schemas.microsoft.com/office/drawing/2014/main" id="{0AD7443A-806A-2B44-80F1-13B55DE67B4B}"/>
              </a:ext>
            </a:extLst>
          </p:cNvPr>
          <p:cNvCxnSpPr>
            <a:cxnSpLocks/>
            <a:stCxn id="6" idx="2"/>
            <a:endCxn id="240" idx="0"/>
          </p:cNvCxnSpPr>
          <p:nvPr/>
        </p:nvCxnSpPr>
        <p:spPr>
          <a:xfrm>
            <a:off x="2563225" y="1688494"/>
            <a:ext cx="172" cy="277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箭頭接點 306">
            <a:extLst>
              <a:ext uri="{FF2B5EF4-FFF2-40B4-BE49-F238E27FC236}">
                <a16:creationId xmlns:a16="http://schemas.microsoft.com/office/drawing/2014/main" id="{855FA7AA-9E00-8B4A-AEFC-ED2EEC21976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63225" y="994399"/>
            <a:ext cx="172" cy="23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接點 310">
            <a:extLst>
              <a:ext uri="{FF2B5EF4-FFF2-40B4-BE49-F238E27FC236}">
                <a16:creationId xmlns:a16="http://schemas.microsoft.com/office/drawing/2014/main" id="{B13814BC-4671-3942-84D5-82624D32CFDF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217226" y="2792811"/>
            <a:ext cx="1001096" cy="2712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肘形接點 313">
            <a:extLst>
              <a:ext uri="{FF2B5EF4-FFF2-40B4-BE49-F238E27FC236}">
                <a16:creationId xmlns:a16="http://schemas.microsoft.com/office/drawing/2014/main" id="{7FF4739C-6736-A148-A9FA-2131BA007CE8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1484261" y="3123673"/>
            <a:ext cx="1369154" cy="3053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決策 373">
            <a:extLst>
              <a:ext uri="{FF2B5EF4-FFF2-40B4-BE49-F238E27FC236}">
                <a16:creationId xmlns:a16="http://schemas.microsoft.com/office/drawing/2014/main" id="{7899E225-F8D6-DD4E-A83B-9E0437CF1A11}"/>
              </a:ext>
            </a:extLst>
          </p:cNvPr>
          <p:cNvSpPr/>
          <p:nvPr/>
        </p:nvSpPr>
        <p:spPr>
          <a:xfrm>
            <a:off x="8806072" y="656019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</a:p>
        </p:txBody>
      </p:sp>
      <p:cxnSp>
        <p:nvCxnSpPr>
          <p:cNvPr id="375" name="肘形接點 374">
            <a:extLst>
              <a:ext uri="{FF2B5EF4-FFF2-40B4-BE49-F238E27FC236}">
                <a16:creationId xmlns:a16="http://schemas.microsoft.com/office/drawing/2014/main" id="{4BD6A78D-3F58-FB48-AA6C-CD05AC896654}"/>
              </a:ext>
            </a:extLst>
          </p:cNvPr>
          <p:cNvCxnSpPr>
            <a:cxnSpLocks/>
            <a:stCxn id="374" idx="3"/>
            <a:endCxn id="374" idx="0"/>
          </p:cNvCxnSpPr>
          <p:nvPr/>
        </p:nvCxnSpPr>
        <p:spPr>
          <a:xfrm flipH="1" flipV="1">
            <a:off x="9489383" y="656019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0DC08780-2680-D449-BBA2-F1C3EBC56A57}"/>
              </a:ext>
            </a:extLst>
          </p:cNvPr>
          <p:cNvSpPr txBox="1"/>
          <p:nvPr/>
        </p:nvSpPr>
        <p:spPr>
          <a:xfrm>
            <a:off x="9479758" y="1242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86" name="肘形接點 385">
            <a:extLst>
              <a:ext uri="{FF2B5EF4-FFF2-40B4-BE49-F238E27FC236}">
                <a16:creationId xmlns:a16="http://schemas.microsoft.com/office/drawing/2014/main" id="{6E58E9E1-3124-DD45-91C4-50F24ACDAEE2}"/>
              </a:ext>
            </a:extLst>
          </p:cNvPr>
          <p:cNvCxnSpPr>
            <a:cxnSpLocks/>
            <a:stCxn id="374" idx="2"/>
            <a:endCxn id="200" idx="1"/>
          </p:cNvCxnSpPr>
          <p:nvPr/>
        </p:nvCxnSpPr>
        <p:spPr>
          <a:xfrm rot="16200000" flipH="1">
            <a:off x="9629240" y="1524396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808B7081-5BB2-E546-8A9C-2DB2F719F9D7}"/>
              </a:ext>
            </a:extLst>
          </p:cNvPr>
          <p:cNvSpPr txBox="1"/>
          <p:nvPr/>
        </p:nvSpPr>
        <p:spPr>
          <a:xfrm>
            <a:off x="9040825" y="166735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0" name="文字方塊 389">
            <a:extLst>
              <a:ext uri="{FF2B5EF4-FFF2-40B4-BE49-F238E27FC236}">
                <a16:creationId xmlns:a16="http://schemas.microsoft.com/office/drawing/2014/main" id="{C6633E5B-ED46-D042-B0CC-E3D6C03EBC03}"/>
              </a:ext>
            </a:extLst>
          </p:cNvPr>
          <p:cNvSpPr txBox="1"/>
          <p:nvPr/>
        </p:nvSpPr>
        <p:spPr>
          <a:xfrm>
            <a:off x="6755818" y="1922613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1" name="肘形接點 400">
            <a:extLst>
              <a:ext uri="{FF2B5EF4-FFF2-40B4-BE49-F238E27FC236}">
                <a16:creationId xmlns:a16="http://schemas.microsoft.com/office/drawing/2014/main" id="{1B4270C6-552C-BF4A-A64D-39C68603C196}"/>
              </a:ext>
            </a:extLst>
          </p:cNvPr>
          <p:cNvCxnSpPr>
            <a:cxnSpLocks/>
            <a:stCxn id="201" idx="2"/>
            <a:endCxn id="390" idx="0"/>
          </p:cNvCxnSpPr>
          <p:nvPr/>
        </p:nvCxnSpPr>
        <p:spPr>
          <a:xfrm rot="16200000" flipH="1">
            <a:off x="7176715" y="1512591"/>
            <a:ext cx="346977" cy="4730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E35EBCE9-BCEE-244A-A096-F0275E339AC6}"/>
              </a:ext>
            </a:extLst>
          </p:cNvPr>
          <p:cNvSpPr txBox="1"/>
          <p:nvPr/>
        </p:nvSpPr>
        <p:spPr>
          <a:xfrm>
            <a:off x="1312739" y="5579864"/>
            <a:ext cx="549620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新貨補貨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93BD811E-F982-B14B-992E-5C8109CE1781}"/>
              </a:ext>
            </a:extLst>
          </p:cNvPr>
          <p:cNvCxnSpPr>
            <a:cxnSpLocks/>
            <a:stCxn id="404" idx="3"/>
            <a:endCxn id="228" idx="1"/>
          </p:cNvCxnSpPr>
          <p:nvPr/>
        </p:nvCxnSpPr>
        <p:spPr>
          <a:xfrm>
            <a:off x="1862359" y="5810697"/>
            <a:ext cx="643024" cy="1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決策 55">
            <a:extLst>
              <a:ext uri="{FF2B5EF4-FFF2-40B4-BE49-F238E27FC236}">
                <a16:creationId xmlns:a16="http://schemas.microsoft.com/office/drawing/2014/main" id="{8C1EE094-7012-FE4A-A7C2-D527A730D19F}"/>
              </a:ext>
            </a:extLst>
          </p:cNvPr>
          <p:cNvSpPr/>
          <p:nvPr/>
        </p:nvSpPr>
        <p:spPr>
          <a:xfrm>
            <a:off x="7158697" y="614662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5AF9734D-1811-1C45-BF6A-043AB149FBD5}"/>
              </a:ext>
            </a:extLst>
          </p:cNvPr>
          <p:cNvCxnSpPr>
            <a:cxnSpLocks/>
            <a:stCxn id="56" idx="3"/>
            <a:endCxn id="107" idx="1"/>
          </p:cNvCxnSpPr>
          <p:nvPr/>
        </p:nvCxnSpPr>
        <p:spPr>
          <a:xfrm>
            <a:off x="9424984" y="647897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0F5B0D2-F14D-2349-B87B-6826D6327000}"/>
              </a:ext>
            </a:extLst>
          </p:cNvPr>
          <p:cNvSpPr txBox="1"/>
          <p:nvPr/>
        </p:nvSpPr>
        <p:spPr>
          <a:xfrm>
            <a:off x="3682210" y="615581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FE21300C-4539-D943-818F-064EFB782FC7}"/>
              </a:ext>
            </a:extLst>
          </p:cNvPr>
          <p:cNvCxnSpPr>
            <a:cxnSpLocks/>
            <a:stCxn id="56" idx="1"/>
            <a:endCxn id="68" idx="3"/>
          </p:cNvCxnSpPr>
          <p:nvPr/>
        </p:nvCxnSpPr>
        <p:spPr>
          <a:xfrm flipH="1">
            <a:off x="5994480" y="647897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>
            <a:extLst>
              <a:ext uri="{FF2B5EF4-FFF2-40B4-BE49-F238E27FC236}">
                <a16:creationId xmlns:a16="http://schemas.microsoft.com/office/drawing/2014/main" id="{BDDC4C37-EAA9-304F-BE4E-866DEE0A3FD4}"/>
              </a:ext>
            </a:extLst>
          </p:cNvPr>
          <p:cNvCxnSpPr>
            <a:cxnSpLocks/>
            <a:stCxn id="97" idx="2"/>
            <a:endCxn id="56" idx="0"/>
          </p:cNvCxnSpPr>
          <p:nvPr/>
        </p:nvCxnSpPr>
        <p:spPr>
          <a:xfrm rot="5400000">
            <a:off x="9267275" y="4814831"/>
            <a:ext cx="356363" cy="2307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26A20A8-A8AB-E144-8529-C7501DBCFC78}"/>
              </a:ext>
            </a:extLst>
          </p:cNvPr>
          <p:cNvSpPr/>
          <p:nvPr/>
        </p:nvSpPr>
        <p:spPr>
          <a:xfrm>
            <a:off x="9219851" y="620198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62787D-6E78-1F4D-BE86-66F7C45CE735}"/>
              </a:ext>
            </a:extLst>
          </p:cNvPr>
          <p:cNvSpPr/>
          <p:nvPr/>
        </p:nvSpPr>
        <p:spPr>
          <a:xfrm>
            <a:off x="6787302" y="61558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48AE709-B0C1-8B40-A3C2-9785479A0631}"/>
              </a:ext>
            </a:extLst>
          </p:cNvPr>
          <p:cNvSpPr txBox="1"/>
          <p:nvPr/>
        </p:nvSpPr>
        <p:spPr>
          <a:xfrm>
            <a:off x="4211798" y="394234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CAB926FB-69C6-3340-A0E8-F8941B730F6B}"/>
              </a:ext>
            </a:extLst>
          </p:cNvPr>
          <p:cNvCxnSpPr>
            <a:cxnSpLocks/>
            <a:stCxn id="77" idx="2"/>
            <a:endCxn id="195" idx="0"/>
          </p:cNvCxnSpPr>
          <p:nvPr/>
        </p:nvCxnSpPr>
        <p:spPr>
          <a:xfrm>
            <a:off x="4823111" y="671233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8743609D-9025-124F-8A0B-B0793FDAFEC4}"/>
              </a:ext>
            </a:extLst>
          </p:cNvPr>
          <p:cNvCxnSpPr>
            <a:cxnSpLocks/>
            <a:stCxn id="228" idx="3"/>
            <a:endCxn id="97" idx="1"/>
          </p:cNvCxnSpPr>
          <p:nvPr/>
        </p:nvCxnSpPr>
        <p:spPr>
          <a:xfrm flipV="1">
            <a:off x="4167219" y="5131448"/>
            <a:ext cx="5541853" cy="681200"/>
          </a:xfrm>
          <a:prstGeom prst="bentConnector3">
            <a:avLst>
              <a:gd name="adj1" fmla="val 931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261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69B746-5403-1B4C-BC49-565F23D35AB3}"/>
              </a:ext>
            </a:extLst>
          </p:cNvPr>
          <p:cNvSpPr txBox="1"/>
          <p:nvPr/>
        </p:nvSpPr>
        <p:spPr>
          <a:xfrm>
            <a:off x="4740060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A29E2-2CE4-8746-9135-5FEF86CCBB9F}"/>
              </a:ext>
            </a:extLst>
          </p:cNvPr>
          <p:cNvSpPr txBox="1"/>
          <p:nvPr/>
        </p:nvSpPr>
        <p:spPr>
          <a:xfrm>
            <a:off x="4740059" y="295743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A151AC-62E0-7147-AF07-C4FD531A5A86}"/>
              </a:ext>
            </a:extLst>
          </p:cNvPr>
          <p:cNvSpPr txBox="1"/>
          <p:nvPr/>
        </p:nvSpPr>
        <p:spPr>
          <a:xfrm>
            <a:off x="4740059" y="4130965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獲取機器手臂內商品的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container_id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FF2CAE-A048-4041-8041-D237FDA43866}"/>
              </a:ext>
            </a:extLst>
          </p:cNvPr>
          <p:cNvSpPr txBox="1"/>
          <p:nvPr/>
        </p:nvSpPr>
        <p:spPr>
          <a:xfrm>
            <a:off x="4740059" y="5119293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3D03851-F740-CD4D-B561-AEAB9F323D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697505" y="2615438"/>
            <a:ext cx="1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9831770B-98F0-9F48-B1CA-3CB0CE6B96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97505" y="3419100"/>
            <a:ext cx="0" cy="711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B92C92CE-968C-6F48-9A78-BF2089EBA92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7505" y="4777296"/>
            <a:ext cx="0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BA2EBE-B702-0F4A-8BBA-EDDB76A787A6}"/>
              </a:ext>
            </a:extLst>
          </p:cNvPr>
          <p:cNvSpPr txBox="1"/>
          <p:nvPr/>
        </p:nvSpPr>
        <p:spPr>
          <a:xfrm>
            <a:off x="4045072" y="3622597"/>
            <a:ext cx="165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product in order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5203749A-4C35-8E4C-8873-679BF7745F8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 flipH="1">
            <a:off x="4880175" y="4948295"/>
            <a:ext cx="1634659" cy="12700"/>
          </a:xfrm>
          <a:prstGeom prst="bentConnector5">
            <a:avLst>
              <a:gd name="adj1" fmla="val -13985"/>
              <a:gd name="adj2" fmla="val 12493984"/>
              <a:gd name="adj3" fmla="val 113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CB5527-8231-4740-A3DB-467FBFD1C045}"/>
              </a:ext>
            </a:extLst>
          </p:cNvPr>
          <p:cNvSpPr txBox="1"/>
          <p:nvPr/>
        </p:nvSpPr>
        <p:spPr>
          <a:xfrm>
            <a:off x="6989111" y="5119292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7" name="肘形接點 26">
            <a:extLst>
              <a:ext uri="{FF2B5EF4-FFF2-40B4-BE49-F238E27FC236}">
                <a16:creationId xmlns:a16="http://schemas.microsoft.com/office/drawing/2014/main" id="{3E22D9B6-B2E2-9044-8A35-86CC81567299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16200000" flipH="1">
            <a:off x="6694378" y="3780422"/>
            <a:ext cx="341996" cy="23357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4D3676-BF3D-8A4A-AD6C-10809F5EEC8E}"/>
              </a:ext>
            </a:extLst>
          </p:cNvPr>
          <p:cNvSpPr txBox="1"/>
          <p:nvPr/>
        </p:nvSpPr>
        <p:spPr>
          <a:xfrm>
            <a:off x="5079841" y="841743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1CB0F-1D31-7F4D-874C-69CC928183E3}"/>
              </a:ext>
            </a:extLst>
          </p:cNvPr>
          <p:cNvSpPr txBox="1"/>
          <p:nvPr/>
        </p:nvSpPr>
        <p:spPr>
          <a:xfrm>
            <a:off x="2063151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31C3FA-87A2-8C4A-9B74-334EE969ECE1}"/>
              </a:ext>
            </a:extLst>
          </p:cNvPr>
          <p:cNvSpPr txBox="1"/>
          <p:nvPr/>
        </p:nvSpPr>
        <p:spPr>
          <a:xfrm>
            <a:off x="7712225" y="2338438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58075E33-F829-124E-AC47-42F7B7C4B30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3746028" y="393312"/>
            <a:ext cx="1219697" cy="26705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15CC1B72-C8A6-9345-92CB-A9DF14391E4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6570564" y="239331"/>
            <a:ext cx="1219696" cy="2978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094C54D-EEB0-C046-A717-3E73416F4941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691154" y="1118742"/>
            <a:ext cx="6352" cy="1219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大量訂單從訂單池來 分單給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選擇哪個商品來自哪個位置 更改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container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改狀態並等待</a:t>
            </a:r>
          </a:p>
        </p:txBody>
      </p:sp>
    </p:spTree>
    <p:extLst>
      <p:ext uri="{BB962C8B-B14F-4D97-AF65-F5344CB8AC3E}">
        <p14:creationId xmlns:p14="http://schemas.microsoft.com/office/powerpoint/2010/main" val="25476349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27738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27642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30966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27734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30966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28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24" name="決策 23">
            <a:extLst>
              <a:ext uri="{FF2B5EF4-FFF2-40B4-BE49-F238E27FC236}">
                <a16:creationId xmlns:a16="http://schemas.microsoft.com/office/drawing/2014/main" id="{3FCA4C44-3C4A-784B-A9A3-1DEE17B35322}"/>
              </a:ext>
            </a:extLst>
          </p:cNvPr>
          <p:cNvSpPr/>
          <p:nvPr/>
        </p:nvSpPr>
        <p:spPr>
          <a:xfrm>
            <a:off x="3645163" y="222307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43486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43390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46714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43482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46714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>
            <a:extLst>
              <a:ext uri="{FF2B5EF4-FFF2-40B4-BE49-F238E27FC236}">
                <a16:creationId xmlns:a16="http://schemas.microsoft.com/office/drawing/2014/main" id="{DEA0528B-38B8-4948-A3C2-144FBB1B5719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16200000" flipH="1">
            <a:off x="4702541" y="3373332"/>
            <a:ext cx="798387" cy="11331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17BFC20-AB62-C343-9E02-6F527D2D5C74}"/>
              </a:ext>
            </a:extLst>
          </p:cNvPr>
          <p:cNvSpPr txBox="1"/>
          <p:nvPr/>
        </p:nvSpPr>
        <p:spPr>
          <a:xfrm>
            <a:off x="4733295" y="369843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88617D-CB88-41D3-933C-89D353509EA6}"/>
              </a:ext>
            </a:extLst>
          </p:cNvPr>
          <p:cNvSpPr txBox="1"/>
          <p:nvPr/>
        </p:nvSpPr>
        <p:spPr>
          <a:xfrm>
            <a:off x="3379027" y="1011376"/>
            <a:ext cx="231227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Waiting for 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35">
            <a:extLst>
              <a:ext uri="{FF2B5EF4-FFF2-40B4-BE49-F238E27FC236}">
                <a16:creationId xmlns:a16="http://schemas.microsoft.com/office/drawing/2014/main" id="{6F432868-C86D-471F-899B-5E3C02782213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535162" y="1288375"/>
            <a:ext cx="0" cy="934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6271FE-5B80-4713-93EA-AC81F6E2B863}"/>
              </a:ext>
            </a:extLst>
          </p:cNvPr>
          <p:cNvSpPr txBox="1"/>
          <p:nvPr/>
        </p:nvSpPr>
        <p:spPr>
          <a:xfrm>
            <a:off x="4344189" y="1621835"/>
            <a:ext cx="153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arm_id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4062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進到工作站 工作站揀取商品 </a:t>
            </a:r>
            <a:r>
              <a:rPr kumimoji="1" lang="en-US" altLang="zh-TW" dirty="0"/>
              <a:t>container </a:t>
            </a:r>
            <a:r>
              <a:rPr kumimoji="1" lang="zh-TW" altLang="en-US" dirty="0"/>
              <a:t>放回倉庫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318EB8-E9CF-914A-82FE-E13F604585E4}"/>
              </a:ext>
            </a:extLst>
          </p:cNvPr>
          <p:cNvSpPr txBox="1"/>
          <p:nvPr/>
        </p:nvSpPr>
        <p:spPr>
          <a:xfrm>
            <a:off x="1393353" y="1935766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27C1A1-9019-D849-A299-F98E8AF1728D}"/>
              </a:ext>
            </a:extLst>
          </p:cNvPr>
          <p:cNvSpPr txBox="1"/>
          <p:nvPr/>
        </p:nvSpPr>
        <p:spPr>
          <a:xfrm>
            <a:off x="7517886" y="2598003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8D448-C307-944A-8D24-74D93856C051}"/>
              </a:ext>
            </a:extLst>
          </p:cNvPr>
          <p:cNvSpPr txBox="1"/>
          <p:nvPr/>
        </p:nvSpPr>
        <p:spPr>
          <a:xfrm>
            <a:off x="3358173" y="1745736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DC2F371-645E-8D49-818E-37CFA117637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055189" y="2161235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0913D6F-3C50-0245-9336-D733FA0620D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670442" y="2161234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決策 18">
            <a:extLst>
              <a:ext uri="{FF2B5EF4-FFF2-40B4-BE49-F238E27FC236}">
                <a16:creationId xmlns:a16="http://schemas.microsoft.com/office/drawing/2014/main" id="{38A89AB2-1F05-D54F-BC43-2B54CDFE2A57}"/>
              </a:ext>
            </a:extLst>
          </p:cNvPr>
          <p:cNvSpPr/>
          <p:nvPr/>
        </p:nvSpPr>
        <p:spPr>
          <a:xfrm>
            <a:off x="6206710" y="1657116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order_check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437C747F-D54F-7C43-A58A-3E5BC47F9CE3}"/>
              </a:ext>
            </a:extLst>
          </p:cNvPr>
          <p:cNvCxnSpPr>
            <a:cxnSpLocks/>
            <a:stCxn id="19" idx="3"/>
            <a:endCxn id="19" idx="0"/>
          </p:cNvCxnSpPr>
          <p:nvPr/>
        </p:nvCxnSpPr>
        <p:spPr>
          <a:xfrm flipH="1" flipV="1">
            <a:off x="6890021" y="1657116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E1F23C-8462-3746-BD2C-CDBE6E4E5A43}"/>
              </a:ext>
            </a:extLst>
          </p:cNvPr>
          <p:cNvSpPr txBox="1"/>
          <p:nvPr/>
        </p:nvSpPr>
        <p:spPr>
          <a:xfrm>
            <a:off x="6880396" y="112534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54875C7-08A3-7349-B6F6-14DE0F9CBE2B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7029878" y="2525493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4FD160-4859-D149-B0B4-E816D03D2609}"/>
              </a:ext>
            </a:extLst>
          </p:cNvPr>
          <p:cNvSpPr txBox="1"/>
          <p:nvPr/>
        </p:nvSpPr>
        <p:spPr>
          <a:xfrm>
            <a:off x="6441463" y="2668454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0B0EE70-4CA8-A44D-822B-CA7D0462CD68}"/>
              </a:ext>
            </a:extLst>
          </p:cNvPr>
          <p:cNvSpPr txBox="1"/>
          <p:nvPr/>
        </p:nvSpPr>
        <p:spPr>
          <a:xfrm>
            <a:off x="4145290" y="4263637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0FB4BE41-F01E-0941-9071-031473EDD71D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 rot="16200000" flipH="1">
            <a:off x="4354656" y="2736385"/>
            <a:ext cx="781205" cy="461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CE3F48-42AC-3A45-AFE9-3A7EB52BAD7C}"/>
              </a:ext>
            </a:extLst>
          </p:cNvPr>
          <p:cNvSpPr txBox="1"/>
          <p:nvPr/>
        </p:nvSpPr>
        <p:spPr>
          <a:xfrm>
            <a:off x="1612436" y="1395331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C3E7B29-B2FF-3244-BD52-E848591E7E3C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2223749" y="1672330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548275-67FE-AF4D-8E5D-05A1A5E71B9F}"/>
              </a:ext>
            </a:extLst>
          </p:cNvPr>
          <p:cNvSpPr txBox="1"/>
          <p:nvPr/>
        </p:nvSpPr>
        <p:spPr>
          <a:xfrm>
            <a:off x="4145290" y="3357938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選擇存入手臂ＩＤ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ED06E6A-7CE9-474F-90E9-D8A11B481C4C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>
            <a:off x="4976208" y="3819603"/>
            <a:ext cx="0" cy="444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38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進到倉庫 倉庫內容資訊更新</a:t>
            </a:r>
          </a:p>
        </p:txBody>
      </p:sp>
    </p:spTree>
    <p:extLst>
      <p:ext uri="{BB962C8B-B14F-4D97-AF65-F5344CB8AC3E}">
        <p14:creationId xmlns:p14="http://schemas.microsoft.com/office/powerpoint/2010/main" val="7359433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AC628D-BE4C-724A-937D-2AE6566C8C68}"/>
              </a:ext>
            </a:extLst>
          </p:cNvPr>
          <p:cNvSpPr txBox="1"/>
          <p:nvPr/>
        </p:nvSpPr>
        <p:spPr>
          <a:xfrm>
            <a:off x="852755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4E8F2B-552C-B347-A357-740DB54F4BB9}"/>
              </a:ext>
            </a:extLst>
          </p:cNvPr>
          <p:cNvSpPr txBox="1"/>
          <p:nvPr/>
        </p:nvSpPr>
        <p:spPr>
          <a:xfrm>
            <a:off x="3450404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B79DBFC-3F90-3F46-A6E1-555E5618DAD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67647" y="1480347"/>
            <a:ext cx="682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EF3075-CA9E-F740-A458-10A3450EC1F8}"/>
              </a:ext>
            </a:extLst>
          </p:cNvPr>
          <p:cNvSpPr txBox="1"/>
          <p:nvPr/>
        </p:nvSpPr>
        <p:spPr>
          <a:xfrm>
            <a:off x="852756" y="452063"/>
            <a:ext cx="1061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1</a:t>
            </a:r>
          </a:p>
          <a:p>
            <a:r>
              <a:rPr kumimoji="1" lang="zh-TW" altLang="en-US" dirty="0"/>
              <a:t>大量訂單從訂單池來 分單給</a:t>
            </a:r>
            <a:r>
              <a:rPr kumimoji="1" lang="en-US" altLang="zh-TW" dirty="0"/>
              <a:t>workstation</a:t>
            </a:r>
            <a:r>
              <a:rPr kumimoji="1" lang="zh-TW" altLang="en-US" dirty="0"/>
              <a:t> 選擇哪個商品來自哪個位置 更改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container </a:t>
            </a:r>
            <a:r>
              <a:rPr kumimoji="1" lang="zh-TW" altLang="en-US" dirty="0"/>
              <a:t>改狀態並等待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82322C-3AC6-FE49-9ED2-7684901F327A}"/>
              </a:ext>
            </a:extLst>
          </p:cNvPr>
          <p:cNvSpPr txBox="1"/>
          <p:nvPr/>
        </p:nvSpPr>
        <p:spPr>
          <a:xfrm>
            <a:off x="852755" y="2000799"/>
            <a:ext cx="1061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2</a:t>
            </a:r>
          </a:p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 並將</a:t>
            </a:r>
            <a:r>
              <a:rPr kumimoji="1" lang="en-US" altLang="zh-TW" dirty="0"/>
              <a:t>container</a:t>
            </a:r>
            <a:r>
              <a:rPr kumimoji="1" lang="zh-TW" altLang="en-US" dirty="0"/>
              <a:t>送至</a:t>
            </a:r>
            <a:r>
              <a:rPr kumimoji="1" lang="en-US" altLang="zh-TW" dirty="0"/>
              <a:t>workstation</a:t>
            </a:r>
            <a:endParaRPr kumimoji="1" lang="zh-TW" altLang="en-US" dirty="0"/>
          </a:p>
        </p:txBody>
      </p:sp>
      <p:sp>
        <p:nvSpPr>
          <p:cNvPr id="21" name="決策 20">
            <a:extLst>
              <a:ext uri="{FF2B5EF4-FFF2-40B4-BE49-F238E27FC236}">
                <a16:creationId xmlns:a16="http://schemas.microsoft.com/office/drawing/2014/main" id="{AE393115-3748-034C-9F30-C7EC14218750}"/>
              </a:ext>
            </a:extLst>
          </p:cNvPr>
          <p:cNvSpPr/>
          <p:nvPr/>
        </p:nvSpPr>
        <p:spPr>
          <a:xfrm>
            <a:off x="987650" y="289323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6ACEAD8-05D8-0C4D-8FF6-ABEC82C79095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1993239" y="2777646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D62707-65A1-3646-8B5A-15D30197FB15}"/>
              </a:ext>
            </a:extLst>
          </p:cNvPr>
          <p:cNvSpPr txBox="1"/>
          <p:nvPr/>
        </p:nvSpPr>
        <p:spPr>
          <a:xfrm>
            <a:off x="1383916" y="264417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172CBB-1D15-A54D-9EB0-1FA64271019D}"/>
              </a:ext>
            </a:extLst>
          </p:cNvPr>
          <p:cNvSpPr txBox="1"/>
          <p:nvPr/>
        </p:nvSpPr>
        <p:spPr>
          <a:xfrm>
            <a:off x="6961885" y="4583612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25" name="決策 24">
            <a:extLst>
              <a:ext uri="{FF2B5EF4-FFF2-40B4-BE49-F238E27FC236}">
                <a16:creationId xmlns:a16="http://schemas.microsoft.com/office/drawing/2014/main" id="{748D062D-8FD6-1A47-BBA2-915F47546A4D}"/>
              </a:ext>
            </a:extLst>
          </p:cNvPr>
          <p:cNvSpPr/>
          <p:nvPr/>
        </p:nvSpPr>
        <p:spPr>
          <a:xfrm>
            <a:off x="4329242" y="4574051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FB69DD8-D23A-514C-8CB0-C76E97EDE31D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6595529" y="4906402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3FC6698-01FB-E949-A36D-246B37D7F955}"/>
              </a:ext>
            </a:extLst>
          </p:cNvPr>
          <p:cNvSpPr txBox="1"/>
          <p:nvPr/>
        </p:nvSpPr>
        <p:spPr>
          <a:xfrm>
            <a:off x="852755" y="4583237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DD7FA661-0211-4A46-B3B8-1C2D322515EF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3165025" y="4906402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4B77D13B-954A-DF4A-ACA9-5ED329DB9413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16200000" flipH="1">
            <a:off x="3488427" y="2600092"/>
            <a:ext cx="363180" cy="3584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A2C1ED-488A-2147-9B71-0F532089C3AB}"/>
              </a:ext>
            </a:extLst>
          </p:cNvPr>
          <p:cNvSpPr txBox="1"/>
          <p:nvPr/>
        </p:nvSpPr>
        <p:spPr>
          <a:xfrm>
            <a:off x="1877648" y="4127723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8306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4A66CF0-6221-0C4A-88F8-1D25E65A54D0}"/>
              </a:ext>
            </a:extLst>
          </p:cNvPr>
          <p:cNvSpPr txBox="1"/>
          <p:nvPr/>
        </p:nvSpPr>
        <p:spPr>
          <a:xfrm>
            <a:off x="2109390" y="40689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47EC4B-BDA5-BF48-876A-D84CA0861092}"/>
              </a:ext>
            </a:extLst>
          </p:cNvPr>
          <p:cNvSpPr txBox="1"/>
          <p:nvPr/>
        </p:nvSpPr>
        <p:spPr>
          <a:xfrm>
            <a:off x="2109390" y="1093553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分配訂單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4F1A63-5444-3847-ADB1-A0E92E8A77F8}"/>
              </a:ext>
            </a:extLst>
          </p:cNvPr>
          <p:cNvSpPr txBox="1"/>
          <p:nvPr/>
        </p:nvSpPr>
        <p:spPr>
          <a:xfrm>
            <a:off x="2109390" y="17802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排序訂單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CB7B9F-5B29-C14B-A330-210823012252}"/>
              </a:ext>
            </a:extLst>
          </p:cNvPr>
          <p:cNvSpPr txBox="1"/>
          <p:nvPr/>
        </p:nvSpPr>
        <p:spPr>
          <a:xfrm>
            <a:off x="2109390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D631CA-3FFF-DA46-9DCF-35AFF03AF157}"/>
              </a:ext>
            </a:extLst>
          </p:cNvPr>
          <p:cNvSpPr txBox="1"/>
          <p:nvPr/>
        </p:nvSpPr>
        <p:spPr>
          <a:xfrm>
            <a:off x="5138554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機器手臂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DFE5A-5B57-C943-8D2A-01D9E5810D13}"/>
              </a:ext>
            </a:extLst>
          </p:cNvPr>
          <p:cNvSpPr txBox="1"/>
          <p:nvPr/>
        </p:nvSpPr>
        <p:spPr>
          <a:xfrm>
            <a:off x="7341138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70ECB0-93E8-D344-A03D-D7A5EB293EDC}"/>
              </a:ext>
            </a:extLst>
          </p:cNvPr>
          <p:cNvSpPr txBox="1"/>
          <p:nvPr/>
        </p:nvSpPr>
        <p:spPr>
          <a:xfrm>
            <a:off x="7341138" y="42537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訂單撿取商品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5CBB20-CA79-6248-AB94-66F7DA7A8928}"/>
              </a:ext>
            </a:extLst>
          </p:cNvPr>
          <p:cNvSpPr txBox="1"/>
          <p:nvPr/>
        </p:nvSpPr>
        <p:spPr>
          <a:xfrm>
            <a:off x="7341138" y="4942731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箱子回倉庫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8A5E80-BACD-1B48-8455-159D880C6294}"/>
              </a:ext>
            </a:extLst>
          </p:cNvPr>
          <p:cNvSpPr txBox="1"/>
          <p:nvPr/>
        </p:nvSpPr>
        <p:spPr>
          <a:xfrm>
            <a:off x="5138554" y="4253708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2E5B0999-9BDE-794D-B903-142F9AACFC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836" y="683896"/>
            <a:ext cx="0" cy="409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06C9FA2-B2FC-6A40-8654-A05F4054A1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66836" y="1370552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12265A2-E0F8-BE40-80F3-929F532C7F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66836" y="2057208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DFD41160-19B5-944F-9203-6DD1F10758E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24282" y="2697698"/>
            <a:ext cx="1114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0ED2186F-DC6A-D54A-B5BF-730312878F9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98584" y="3841686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E390D4B-0136-824C-A890-4A978716C1A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98584" y="4530708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AAB667FD-5F7B-E34E-9CBE-ADF840912DD9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7053446" y="4392208"/>
            <a:ext cx="287692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>
            <a:extLst>
              <a:ext uri="{FF2B5EF4-FFF2-40B4-BE49-F238E27FC236}">
                <a16:creationId xmlns:a16="http://schemas.microsoft.com/office/drawing/2014/main" id="{8001D8FE-A244-DA4A-97AB-25B5F21500C3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>
            <a:off x="6414999" y="3336145"/>
            <a:ext cx="2522032" cy="1245138"/>
          </a:xfrm>
          <a:prstGeom prst="bentConnector4">
            <a:avLst>
              <a:gd name="adj1" fmla="val -9064"/>
              <a:gd name="adj2" fmla="val -178074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774CE4CD-973D-A740-8485-06D92A702EB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6879214" y="2145316"/>
            <a:ext cx="636157" cy="2202584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0F6312F-EAD8-1043-A87D-AF9E070FBF8B}"/>
              </a:ext>
            </a:extLst>
          </p:cNvPr>
          <p:cNvSpPr txBox="1"/>
          <p:nvPr/>
        </p:nvSpPr>
        <p:spPr>
          <a:xfrm>
            <a:off x="2744939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6" name="肘形接點 65">
            <a:extLst>
              <a:ext uri="{FF2B5EF4-FFF2-40B4-BE49-F238E27FC236}">
                <a16:creationId xmlns:a16="http://schemas.microsoft.com/office/drawing/2014/main" id="{C804C1DC-2728-8F4B-B34F-55C356DA96B7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5400000">
            <a:off x="4581115" y="2049801"/>
            <a:ext cx="636157" cy="2393615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1E6BAB2-3B61-9249-94B6-480E4E34F07D}"/>
              </a:ext>
            </a:extLst>
          </p:cNvPr>
          <p:cNvSpPr txBox="1"/>
          <p:nvPr/>
        </p:nvSpPr>
        <p:spPr>
          <a:xfrm>
            <a:off x="7934081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65E434C-A83A-8945-8BEB-6B736BB1155D}"/>
              </a:ext>
            </a:extLst>
          </p:cNvPr>
          <p:cNvSpPr txBox="1"/>
          <p:nvPr/>
        </p:nvSpPr>
        <p:spPr>
          <a:xfrm>
            <a:off x="3702385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</p:spTree>
    <p:extLst>
      <p:ext uri="{BB962C8B-B14F-4D97-AF65-F5344CB8AC3E}">
        <p14:creationId xmlns:p14="http://schemas.microsoft.com/office/powerpoint/2010/main" val="291607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128879-02CC-E840-8EE2-13331F228016}"/>
              </a:ext>
            </a:extLst>
          </p:cNvPr>
          <p:cNvSpPr txBox="1"/>
          <p:nvPr/>
        </p:nvSpPr>
        <p:spPr>
          <a:xfrm>
            <a:off x="0" y="2270405"/>
            <a:ext cx="1194388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025E9D-6A2C-BD49-BBF1-B9D7EE939A0E}"/>
              </a:ext>
            </a:extLst>
          </p:cNvPr>
          <p:cNvSpPr txBox="1"/>
          <p:nvPr/>
        </p:nvSpPr>
        <p:spPr>
          <a:xfrm>
            <a:off x="1428300" y="237812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決策 5">
            <a:extLst>
              <a:ext uri="{FF2B5EF4-FFF2-40B4-BE49-F238E27FC236}">
                <a16:creationId xmlns:a16="http://schemas.microsoft.com/office/drawing/2014/main" id="{75056F24-3C0E-DA48-82B7-D8A0550E2211}"/>
              </a:ext>
            </a:extLst>
          </p:cNvPr>
          <p:cNvSpPr/>
          <p:nvPr/>
        </p:nvSpPr>
        <p:spPr>
          <a:xfrm>
            <a:off x="5971952" y="2143385"/>
            <a:ext cx="241712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Pick/store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D437B454-432C-2843-B096-45BE6802069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94388" y="2532015"/>
            <a:ext cx="233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35">
            <a:extLst>
              <a:ext uri="{FF2B5EF4-FFF2-40B4-BE49-F238E27FC236}">
                <a16:creationId xmlns:a16="http://schemas.microsoft.com/office/drawing/2014/main" id="{12F2036C-6F15-8A4C-A7AD-A262FA49A300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3343192" y="2532014"/>
            <a:ext cx="4526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381E65-7828-A043-8F4D-B9DDD5A2C7D7}"/>
              </a:ext>
            </a:extLst>
          </p:cNvPr>
          <p:cNvSpPr txBox="1"/>
          <p:nvPr/>
        </p:nvSpPr>
        <p:spPr>
          <a:xfrm>
            <a:off x="7733408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4673F1-EDED-3D47-9CCE-A73A65EF6403}"/>
              </a:ext>
            </a:extLst>
          </p:cNvPr>
          <p:cNvSpPr txBox="1"/>
          <p:nvPr/>
        </p:nvSpPr>
        <p:spPr>
          <a:xfrm>
            <a:off x="7733408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B9D6B67C-5F80-C942-BD4E-C59FFA9F5B08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 rot="16200000" flipH="1">
            <a:off x="7199466" y="2895058"/>
            <a:ext cx="514990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78FB7FF5-20FC-DE44-A8BB-46BE175CF441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7110789" y="1520766"/>
            <a:ext cx="692345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9D69BA4-A897-064B-944C-AB136B5B540F}"/>
              </a:ext>
            </a:extLst>
          </p:cNvPr>
          <p:cNvSpPr txBox="1"/>
          <p:nvPr/>
        </p:nvSpPr>
        <p:spPr>
          <a:xfrm>
            <a:off x="10203702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25" name="直線箭頭接點 35">
            <a:extLst>
              <a:ext uri="{FF2B5EF4-FFF2-40B4-BE49-F238E27FC236}">
                <a16:creationId xmlns:a16="http://schemas.microsoft.com/office/drawing/2014/main" id="{791BF7B1-B657-AF4F-A709-A68D57913B65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9648300" y="1451040"/>
            <a:ext cx="5554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3795828" y="23781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redis_dict_get_work</a:t>
            </a: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5710720" y="2528698"/>
            <a:ext cx="261232" cy="3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14994" y="0"/>
            <a:ext cx="235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92A11A-4F9C-6247-AD82-BAD69A14C0E8}"/>
              </a:ext>
            </a:extLst>
          </p:cNvPr>
          <p:cNvSpPr/>
          <p:nvPr/>
        </p:nvSpPr>
        <p:spPr>
          <a:xfrm>
            <a:off x="7180514" y="2890876"/>
            <a:ext cx="61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store</a:t>
            </a:r>
            <a:endParaRPr lang="zh-TW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1665EB-D0B3-DA4E-929A-92CD09E3BE47}"/>
              </a:ext>
            </a:extLst>
          </p:cNvPr>
          <p:cNvSpPr/>
          <p:nvPr/>
        </p:nvSpPr>
        <p:spPr>
          <a:xfrm>
            <a:off x="7180514" y="1767966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80057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66CB21-D2B7-B24F-928B-5D5FCBE263C9}"/>
              </a:ext>
            </a:extLst>
          </p:cNvPr>
          <p:cNvSpPr/>
          <p:nvPr/>
        </p:nvSpPr>
        <p:spPr>
          <a:xfrm>
            <a:off x="44743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ws1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62AB12-F12C-C843-B936-80F515EFF60F}"/>
              </a:ext>
            </a:extLst>
          </p:cNvPr>
          <p:cNvSpPr/>
          <p:nvPr/>
        </p:nvSpPr>
        <p:spPr>
          <a:xfrm>
            <a:off x="64555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ws2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0C545-81AE-A846-A004-D2C2E475038D}"/>
              </a:ext>
            </a:extLst>
          </p:cNvPr>
          <p:cNvSpPr/>
          <p:nvPr/>
        </p:nvSpPr>
        <p:spPr>
          <a:xfrm>
            <a:off x="811657" y="2280863"/>
            <a:ext cx="2137025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Order pool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45A66B-81D5-9141-A613-D8D03BEB9EF3}"/>
              </a:ext>
            </a:extLst>
          </p:cNvPr>
          <p:cNvSpPr/>
          <p:nvPr/>
        </p:nvSpPr>
        <p:spPr>
          <a:xfrm>
            <a:off x="4402476" y="275690"/>
            <a:ext cx="6334018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貨架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EF855F-D101-B040-B625-D6A44565DF6B}"/>
              </a:ext>
            </a:extLst>
          </p:cNvPr>
          <p:cNvSpPr/>
          <p:nvPr/>
        </p:nvSpPr>
        <p:spPr>
          <a:xfrm>
            <a:off x="8436794" y="3801437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ws3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6312B7C2-5213-4A42-8A5E-DCD357D09233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948682" y="2901165"/>
            <a:ext cx="2250041" cy="2348930"/>
          </a:xfrm>
          <a:prstGeom prst="bentConnector4">
            <a:avLst>
              <a:gd name="adj1" fmla="val 33904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A6670639-63A6-EF49-AB51-EA0687B1905B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948682" y="2901165"/>
            <a:ext cx="4231241" cy="2348930"/>
          </a:xfrm>
          <a:prstGeom prst="bentConnector4">
            <a:avLst>
              <a:gd name="adj1" fmla="val 17888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D6D92C4F-717A-0F43-9B30-96D1BEA5354A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948682" y="2901165"/>
            <a:ext cx="6212441" cy="2348929"/>
          </a:xfrm>
          <a:prstGeom prst="bentConnector4">
            <a:avLst>
              <a:gd name="adj1" fmla="val 12252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2C7D0386-D1D2-B347-BD72-F41A110DB0C8}"/>
              </a:ext>
            </a:extLst>
          </p:cNvPr>
          <p:cNvCxnSpPr>
            <a:cxnSpLocks/>
          </p:cNvCxnSpPr>
          <p:nvPr/>
        </p:nvCxnSpPr>
        <p:spPr>
          <a:xfrm flipH="1" flipV="1">
            <a:off x="5085707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BF4371E6-5569-3644-B809-E516DD71277F}"/>
              </a:ext>
            </a:extLst>
          </p:cNvPr>
          <p:cNvCxnSpPr>
            <a:cxnSpLocks/>
          </p:cNvCxnSpPr>
          <p:nvPr/>
        </p:nvCxnSpPr>
        <p:spPr>
          <a:xfrm>
            <a:off x="5310029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987226EE-1DCF-794D-A219-CF74F06A6E78}"/>
              </a:ext>
            </a:extLst>
          </p:cNvPr>
          <p:cNvCxnSpPr>
            <a:cxnSpLocks/>
          </p:cNvCxnSpPr>
          <p:nvPr/>
        </p:nvCxnSpPr>
        <p:spPr>
          <a:xfrm flipH="1" flipV="1">
            <a:off x="5543338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FA2E0650-3938-464C-BA76-F4BBF525B10B}"/>
              </a:ext>
            </a:extLst>
          </p:cNvPr>
          <p:cNvCxnSpPr>
            <a:cxnSpLocks/>
          </p:cNvCxnSpPr>
          <p:nvPr/>
        </p:nvCxnSpPr>
        <p:spPr>
          <a:xfrm flipH="1" flipV="1">
            <a:off x="7010178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0521E1BE-3051-FD49-AEB8-5FF022535F44}"/>
              </a:ext>
            </a:extLst>
          </p:cNvPr>
          <p:cNvCxnSpPr>
            <a:cxnSpLocks/>
          </p:cNvCxnSpPr>
          <p:nvPr/>
        </p:nvCxnSpPr>
        <p:spPr>
          <a:xfrm>
            <a:off x="7234500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C8FF1F05-BDB7-CE4F-B781-60A8061B6AA4}"/>
              </a:ext>
            </a:extLst>
          </p:cNvPr>
          <p:cNvCxnSpPr>
            <a:cxnSpLocks/>
          </p:cNvCxnSpPr>
          <p:nvPr/>
        </p:nvCxnSpPr>
        <p:spPr>
          <a:xfrm flipH="1" flipV="1">
            <a:off x="7467809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A9B10FD7-0EA1-6E43-9A2B-18D917DDBE4A}"/>
              </a:ext>
            </a:extLst>
          </p:cNvPr>
          <p:cNvCxnSpPr>
            <a:cxnSpLocks/>
          </p:cNvCxnSpPr>
          <p:nvPr/>
        </p:nvCxnSpPr>
        <p:spPr>
          <a:xfrm flipH="1" flipV="1">
            <a:off x="9145585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1149BBB1-C85E-CB47-A64F-FAE47D17B39B}"/>
              </a:ext>
            </a:extLst>
          </p:cNvPr>
          <p:cNvCxnSpPr>
            <a:cxnSpLocks/>
          </p:cNvCxnSpPr>
          <p:nvPr/>
        </p:nvCxnSpPr>
        <p:spPr>
          <a:xfrm>
            <a:off x="9369907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EDDA30AD-3D05-AD40-9329-639617D2B8C4}"/>
              </a:ext>
            </a:extLst>
          </p:cNvPr>
          <p:cNvCxnSpPr>
            <a:cxnSpLocks/>
          </p:cNvCxnSpPr>
          <p:nvPr/>
        </p:nvCxnSpPr>
        <p:spPr>
          <a:xfrm flipH="1" flipV="1">
            <a:off x="9603216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0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195270</TotalTime>
  <Words>6456</Words>
  <Application>Microsoft Macintosh PowerPoint</Application>
  <PresentationFormat>寬螢幕</PresentationFormat>
  <Paragraphs>1788</Paragraphs>
  <Slides>90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6" baseType="lpstr">
      <vt:lpstr>Microsoft JhengHei</vt:lpstr>
      <vt:lpstr>Arial</vt:lpstr>
      <vt:lpstr>Calibri</vt:lpstr>
      <vt:lpstr>Calibri Light</vt:lpstr>
      <vt:lpstr>Menlo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PowerPoint 簡報</vt:lpstr>
      <vt:lpstr>Calculate function</vt:lpstr>
      <vt:lpstr>Product function</vt:lpstr>
      <vt:lpstr>PowerPoint 簡報</vt:lpstr>
      <vt:lpstr>PowerPoint 簡報</vt:lpstr>
      <vt:lpstr>Storage function</vt:lpstr>
      <vt:lpstr>PowerPoint 簡報</vt:lpstr>
      <vt:lpstr>PowerPoint 簡報</vt:lpstr>
      <vt:lpstr>PowerPoint 簡報</vt:lpstr>
      <vt:lpstr>PowerPoint 簡報</vt:lpstr>
      <vt:lpstr>Container function   1</vt:lpstr>
      <vt:lpstr>Container function   1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PowerPoint 簡報</vt:lpstr>
      <vt:lpstr>PowerPoint 簡報</vt:lpstr>
      <vt:lpstr>PowerPoint 簡報</vt:lpstr>
      <vt:lpstr>PowerPoint 簡報</vt:lpstr>
      <vt:lpstr>Container function</vt:lpstr>
      <vt:lpstr>Container function</vt:lpstr>
      <vt:lpstr>Container function</vt:lpstr>
      <vt:lpstr>Workstation function</vt:lpstr>
      <vt:lpstr>Workstation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Container function</vt:lpstr>
      <vt:lpstr>Arms function</vt:lpstr>
      <vt:lpstr>PowerPoint 簡報</vt:lpstr>
      <vt:lpstr>PowerPoint 簡報</vt:lpstr>
      <vt:lpstr>Arms function</vt:lpstr>
      <vt:lpstr>Arms function</vt:lpstr>
      <vt:lpstr>Arms function</vt:lpstr>
      <vt:lpstr>Arms function</vt:lpstr>
      <vt:lpstr>Others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Redis function</vt:lpstr>
      <vt:lpstr>Redis format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297</cp:revision>
  <dcterms:created xsi:type="dcterms:W3CDTF">2020-08-25T07:21:16Z</dcterms:created>
  <dcterms:modified xsi:type="dcterms:W3CDTF">2021-05-11T07:10:34Z</dcterms:modified>
</cp:coreProperties>
</file>