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sldIdLst>
    <p:sldId id="340" r:id="rId2"/>
    <p:sldId id="341" r:id="rId3"/>
    <p:sldId id="364" r:id="rId4"/>
    <p:sldId id="339" r:id="rId5"/>
    <p:sldId id="324" r:id="rId6"/>
    <p:sldId id="331" r:id="rId7"/>
    <p:sldId id="337" r:id="rId8"/>
    <p:sldId id="332" r:id="rId9"/>
    <p:sldId id="333" r:id="rId10"/>
    <p:sldId id="335" r:id="rId11"/>
    <p:sldId id="336" r:id="rId12"/>
    <p:sldId id="338" r:id="rId13"/>
    <p:sldId id="357" r:id="rId14"/>
    <p:sldId id="358" r:id="rId15"/>
    <p:sldId id="359" r:id="rId16"/>
    <p:sldId id="268" r:id="rId17"/>
    <p:sldId id="321" r:id="rId18"/>
    <p:sldId id="361" r:id="rId19"/>
    <p:sldId id="362" r:id="rId20"/>
    <p:sldId id="266" r:id="rId21"/>
    <p:sldId id="276" r:id="rId22"/>
    <p:sldId id="258" r:id="rId23"/>
    <p:sldId id="271" r:id="rId24"/>
    <p:sldId id="272" r:id="rId25"/>
    <p:sldId id="260" r:id="rId26"/>
    <p:sldId id="273" r:id="rId27"/>
    <p:sldId id="275" r:id="rId28"/>
    <p:sldId id="274" r:id="rId29"/>
    <p:sldId id="363" r:id="rId30"/>
    <p:sldId id="259" r:id="rId31"/>
    <p:sldId id="343" r:id="rId32"/>
    <p:sldId id="278" r:id="rId33"/>
    <p:sldId id="277" r:id="rId34"/>
    <p:sldId id="279" r:id="rId35"/>
    <p:sldId id="280" r:id="rId36"/>
    <p:sldId id="344" r:id="rId37"/>
    <p:sldId id="282" r:id="rId38"/>
    <p:sldId id="281" r:id="rId39"/>
    <p:sldId id="283" r:id="rId40"/>
    <p:sldId id="306" r:id="rId41"/>
    <p:sldId id="318" r:id="rId42"/>
    <p:sldId id="325" r:id="rId43"/>
    <p:sldId id="345" r:id="rId44"/>
    <p:sldId id="346" r:id="rId45"/>
    <p:sldId id="347" r:id="rId46"/>
    <p:sldId id="348" r:id="rId47"/>
    <p:sldId id="261" r:id="rId48"/>
    <p:sldId id="349" r:id="rId49"/>
    <p:sldId id="287" r:id="rId50"/>
    <p:sldId id="289" r:id="rId51"/>
    <p:sldId id="291" r:id="rId52"/>
    <p:sldId id="290" r:id="rId53"/>
    <p:sldId id="292" r:id="rId54"/>
    <p:sldId id="320" r:id="rId55"/>
    <p:sldId id="293" r:id="rId56"/>
    <p:sldId id="319" r:id="rId57"/>
    <p:sldId id="351" r:id="rId58"/>
    <p:sldId id="350" r:id="rId59"/>
    <p:sldId id="262" r:id="rId60"/>
    <p:sldId id="285" r:id="rId61"/>
    <p:sldId id="286" r:id="rId62"/>
    <p:sldId id="310" r:id="rId63"/>
    <p:sldId id="353" r:id="rId64"/>
    <p:sldId id="355" r:id="rId65"/>
    <p:sldId id="356" r:id="rId66"/>
    <p:sldId id="263" r:id="rId67"/>
    <p:sldId id="294" r:id="rId68"/>
    <p:sldId id="301" r:id="rId69"/>
    <p:sldId id="296" r:id="rId70"/>
    <p:sldId id="298" r:id="rId71"/>
    <p:sldId id="300" r:id="rId72"/>
    <p:sldId id="299" r:id="rId73"/>
    <p:sldId id="302" r:id="rId74"/>
    <p:sldId id="264" r:id="rId75"/>
    <p:sldId id="323" r:id="rId76"/>
    <p:sldId id="326" r:id="rId77"/>
    <p:sldId id="327" r:id="rId78"/>
    <p:sldId id="328" r:id="rId79"/>
    <p:sldId id="329" r:id="rId80"/>
    <p:sldId id="330" r:id="rId81"/>
    <p:sldId id="256" r:id="rId82"/>
    <p:sldId id="307" r:id="rId83"/>
    <p:sldId id="313" r:id="rId84"/>
    <p:sldId id="317" r:id="rId85"/>
    <p:sldId id="314" r:id="rId86"/>
    <p:sldId id="315" r:id="rId87"/>
    <p:sldId id="308" r:id="rId88"/>
    <p:sldId id="316" r:id="rId89"/>
    <p:sldId id="322" r:id="rId9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其他" id="{0A3C5A88-83BD-F94B-9CB0-86EC3801121D}">
          <p14:sldIdLst>
            <p14:sldId id="340"/>
            <p14:sldId id="341"/>
            <p14:sldId id="364"/>
          </p14:sldIdLst>
        </p14:section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357"/>
            <p14:sldId id="358"/>
            <p14:sldId id="359"/>
            <p14:sldId id="268"/>
            <p14:sldId id="321"/>
            <p14:sldId id="361"/>
            <p14:sldId id="362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  <p14:sldId id="363"/>
          </p14:sldIdLst>
        </p14:section>
        <p14:section name="Container function" id="{3C0612C0-4A92-4040-A7E8-A5806B20BEC9}">
          <p14:sldIdLst>
            <p14:sldId id="259"/>
            <p14:sldId id="343"/>
            <p14:sldId id="278"/>
            <p14:sldId id="277"/>
            <p14:sldId id="279"/>
            <p14:sldId id="280"/>
            <p14:sldId id="344"/>
            <p14:sldId id="282"/>
            <p14:sldId id="281"/>
            <p14:sldId id="283"/>
            <p14:sldId id="306"/>
            <p14:sldId id="318"/>
            <p14:sldId id="325"/>
            <p14:sldId id="345"/>
            <p14:sldId id="346"/>
            <p14:sldId id="347"/>
            <p14:sldId id="348"/>
          </p14:sldIdLst>
        </p14:section>
        <p14:section name="Workstation function" id="{DC4BCA6E-E77F-4D43-8369-30BCB4C33031}">
          <p14:sldIdLst>
            <p14:sldId id="261"/>
            <p14:sldId id="349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  <p14:sldId id="351"/>
            <p14:sldId id="350"/>
          </p14:sldIdLst>
        </p14:section>
        <p14:section name="Arms function" id="{75401B11-0A34-1643-A1BF-9F6B9E0AE4A4}">
          <p14:sldIdLst>
            <p14:sldId id="262"/>
            <p14:sldId id="285"/>
            <p14:sldId id="286"/>
            <p14:sldId id="310"/>
            <p14:sldId id="353"/>
            <p14:sldId id="355"/>
            <p14:sldId id="356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04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C1B0C-747E-F44D-B221-7B741D637591}"/>
              </a:ext>
            </a:extLst>
          </p:cNvPr>
          <p:cNvSpPr/>
          <p:nvPr/>
        </p:nvSpPr>
        <p:spPr>
          <a:xfrm>
            <a:off x="441794" y="1356189"/>
            <a:ext cx="6010377" cy="413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6E430B-2F60-614B-B93B-88658002388D}"/>
              </a:ext>
            </a:extLst>
          </p:cNvPr>
          <p:cNvSpPr txBox="1"/>
          <p:nvPr/>
        </p:nvSpPr>
        <p:spPr>
          <a:xfrm>
            <a:off x="2167853" y="2623902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立體倉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F1C0E6-A1A8-5040-89CA-7A96A1CB8196}"/>
              </a:ext>
            </a:extLst>
          </p:cNvPr>
          <p:cNvSpPr txBox="1"/>
          <p:nvPr/>
        </p:nvSpPr>
        <p:spPr>
          <a:xfrm>
            <a:off x="3856240" y="3762034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89BA8B82-FFCA-CC4C-98BE-6CA24DB1C1D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781893" y="2872353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4665500E-3449-0B4A-B238-0ED96E93DB1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3275054" y="2687687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8FCEF-A436-9A4F-8EAC-5CAF81DBC75C}"/>
              </a:ext>
            </a:extLst>
          </p:cNvPr>
          <p:cNvSpPr txBox="1"/>
          <p:nvPr/>
        </p:nvSpPr>
        <p:spPr>
          <a:xfrm>
            <a:off x="1941822" y="3195880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DC0979-D7AC-6348-8DEF-7A19F914F031}"/>
              </a:ext>
            </a:extLst>
          </p:cNvPr>
          <p:cNvSpPr txBox="1"/>
          <p:nvPr/>
        </p:nvSpPr>
        <p:spPr>
          <a:xfrm>
            <a:off x="4424746" y="3199463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2FBB76-89E4-C34A-92A3-3A2938C20E47}"/>
              </a:ext>
            </a:extLst>
          </p:cNvPr>
          <p:cNvSpPr txBox="1"/>
          <p:nvPr/>
        </p:nvSpPr>
        <p:spPr>
          <a:xfrm>
            <a:off x="513712" y="1417833"/>
            <a:ext cx="87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6D494D-DAFE-1D4A-B0DE-0B53BFA5634E}"/>
              </a:ext>
            </a:extLst>
          </p:cNvPr>
          <p:cNvSpPr txBox="1"/>
          <p:nvPr/>
        </p:nvSpPr>
        <p:spPr>
          <a:xfrm>
            <a:off x="3647336" y="4921891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換箱、補貨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F104D02-8266-AE4C-82E0-199823B4472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349400" y="4131366"/>
            <a:ext cx="0" cy="7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7CDA72-0780-7045-A623-9CFD75E550A7}"/>
              </a:ext>
            </a:extLst>
          </p:cNvPr>
          <p:cNvSpPr txBox="1"/>
          <p:nvPr/>
        </p:nvSpPr>
        <p:spPr>
          <a:xfrm>
            <a:off x="5602843" y="3765962"/>
            <a:ext cx="6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出貨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31A0F71-BE10-5C42-8155-E1B47FDA0F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842560" y="3946700"/>
            <a:ext cx="760283" cy="3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BD7611-161A-0D4D-B0F8-1191BE165F62}"/>
              </a:ext>
            </a:extLst>
          </p:cNvPr>
          <p:cNvSpPr/>
          <p:nvPr/>
        </p:nvSpPr>
        <p:spPr>
          <a:xfrm>
            <a:off x="1520579" y="4832925"/>
            <a:ext cx="1195228" cy="530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貨料區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E39D65-C506-694B-99E0-E008B5F1B2F7}"/>
              </a:ext>
            </a:extLst>
          </p:cNvPr>
          <p:cNvSpPr txBox="1"/>
          <p:nvPr/>
        </p:nvSpPr>
        <p:spPr>
          <a:xfrm>
            <a:off x="4469261" y="237683"/>
            <a:ext cx="359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整倉貨量最佳水位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理想箱數與貨量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補貨時機</a:t>
            </a: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2EB0473-7B70-2446-AB38-D3D5E164751F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2715807" y="5098018"/>
            <a:ext cx="931529" cy="85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6C1CAFB-A6B4-6345-96E9-658B56F8144D}"/>
              </a:ext>
            </a:extLst>
          </p:cNvPr>
          <p:cNvSpPr txBox="1"/>
          <p:nvPr/>
        </p:nvSpPr>
        <p:spPr>
          <a:xfrm>
            <a:off x="6976153" y="1417833"/>
            <a:ext cx="4774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問題：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每個商品在整個立體倉內的總數量最少要多少？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商品要分成幾箱裝？每箱最少需要多少量？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4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6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31849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0728"/>
              </p:ext>
            </p:extLst>
          </p:nvPr>
        </p:nvGraphicFramePr>
        <p:xfrm>
          <a:off x="162045" y="465880"/>
          <a:ext cx="11867912" cy="51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6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157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947051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從訂單池指派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根據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index_label:index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為數量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09684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order_assign_crunch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order_pick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依訂單商品先合併商品資訊 找到適當的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放入工作站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order_check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判斷工作站內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是否已完成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2794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5078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order_processing_count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此條件還有多少張單屬於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processing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2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8066"/>
              </p:ext>
            </p:extLst>
          </p:nvPr>
        </p:nvGraphicFramePr>
        <p:xfrm>
          <a:off x="162043" y="484898"/>
          <a:ext cx="1186791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2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9595"/>
              </p:ext>
            </p:extLst>
          </p:nvPr>
        </p:nvGraphicFramePr>
        <p:xfrm>
          <a:off x="162043" y="484898"/>
          <a:ext cx="1186791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order_assign_crunch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en-US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order_assign_crunch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2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066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84253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57657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會先收集工作站內訂單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先將訂單商品先合併商品資訊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在找到適當的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放入工作站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1752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2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784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order_processing_count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此條件還有多少張單屬於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processing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order_processing_count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C46584-86E4-964F-B819-3448B80F1F04}"/>
              </a:ext>
            </a:extLst>
          </p:cNvPr>
          <p:cNvSpPr/>
          <p:nvPr/>
        </p:nvSpPr>
        <p:spPr>
          <a:xfrm>
            <a:off x="4652482" y="39341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DB38FA-8CC7-F448-83BE-D398DCB0D3A5}"/>
              </a:ext>
            </a:extLst>
          </p:cNvPr>
          <p:cNvSpPr/>
          <p:nvPr/>
        </p:nvSpPr>
        <p:spPr>
          <a:xfrm>
            <a:off x="4652482" y="1521863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C800E1-BFC7-6542-99D3-893F6363C0E0}"/>
              </a:ext>
            </a:extLst>
          </p:cNvPr>
          <p:cNvSpPr/>
          <p:nvPr/>
        </p:nvSpPr>
        <p:spPr>
          <a:xfrm>
            <a:off x="4652481" y="2577533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784DF1-F015-AE44-B70C-3E72443C56D5}"/>
              </a:ext>
            </a:extLst>
          </p:cNvPr>
          <p:cNvSpPr/>
          <p:nvPr/>
        </p:nvSpPr>
        <p:spPr>
          <a:xfrm>
            <a:off x="4652482" y="3633203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84065C-7FAE-DA45-8665-0CD310451928}"/>
              </a:ext>
            </a:extLst>
          </p:cNvPr>
          <p:cNvSpPr/>
          <p:nvPr/>
        </p:nvSpPr>
        <p:spPr>
          <a:xfrm>
            <a:off x="4652482" y="4643055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B12DD-E61D-5B40-98B6-226B079F18B9}"/>
              </a:ext>
            </a:extLst>
          </p:cNvPr>
          <p:cNvSpPr/>
          <p:nvPr/>
        </p:nvSpPr>
        <p:spPr>
          <a:xfrm>
            <a:off x="4652480" y="612811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C41F19-D7DE-BA41-A88C-86454B350D13}"/>
              </a:ext>
            </a:extLst>
          </p:cNvPr>
          <p:cNvSpPr/>
          <p:nvPr/>
        </p:nvSpPr>
        <p:spPr>
          <a:xfrm>
            <a:off x="2491911" y="3633203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CAC08CF-EF61-E145-A06F-6F60E6131CC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69788" y="1097196"/>
            <a:ext cx="0" cy="424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71449A31-48E3-A949-9B46-FBEF37B1A01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269787" y="2225643"/>
            <a:ext cx="1" cy="351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23C482A2-B487-0B4C-A5AD-D66D111204A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269787" y="3281313"/>
            <a:ext cx="1" cy="351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FD152E2-0B66-C14A-9058-A32107DDE83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788" y="4336983"/>
            <a:ext cx="0" cy="30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3A43649-8A31-A94E-8BD4-ECBFDAC4A3A6}"/>
              </a:ext>
            </a:extLst>
          </p:cNvPr>
          <p:cNvSpPr/>
          <p:nvPr/>
        </p:nvSpPr>
        <p:spPr>
          <a:xfrm>
            <a:off x="2491910" y="151950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73E0FE0D-E6DE-2C4D-9627-BF3C3C01C073}"/>
              </a:ext>
            </a:extLst>
          </p:cNvPr>
          <p:cNvCxnSpPr>
            <a:cxnSpLocks/>
            <a:stCxn id="10" idx="0"/>
            <a:endCxn id="56" idx="2"/>
          </p:cNvCxnSpPr>
          <p:nvPr/>
        </p:nvCxnSpPr>
        <p:spPr>
          <a:xfrm flipH="1" flipV="1">
            <a:off x="3109216" y="2223282"/>
            <a:ext cx="1" cy="1409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D98623B-2713-1A43-BBC5-12BCEF6ED603}"/>
              </a:ext>
            </a:extLst>
          </p:cNvPr>
          <p:cNvSpPr txBox="1"/>
          <p:nvPr/>
        </p:nvSpPr>
        <p:spPr>
          <a:xfrm>
            <a:off x="8328918" y="150686"/>
            <a:ext cx="3863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Arm_id_pid</a:t>
            </a:r>
            <a:r>
              <a:rPr kumimoji="1" lang="en-US" altLang="zh-TW" dirty="0"/>
              <a:t> : arm 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data update</a:t>
            </a:r>
          </a:p>
          <a:p>
            <a:r>
              <a:rPr kumimoji="1" lang="en-US" altLang="zh-TW" dirty="0" err="1"/>
              <a:t>Arm_id_work</a:t>
            </a:r>
            <a:r>
              <a:rPr kumimoji="1" lang="en-US" altLang="zh-TW" dirty="0"/>
              <a:t> : arm working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or not</a:t>
            </a:r>
          </a:p>
          <a:p>
            <a:r>
              <a:rPr kumimoji="1" lang="en-US" altLang="zh-TW" dirty="0" err="1"/>
              <a:t>ElevatorOut_n</a:t>
            </a:r>
            <a:r>
              <a:rPr kumimoji="1" lang="en-US" altLang="zh-TW" dirty="0"/>
              <a:t>  : elevator pick working</a:t>
            </a:r>
          </a:p>
          <a:p>
            <a:r>
              <a:rPr kumimoji="1" lang="en-US" altLang="zh-TW" dirty="0" err="1"/>
              <a:t>ElevatorIn</a:t>
            </a:r>
            <a:r>
              <a:rPr kumimoji="1" lang="en-US" altLang="zh-TW" dirty="0"/>
              <a:t> _n : elevator store working</a:t>
            </a:r>
          </a:p>
          <a:p>
            <a:endParaRPr kumimoji="1"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A6BFC68-FE6E-C644-ABF4-336EA5E225CC}"/>
              </a:ext>
            </a:extLst>
          </p:cNvPr>
          <p:cNvSpPr/>
          <p:nvPr/>
        </p:nvSpPr>
        <p:spPr>
          <a:xfrm>
            <a:off x="5842904" y="1776943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404298-4A9D-5A41-854E-64DAEEEAE324}"/>
              </a:ext>
            </a:extLst>
          </p:cNvPr>
          <p:cNvSpPr/>
          <p:nvPr/>
        </p:nvSpPr>
        <p:spPr>
          <a:xfrm>
            <a:off x="5842903" y="758545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2AD906-C2AC-5246-B9BF-65FDFCF54901}"/>
              </a:ext>
            </a:extLst>
          </p:cNvPr>
          <p:cNvSpPr/>
          <p:nvPr/>
        </p:nvSpPr>
        <p:spPr>
          <a:xfrm>
            <a:off x="5842903" y="2945316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CD0225A-FBA5-7D48-A631-72ECE8D239D6}"/>
              </a:ext>
            </a:extLst>
          </p:cNvPr>
          <p:cNvSpPr/>
          <p:nvPr/>
        </p:nvSpPr>
        <p:spPr>
          <a:xfrm>
            <a:off x="5842903" y="4003410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0681DBA-C984-4746-9FBE-2ECB19E44B0A}"/>
              </a:ext>
            </a:extLst>
          </p:cNvPr>
          <p:cNvSpPr/>
          <p:nvPr/>
        </p:nvSpPr>
        <p:spPr>
          <a:xfrm>
            <a:off x="1208335" y="3562573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CFBF110-BCFF-754E-8A6F-F91694AB8ADC}"/>
              </a:ext>
            </a:extLst>
          </p:cNvPr>
          <p:cNvSpPr/>
          <p:nvPr/>
        </p:nvSpPr>
        <p:spPr>
          <a:xfrm>
            <a:off x="1208335" y="3824183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90C0DE-9175-F744-954F-4F9F000441E8}"/>
              </a:ext>
            </a:extLst>
          </p:cNvPr>
          <p:cNvSpPr/>
          <p:nvPr/>
        </p:nvSpPr>
        <p:spPr>
          <a:xfrm>
            <a:off x="1559173" y="4121359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E76F288-7B65-EE49-802A-05FC7CDEE3D2}"/>
              </a:ext>
            </a:extLst>
          </p:cNvPr>
          <p:cNvSpPr/>
          <p:nvPr/>
        </p:nvSpPr>
        <p:spPr>
          <a:xfrm>
            <a:off x="5858932" y="2563914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0A51D9A-9106-E64E-B7FE-6D9870B9A2B2}"/>
              </a:ext>
            </a:extLst>
          </p:cNvPr>
          <p:cNvSpPr/>
          <p:nvPr/>
        </p:nvSpPr>
        <p:spPr>
          <a:xfrm>
            <a:off x="1440551" y="1999125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8" name="肘形接點 87">
            <a:extLst>
              <a:ext uri="{FF2B5EF4-FFF2-40B4-BE49-F238E27FC236}">
                <a16:creationId xmlns:a16="http://schemas.microsoft.com/office/drawing/2014/main" id="{B86399FA-6500-684B-935C-4DAD5166051C}"/>
              </a:ext>
            </a:extLst>
          </p:cNvPr>
          <p:cNvCxnSpPr>
            <a:stCxn id="9" idx="1"/>
            <a:endCxn id="10" idx="2"/>
          </p:cNvCxnSpPr>
          <p:nvPr/>
        </p:nvCxnSpPr>
        <p:spPr>
          <a:xfrm rot="10800000">
            <a:off x="3109218" y="4336984"/>
            <a:ext cx="1543263" cy="21430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3DEB866-EDAB-634D-BA01-102C14068A74}"/>
              </a:ext>
            </a:extLst>
          </p:cNvPr>
          <p:cNvSpPr/>
          <p:nvPr/>
        </p:nvSpPr>
        <p:spPr>
          <a:xfrm>
            <a:off x="4652481" y="542433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64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2962"/>
              </p:ext>
            </p:extLst>
          </p:nvPr>
        </p:nvGraphicFramePr>
        <p:xfrm>
          <a:off x="162045" y="465880"/>
          <a:ext cx="11867912" cy="371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storage_empty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= 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位置清空 清除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不放入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ban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648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storage_empty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位置清空 清除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不放入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位置中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storage_empty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[])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禁止放入的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列表，預設為空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42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6A640-6916-3141-815C-C3D7CE3B6667}"/>
              </a:ext>
            </a:extLst>
          </p:cNvPr>
          <p:cNvSpPr/>
          <p:nvPr/>
        </p:nvSpPr>
        <p:spPr>
          <a:xfrm>
            <a:off x="152405" y="2910585"/>
            <a:ext cx="875011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AE5EF-289C-D449-913F-34472CBBF22D}"/>
              </a:ext>
            </a:extLst>
          </p:cNvPr>
          <p:cNvSpPr/>
          <p:nvPr/>
        </p:nvSpPr>
        <p:spPr>
          <a:xfrm>
            <a:off x="1332229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B7513-3763-334E-BFD7-B22193F32121}"/>
              </a:ext>
            </a:extLst>
          </p:cNvPr>
          <p:cNvSpPr/>
          <p:nvPr/>
        </p:nvSpPr>
        <p:spPr>
          <a:xfrm>
            <a:off x="1332229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18D5AF-17E5-074F-8BA3-43BD5216240A}"/>
              </a:ext>
            </a:extLst>
          </p:cNvPr>
          <p:cNvSpPr/>
          <p:nvPr/>
        </p:nvSpPr>
        <p:spPr>
          <a:xfrm>
            <a:off x="1332229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0B35D7-A34A-9A47-8100-80492C8642C1}"/>
              </a:ext>
            </a:extLst>
          </p:cNvPr>
          <p:cNvSpPr/>
          <p:nvPr/>
        </p:nvSpPr>
        <p:spPr>
          <a:xfrm>
            <a:off x="1332229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08E693-3292-2448-9534-CB3AD1791E8A}"/>
              </a:ext>
            </a:extLst>
          </p:cNvPr>
          <p:cNvSpPr/>
          <p:nvPr/>
        </p:nvSpPr>
        <p:spPr>
          <a:xfrm>
            <a:off x="1332229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226B4-47C5-CE4A-9541-7C7A93FA9BB9}"/>
              </a:ext>
            </a:extLst>
          </p:cNvPr>
          <p:cNvSpPr/>
          <p:nvPr/>
        </p:nvSpPr>
        <p:spPr>
          <a:xfrm>
            <a:off x="3056578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AC98B0-ED73-2C41-B38A-6AF614FBEAC5}"/>
              </a:ext>
            </a:extLst>
          </p:cNvPr>
          <p:cNvSpPr/>
          <p:nvPr/>
        </p:nvSpPr>
        <p:spPr>
          <a:xfrm>
            <a:off x="3056578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610F06-70A4-4B4D-A18B-18AE5383A613}"/>
              </a:ext>
            </a:extLst>
          </p:cNvPr>
          <p:cNvSpPr/>
          <p:nvPr/>
        </p:nvSpPr>
        <p:spPr>
          <a:xfrm>
            <a:off x="3056578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E1B62C-6540-4544-96F4-6A1E4E38DC14}"/>
              </a:ext>
            </a:extLst>
          </p:cNvPr>
          <p:cNvSpPr/>
          <p:nvPr/>
        </p:nvSpPr>
        <p:spPr>
          <a:xfrm>
            <a:off x="3056578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AC84C0-DC91-C245-886A-74F4AF076C71}"/>
              </a:ext>
            </a:extLst>
          </p:cNvPr>
          <p:cNvSpPr/>
          <p:nvPr/>
        </p:nvSpPr>
        <p:spPr>
          <a:xfrm>
            <a:off x="3056578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AD58DC-351E-FB48-BF34-8EB284BD886C}"/>
              </a:ext>
            </a:extLst>
          </p:cNvPr>
          <p:cNvSpPr/>
          <p:nvPr/>
        </p:nvSpPr>
        <p:spPr>
          <a:xfrm>
            <a:off x="4534344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C41E4B-E145-F842-97E4-05B9E1700430}"/>
              </a:ext>
            </a:extLst>
          </p:cNvPr>
          <p:cNvSpPr/>
          <p:nvPr/>
        </p:nvSpPr>
        <p:spPr>
          <a:xfrm>
            <a:off x="6134544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E5750-4450-6F44-A27F-6E6001B191CA}"/>
              </a:ext>
            </a:extLst>
          </p:cNvPr>
          <p:cNvSpPr/>
          <p:nvPr/>
        </p:nvSpPr>
        <p:spPr>
          <a:xfrm>
            <a:off x="6134544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B09647-E84F-4749-A7EC-7498F88D5151}"/>
              </a:ext>
            </a:extLst>
          </p:cNvPr>
          <p:cNvSpPr/>
          <p:nvPr/>
        </p:nvSpPr>
        <p:spPr>
          <a:xfrm>
            <a:off x="6134544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7EA317-4A5D-DB43-970E-3A6CF8066E29}"/>
              </a:ext>
            </a:extLst>
          </p:cNvPr>
          <p:cNvSpPr/>
          <p:nvPr/>
        </p:nvSpPr>
        <p:spPr>
          <a:xfrm>
            <a:off x="6134544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7E70E6-A01B-C741-A7DC-631917AAC507}"/>
              </a:ext>
            </a:extLst>
          </p:cNvPr>
          <p:cNvSpPr/>
          <p:nvPr/>
        </p:nvSpPr>
        <p:spPr>
          <a:xfrm>
            <a:off x="6134544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4A0C52-D814-6844-874A-31BF32BB1E46}"/>
              </a:ext>
            </a:extLst>
          </p:cNvPr>
          <p:cNvSpPr/>
          <p:nvPr/>
        </p:nvSpPr>
        <p:spPr>
          <a:xfrm>
            <a:off x="7652552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CE333F-0AEB-C84C-A867-D7FCFFE2E2E7}"/>
              </a:ext>
            </a:extLst>
          </p:cNvPr>
          <p:cNvSpPr/>
          <p:nvPr/>
        </p:nvSpPr>
        <p:spPr>
          <a:xfrm>
            <a:off x="9089222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27804B-0972-7B4F-A3BD-9506DAFDFEA6}"/>
              </a:ext>
            </a:extLst>
          </p:cNvPr>
          <p:cNvSpPr/>
          <p:nvPr/>
        </p:nvSpPr>
        <p:spPr>
          <a:xfrm>
            <a:off x="9089222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8319C7-6BDC-5D42-9020-52C4CDD0E521}"/>
              </a:ext>
            </a:extLst>
          </p:cNvPr>
          <p:cNvSpPr/>
          <p:nvPr/>
        </p:nvSpPr>
        <p:spPr>
          <a:xfrm>
            <a:off x="9089222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E1A2B4-59D4-4E4A-AFFF-A56145F78719}"/>
              </a:ext>
            </a:extLst>
          </p:cNvPr>
          <p:cNvSpPr/>
          <p:nvPr/>
        </p:nvSpPr>
        <p:spPr>
          <a:xfrm>
            <a:off x="9089222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964752-4D61-6B4B-80DA-4089444C1758}"/>
              </a:ext>
            </a:extLst>
          </p:cNvPr>
          <p:cNvSpPr/>
          <p:nvPr/>
        </p:nvSpPr>
        <p:spPr>
          <a:xfrm>
            <a:off x="9089222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724DD-FB81-3540-BB97-4D43F764EFA3}"/>
              </a:ext>
            </a:extLst>
          </p:cNvPr>
          <p:cNvSpPr/>
          <p:nvPr/>
        </p:nvSpPr>
        <p:spPr>
          <a:xfrm>
            <a:off x="10668874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3ECB97-A3CA-9C42-8256-095F633C66F6}"/>
              </a:ext>
            </a:extLst>
          </p:cNvPr>
          <p:cNvSpPr/>
          <p:nvPr/>
        </p:nvSpPr>
        <p:spPr>
          <a:xfrm>
            <a:off x="10668874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88694A-E7AA-9C4A-BBA2-46EF0BA546FC}"/>
              </a:ext>
            </a:extLst>
          </p:cNvPr>
          <p:cNvSpPr/>
          <p:nvPr/>
        </p:nvSpPr>
        <p:spPr>
          <a:xfrm>
            <a:off x="10668874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7477EE-46A2-A44C-B5EB-628294F9D7F2}"/>
              </a:ext>
            </a:extLst>
          </p:cNvPr>
          <p:cNvSpPr/>
          <p:nvPr/>
        </p:nvSpPr>
        <p:spPr>
          <a:xfrm>
            <a:off x="10668874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C6082C-AAE8-3848-BDD5-04587E9FF02B}"/>
              </a:ext>
            </a:extLst>
          </p:cNvPr>
          <p:cNvSpPr/>
          <p:nvPr/>
        </p:nvSpPr>
        <p:spPr>
          <a:xfrm>
            <a:off x="10668874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04B46D-D4FC-734C-9FCE-C90797066410}"/>
              </a:ext>
            </a:extLst>
          </p:cNvPr>
          <p:cNvSpPr/>
          <p:nvPr/>
        </p:nvSpPr>
        <p:spPr>
          <a:xfrm>
            <a:off x="1191802" y="164387"/>
            <a:ext cx="1582220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1EA28-251B-BF49-8B79-664E6337F1B7}"/>
              </a:ext>
            </a:extLst>
          </p:cNvPr>
          <p:cNvSpPr/>
          <p:nvPr/>
        </p:nvSpPr>
        <p:spPr>
          <a:xfrm>
            <a:off x="2882774" y="164386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D55C45-5728-7443-B2C7-05D3A90361F8}"/>
              </a:ext>
            </a:extLst>
          </p:cNvPr>
          <p:cNvSpPr/>
          <p:nvPr/>
        </p:nvSpPr>
        <p:spPr>
          <a:xfrm>
            <a:off x="5991561" y="164386"/>
            <a:ext cx="1512887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61D83F-54C4-144F-B393-B3ECCBAF7814}"/>
              </a:ext>
            </a:extLst>
          </p:cNvPr>
          <p:cNvSpPr/>
          <p:nvPr/>
        </p:nvSpPr>
        <p:spPr>
          <a:xfrm>
            <a:off x="4493247" y="164386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24E88B-6EAD-824D-969F-596BF5764573}"/>
              </a:ext>
            </a:extLst>
          </p:cNvPr>
          <p:cNvSpPr/>
          <p:nvPr/>
        </p:nvSpPr>
        <p:spPr>
          <a:xfrm>
            <a:off x="9031847" y="164385"/>
            <a:ext cx="1443514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6CE8847-A490-724D-A506-F1EE57E8FDC7}"/>
              </a:ext>
            </a:extLst>
          </p:cNvPr>
          <p:cNvSpPr/>
          <p:nvPr/>
        </p:nvSpPr>
        <p:spPr>
          <a:xfrm>
            <a:off x="10584113" y="164384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A7B132-FD5F-D74C-AB25-7C1780898D63}"/>
              </a:ext>
            </a:extLst>
          </p:cNvPr>
          <p:cNvSpPr/>
          <p:nvPr/>
        </p:nvSpPr>
        <p:spPr>
          <a:xfrm>
            <a:off x="7607138" y="164383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45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60416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container_set_status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計算一個最好的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去放入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給予的位置放入工作列表中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8758"/>
              </p:ext>
            </p:extLst>
          </p:nvPr>
        </p:nvGraphicFramePr>
        <p:xfrm>
          <a:off x="162045" y="465884"/>
          <a:ext cx="11867912" cy="70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container_otherprd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container_id,prd_list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內的商品有與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prd_list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內重複的輸出於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container_movement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將狀態為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container_goto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是已清空的狀態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進行例外處理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的改回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 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的送回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7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47914"/>
              </p:ext>
            </p:extLst>
          </p:nvPr>
        </p:nvGraphicFramePr>
        <p:xfrm>
          <a:off x="162043" y="484898"/>
          <a:ext cx="118679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狀態嗅出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5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4937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926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container_set_status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169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750D1D2-1071-CF43-817A-0AEBF97FFAA3}"/>
              </a:ext>
            </a:extLst>
          </p:cNvPr>
          <p:cNvGrpSpPr/>
          <p:nvPr/>
        </p:nvGrpSpPr>
        <p:grpSpPr>
          <a:xfrm>
            <a:off x="452062" y="308227"/>
            <a:ext cx="10358094" cy="6127250"/>
            <a:chOff x="452062" y="308227"/>
            <a:chExt cx="10358094" cy="61272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B0F2A2-E562-994B-B2E1-15202600D2B8}"/>
                </a:ext>
              </a:extLst>
            </p:cNvPr>
            <p:cNvSpPr/>
            <p:nvPr/>
          </p:nvSpPr>
          <p:spPr>
            <a:xfrm>
              <a:off x="452062" y="308227"/>
              <a:ext cx="873303" cy="14075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 pool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FBB657-DFDB-EA47-AFAC-D753C717807C}"/>
                </a:ext>
              </a:extLst>
            </p:cNvPr>
            <p:cNvSpPr/>
            <p:nvPr/>
          </p:nvSpPr>
          <p:spPr>
            <a:xfrm>
              <a:off x="2196957" y="3003052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41D8DB-128B-F546-A0AF-742C52C05F6C}"/>
                </a:ext>
              </a:extLst>
            </p:cNvPr>
            <p:cNvSpPr/>
            <p:nvPr/>
          </p:nvSpPr>
          <p:spPr>
            <a:xfrm>
              <a:off x="5719280" y="308227"/>
              <a:ext cx="1421259" cy="2694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3D-</a:t>
              </a:r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Warehouse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C4F40-9341-9048-817A-4D9AA8E25277}"/>
                </a:ext>
              </a:extLst>
            </p:cNvPr>
            <p:cNvSpPr/>
            <p:nvPr/>
          </p:nvSpPr>
          <p:spPr>
            <a:xfrm>
              <a:off x="5719278" y="4780910"/>
              <a:ext cx="151239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AD09A3-F252-114F-91D3-38BE21A355BB}"/>
                </a:ext>
              </a:extLst>
            </p:cNvPr>
            <p:cNvSpPr/>
            <p:nvPr/>
          </p:nvSpPr>
          <p:spPr>
            <a:xfrm>
              <a:off x="5719280" y="3003052"/>
              <a:ext cx="142125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Arms</a:t>
              </a:r>
            </a:p>
            <a:p>
              <a:pPr algn="ctr"/>
              <a:r>
                <a:rPr kumimoji="1" lang="en-US" altLang="zh-TW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</a:t>
              </a:r>
              <a:endPara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A8247BA6-F647-1344-877F-074D6A30DFD8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3431569" y="3354942"/>
              <a:ext cx="22877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>
              <a:extLst>
                <a:ext uri="{FF2B5EF4-FFF2-40B4-BE49-F238E27FC236}">
                  <a16:creationId xmlns:a16="http://schemas.microsoft.com/office/drawing/2014/main" id="{57314159-F9F5-E14A-B055-3C83BCA05A4C}"/>
                </a:ext>
              </a:extLst>
            </p:cNvPr>
            <p:cNvCxnSpPr>
              <a:cxnSpLocks/>
              <a:stCxn id="58" idx="1"/>
              <a:endCxn id="4" idx="2"/>
            </p:cNvCxnSpPr>
            <p:nvPr/>
          </p:nvCxnSpPr>
          <p:spPr>
            <a:xfrm rot="10800000">
              <a:off x="888714" y="1715787"/>
              <a:ext cx="4830576" cy="43678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F7AFF0B5-23A9-DD4D-B96E-7C085B0D6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058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568DFAFA-F33C-7F4C-8B30-06A70C84F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033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>
              <a:extLst>
                <a:ext uri="{FF2B5EF4-FFF2-40B4-BE49-F238E27FC236}">
                  <a16:creationId xmlns:a16="http://schemas.microsoft.com/office/drawing/2014/main" id="{DBB1FE43-B33B-1C4E-9150-FA0087F9C6C3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 rot="16200000" flipH="1">
              <a:off x="3553786" y="2967308"/>
              <a:ext cx="1425968" cy="29050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>
              <a:extLst>
                <a:ext uri="{FF2B5EF4-FFF2-40B4-BE49-F238E27FC236}">
                  <a16:creationId xmlns:a16="http://schemas.microsoft.com/office/drawing/2014/main" id="{14314F03-660B-F949-BFDB-90505741A9D9}"/>
                </a:ext>
              </a:extLst>
            </p:cNvPr>
            <p:cNvCxnSpPr>
              <a:cxnSpLocks/>
              <a:stCxn id="4" idx="3"/>
              <a:endCxn id="52" idx="0"/>
            </p:cNvCxnSpPr>
            <p:nvPr/>
          </p:nvCxnSpPr>
          <p:spPr>
            <a:xfrm>
              <a:off x="1325365" y="1012007"/>
              <a:ext cx="1488898" cy="12872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DFB728-05E1-AF48-8200-BBA6B31B8813}"/>
                </a:ext>
              </a:extLst>
            </p:cNvPr>
            <p:cNvSpPr/>
            <p:nvPr/>
          </p:nvSpPr>
          <p:spPr>
            <a:xfrm>
              <a:off x="2196957" y="229927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computer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B32D52-AC15-4B48-9F26-B7FDAFA47AA9}"/>
                </a:ext>
              </a:extLst>
            </p:cNvPr>
            <p:cNvSpPr/>
            <p:nvPr/>
          </p:nvSpPr>
          <p:spPr>
            <a:xfrm>
              <a:off x="6732866" y="3968719"/>
              <a:ext cx="628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D8B8398-A0CB-8944-AF1D-12AA3D4DC6EC}"/>
                </a:ext>
              </a:extLst>
            </p:cNvPr>
            <p:cNvSpPr/>
            <p:nvPr/>
          </p:nvSpPr>
          <p:spPr>
            <a:xfrm>
              <a:off x="5464999" y="3968719"/>
              <a:ext cx="730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store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414BD4-2A92-1D4D-9C8E-35DBCC050956}"/>
                </a:ext>
              </a:extLst>
            </p:cNvPr>
            <p:cNvSpPr/>
            <p:nvPr/>
          </p:nvSpPr>
          <p:spPr>
            <a:xfrm>
              <a:off x="2885484" y="4457744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F76305-128E-9C47-84C7-161164D7F675}"/>
                </a:ext>
              </a:extLst>
            </p:cNvPr>
            <p:cNvSpPr/>
            <p:nvPr/>
          </p:nvSpPr>
          <p:spPr>
            <a:xfrm>
              <a:off x="5719290" y="5731697"/>
              <a:ext cx="1512387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 err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workend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EDE30-D01F-534C-80C3-0899A40B1C42}"/>
                </a:ext>
              </a:extLst>
            </p:cNvPr>
            <p:cNvSpPr/>
            <p:nvPr/>
          </p:nvSpPr>
          <p:spPr>
            <a:xfrm>
              <a:off x="7635411" y="5484690"/>
              <a:ext cx="2357444" cy="24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 check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65" name="肘形接點 64">
              <a:extLst>
                <a:ext uri="{FF2B5EF4-FFF2-40B4-BE49-F238E27FC236}">
                  <a16:creationId xmlns:a16="http://schemas.microsoft.com/office/drawing/2014/main" id="{91A5CC1A-06F7-C44F-AB37-7F2F64762515}"/>
                </a:ext>
              </a:extLst>
            </p:cNvPr>
            <p:cNvCxnSpPr>
              <a:cxnSpLocks/>
              <a:stCxn id="7" idx="3"/>
              <a:endCxn id="63" idx="0"/>
            </p:cNvCxnSpPr>
            <p:nvPr/>
          </p:nvCxnSpPr>
          <p:spPr>
            <a:xfrm>
              <a:off x="7231677" y="5132800"/>
              <a:ext cx="1582456" cy="3518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>
              <a:extLst>
                <a:ext uri="{FF2B5EF4-FFF2-40B4-BE49-F238E27FC236}">
                  <a16:creationId xmlns:a16="http://schemas.microsoft.com/office/drawing/2014/main" id="{13E7A74B-1751-924D-A63F-6D0FD926C97F}"/>
                </a:ext>
              </a:extLst>
            </p:cNvPr>
            <p:cNvCxnSpPr>
              <a:cxnSpLocks/>
              <a:stCxn id="63" idx="2"/>
              <a:endCxn id="58" idx="3"/>
            </p:cNvCxnSpPr>
            <p:nvPr/>
          </p:nvCxnSpPr>
          <p:spPr>
            <a:xfrm rot="5400000">
              <a:off x="7846960" y="5116414"/>
              <a:ext cx="351890" cy="15824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04D32-93BE-EE4B-9933-F98A32CA39DA}"/>
                </a:ext>
              </a:extLst>
            </p:cNvPr>
            <p:cNvSpPr/>
            <p:nvPr/>
          </p:nvSpPr>
          <p:spPr>
            <a:xfrm>
              <a:off x="3784694" y="2717815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EDCD9F-EF44-1847-88C5-3356C759C0DE}"/>
                </a:ext>
              </a:extLst>
            </p:cNvPr>
            <p:cNvSpPr/>
            <p:nvPr/>
          </p:nvSpPr>
          <p:spPr>
            <a:xfrm>
              <a:off x="2783816" y="1301050"/>
              <a:ext cx="100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assign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3E3DA09-FCF5-B24B-86EE-4FA17F145982}"/>
                </a:ext>
              </a:extLst>
            </p:cNvPr>
            <p:cNvSpPr/>
            <p:nvPr/>
          </p:nvSpPr>
          <p:spPr>
            <a:xfrm>
              <a:off x="9575544" y="300305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replenish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肘形接點 23">
              <a:extLst>
                <a:ext uri="{FF2B5EF4-FFF2-40B4-BE49-F238E27FC236}">
                  <a16:creationId xmlns:a16="http://schemas.microsoft.com/office/drawing/2014/main" id="{CDF143B4-3DA9-024E-8C61-F62F7EE39E14}"/>
                </a:ext>
              </a:extLst>
            </p:cNvPr>
            <p:cNvCxnSpPr>
              <a:cxnSpLocks/>
              <a:stCxn id="77" idx="1"/>
              <a:endCxn id="16" idx="3"/>
            </p:cNvCxnSpPr>
            <p:nvPr/>
          </p:nvCxnSpPr>
          <p:spPr>
            <a:xfrm rot="10800000" flipV="1">
              <a:off x="7140540" y="3354940"/>
              <a:ext cx="243500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152E7C-59E2-7F4B-B965-FF2FEC7388EE}"/>
                </a:ext>
              </a:extLst>
            </p:cNvPr>
            <p:cNvSpPr/>
            <p:nvPr/>
          </p:nvSpPr>
          <p:spPr>
            <a:xfrm>
              <a:off x="8154285" y="2717814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8" name="肘形接點 27">
              <a:extLst>
                <a:ext uri="{FF2B5EF4-FFF2-40B4-BE49-F238E27FC236}">
                  <a16:creationId xmlns:a16="http://schemas.microsoft.com/office/drawing/2014/main" id="{21D10E45-97F6-9E43-97C3-FC47542D9C61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5400000">
              <a:off x="8109770" y="2864571"/>
              <a:ext cx="1240820" cy="29253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F058D7-1F23-384C-A621-01B4FA6DF7C8}"/>
                </a:ext>
              </a:extLst>
            </p:cNvPr>
            <p:cNvSpPr/>
            <p:nvPr/>
          </p:nvSpPr>
          <p:spPr>
            <a:xfrm>
              <a:off x="9100921" y="4243869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27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23733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container_putback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給予的位置放入工作列表中並輸出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716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9943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05795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內的商品有與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內重複的輸出於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container_id,prd_list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訂單商品列表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570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有與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prd_list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一樣商品的清單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內商品清單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1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215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760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﻿將狀態為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有此狀態的總數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599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3812"/>
              </p:ext>
            </p:extLst>
          </p:nvPr>
        </p:nvGraphicFramePr>
        <p:xfrm>
          <a:off x="162043" y="484898"/>
          <a:ext cx="118679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是已清空的狀態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會判斷準備移動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位置可能會移動上方物品至最近的位置，但會避開目標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61545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1037"/>
              </p:ext>
            </p:extLst>
          </p:nvPr>
        </p:nvGraphicFramePr>
        <p:xfrm>
          <a:off x="162043" y="484898"/>
          <a:ext cx="118679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的改回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的送回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064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6045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2768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會將還未到達的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17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/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48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801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工作站目前剩餘訂單清單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165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8390"/>
              </p:ext>
            </p:extLst>
          </p:nvPr>
        </p:nvGraphicFramePr>
        <p:xfrm>
          <a:off x="162043" y="484898"/>
          <a:ext cx="118679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會將還未到達的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705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799"/>
              </p:ext>
            </p:extLst>
          </p:nvPr>
        </p:nvGraphicFramePr>
        <p:xfrm>
          <a:off x="162045" y="465880"/>
          <a:ext cx="11867912" cy="54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821401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311255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6561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24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目前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已使用的箱數與空箱數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9413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47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4909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930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7648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return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已使用的箱數與空箱數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分別顯示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目前幾個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還有幾個空位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34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5990"/>
              </p:ext>
            </p:extLst>
          </p:nvPr>
        </p:nvGraphicFramePr>
        <p:xfrm>
          <a:off x="162043" y="484898"/>
          <a:ext cx="118679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b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847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081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0057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8128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173071</TotalTime>
  <Words>6287</Words>
  <Application>Microsoft Macintosh PowerPoint</Application>
  <PresentationFormat>寬螢幕</PresentationFormat>
  <Paragraphs>1735</Paragraphs>
  <Slides>89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89</vt:i4>
      </vt:variant>
    </vt:vector>
  </HeadingPairs>
  <TitlesOfParts>
    <vt:vector size="94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PowerPoint 簡報</vt:lpstr>
      <vt:lpstr>Container function   1</vt:lpstr>
      <vt:lpstr>Container function   1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Workstation function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Container function</vt:lpstr>
      <vt:lpstr>Arms function</vt:lpstr>
      <vt:lpstr>PowerPoint 簡報</vt:lpstr>
      <vt:lpstr>PowerPoint 簡報</vt:lpstr>
      <vt:lpstr>Arms function</vt:lpstr>
      <vt:lpstr>Arms function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276</cp:revision>
  <dcterms:created xsi:type="dcterms:W3CDTF">2020-08-25T07:21:16Z</dcterms:created>
  <dcterms:modified xsi:type="dcterms:W3CDTF">2021-04-22T09:28:57Z</dcterms:modified>
</cp:coreProperties>
</file>