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340" r:id="rId2"/>
    <p:sldId id="367" r:id="rId3"/>
    <p:sldId id="364" r:id="rId4"/>
    <p:sldId id="339" r:id="rId5"/>
    <p:sldId id="324" r:id="rId6"/>
    <p:sldId id="331" r:id="rId7"/>
    <p:sldId id="337" r:id="rId8"/>
    <p:sldId id="332" r:id="rId9"/>
    <p:sldId id="333" r:id="rId10"/>
    <p:sldId id="335" r:id="rId11"/>
    <p:sldId id="336" r:id="rId12"/>
    <p:sldId id="338" r:id="rId13"/>
    <p:sldId id="357" r:id="rId14"/>
    <p:sldId id="358" r:id="rId15"/>
    <p:sldId id="359" r:id="rId16"/>
    <p:sldId id="268" r:id="rId17"/>
    <p:sldId id="321" r:id="rId18"/>
    <p:sldId id="361" r:id="rId19"/>
    <p:sldId id="362" r:id="rId20"/>
    <p:sldId id="266" r:id="rId21"/>
    <p:sldId id="276" r:id="rId22"/>
    <p:sldId id="258" r:id="rId23"/>
    <p:sldId id="271" r:id="rId24"/>
    <p:sldId id="272" r:id="rId25"/>
    <p:sldId id="260" r:id="rId26"/>
    <p:sldId id="273" r:id="rId27"/>
    <p:sldId id="275" r:id="rId28"/>
    <p:sldId id="274" r:id="rId29"/>
    <p:sldId id="363" r:id="rId30"/>
    <p:sldId id="259" r:id="rId31"/>
    <p:sldId id="343" r:id="rId32"/>
    <p:sldId id="278" r:id="rId33"/>
    <p:sldId id="277" r:id="rId34"/>
    <p:sldId id="279" r:id="rId35"/>
    <p:sldId id="280" r:id="rId36"/>
    <p:sldId id="344" r:id="rId37"/>
    <p:sldId id="282" r:id="rId38"/>
    <p:sldId id="281" r:id="rId39"/>
    <p:sldId id="283" r:id="rId40"/>
    <p:sldId id="306" r:id="rId41"/>
    <p:sldId id="318" r:id="rId42"/>
    <p:sldId id="325" r:id="rId43"/>
    <p:sldId id="345" r:id="rId44"/>
    <p:sldId id="346" r:id="rId45"/>
    <p:sldId id="347" r:id="rId46"/>
    <p:sldId id="348" r:id="rId47"/>
    <p:sldId id="261" r:id="rId48"/>
    <p:sldId id="349" r:id="rId49"/>
    <p:sldId id="287" r:id="rId50"/>
    <p:sldId id="289" r:id="rId51"/>
    <p:sldId id="291" r:id="rId52"/>
    <p:sldId id="290" r:id="rId53"/>
    <p:sldId id="292" r:id="rId54"/>
    <p:sldId id="320" r:id="rId55"/>
    <p:sldId id="293" r:id="rId56"/>
    <p:sldId id="319" r:id="rId57"/>
    <p:sldId id="351" r:id="rId58"/>
    <p:sldId id="350" r:id="rId59"/>
    <p:sldId id="262" r:id="rId60"/>
    <p:sldId id="285" r:id="rId61"/>
    <p:sldId id="286" r:id="rId62"/>
    <p:sldId id="310" r:id="rId63"/>
    <p:sldId id="353" r:id="rId64"/>
    <p:sldId id="355" r:id="rId65"/>
    <p:sldId id="356" r:id="rId66"/>
    <p:sldId id="263" r:id="rId67"/>
    <p:sldId id="294" r:id="rId68"/>
    <p:sldId id="301" r:id="rId69"/>
    <p:sldId id="296" r:id="rId70"/>
    <p:sldId id="298" r:id="rId71"/>
    <p:sldId id="300" r:id="rId72"/>
    <p:sldId id="299" r:id="rId73"/>
    <p:sldId id="302" r:id="rId74"/>
    <p:sldId id="264" r:id="rId75"/>
    <p:sldId id="323" r:id="rId76"/>
    <p:sldId id="326" r:id="rId77"/>
    <p:sldId id="327" r:id="rId78"/>
    <p:sldId id="328" r:id="rId79"/>
    <p:sldId id="329" r:id="rId80"/>
    <p:sldId id="330" r:id="rId81"/>
    <p:sldId id="256" r:id="rId82"/>
    <p:sldId id="307" r:id="rId83"/>
    <p:sldId id="313" r:id="rId84"/>
    <p:sldId id="317" r:id="rId85"/>
    <p:sldId id="314" r:id="rId86"/>
    <p:sldId id="315" r:id="rId87"/>
    <p:sldId id="308" r:id="rId88"/>
    <p:sldId id="316" r:id="rId89"/>
    <p:sldId id="322" r:id="rId90"/>
    <p:sldId id="365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67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3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8"/>
    <p:restoredTop sz="94656"/>
  </p:normalViewPr>
  <p:slideViewPr>
    <p:cSldViewPr snapToGrid="0" snapToObjects="1">
      <p:cViewPr varScale="1">
        <p:scale>
          <a:sx n="130" d="100"/>
          <a:sy n="130" d="100"/>
        </p:scale>
        <p:origin x="96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854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44178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137369-862A-ED43-905A-A32CDAFB4ED8}"/>
              </a:ext>
            </a:extLst>
          </p:cNvPr>
          <p:cNvSpPr/>
          <p:nvPr/>
        </p:nvSpPr>
        <p:spPr>
          <a:xfrm>
            <a:off x="626724" y="4020235"/>
            <a:ext cx="1165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://127.0.0.1:27017/?compressors=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disabled&amp;gssapiServiceName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BB6B38DA-A55D-454D-9729-698C1205A53E}"/>
              </a:ext>
            </a:extLst>
          </p:cNvPr>
          <p:cNvSpPr/>
          <p:nvPr/>
        </p:nvSpPr>
        <p:spPr>
          <a:xfrm>
            <a:off x="1772196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b="1" dirty="0">
              <a:solidFill>
                <a:srgbClr val="5D91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2E07C0-C53B-C948-BEDB-EE4B8AC5A9D7}"/>
              </a:ext>
            </a:extLst>
          </p:cNvPr>
          <p:cNvSpPr/>
          <p:nvPr/>
        </p:nvSpPr>
        <p:spPr>
          <a:xfrm>
            <a:off x="2770863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B1423C8-9BA0-DB40-99E3-CB3B4B9A50B9}"/>
              </a:ext>
            </a:extLst>
          </p:cNvPr>
          <p:cNvSpPr/>
          <p:nvPr/>
        </p:nvSpPr>
        <p:spPr>
          <a:xfrm>
            <a:off x="5441797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CE0519-A407-2B4D-8BCC-5A43B097158B}"/>
              </a:ext>
            </a:extLst>
          </p:cNvPr>
          <p:cNvSpPr/>
          <p:nvPr/>
        </p:nvSpPr>
        <p:spPr>
          <a:xfrm>
            <a:off x="6720865" y="2081492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C3B75F2-465C-6A4F-8495-F1E897C361E9}"/>
              </a:ext>
            </a:extLst>
          </p:cNvPr>
          <p:cNvSpPr/>
          <p:nvPr/>
        </p:nvSpPr>
        <p:spPr>
          <a:xfrm>
            <a:off x="5932563" y="3154212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0A9A660-4C94-4A45-89C1-E0B4361B7229}"/>
              </a:ext>
            </a:extLst>
          </p:cNvPr>
          <p:cNvSpPr/>
          <p:nvPr/>
        </p:nvSpPr>
        <p:spPr>
          <a:xfrm>
            <a:off x="10890910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60BF158C-518D-4645-98F0-A2C59F2F6062}"/>
              </a:ext>
            </a:extLst>
          </p:cNvPr>
          <p:cNvCxnSpPr>
            <a:cxnSpLocks/>
            <a:stCxn id="115" idx="3"/>
            <a:endCxn id="93" idx="1"/>
          </p:cNvCxnSpPr>
          <p:nvPr/>
        </p:nvCxnSpPr>
        <p:spPr>
          <a:xfrm flipV="1">
            <a:off x="1345177" y="2345410"/>
            <a:ext cx="427019" cy="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1A195FB4-6A74-ED44-B560-9B60E1EB3CFC}"/>
              </a:ext>
            </a:extLst>
          </p:cNvPr>
          <p:cNvSpPr/>
          <p:nvPr/>
        </p:nvSpPr>
        <p:spPr>
          <a:xfrm>
            <a:off x="2107718" y="1917378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379C7-77AD-0A4A-9EE7-79EDECE84005}"/>
              </a:ext>
            </a:extLst>
          </p:cNvPr>
          <p:cNvSpPr/>
          <p:nvPr/>
        </p:nvSpPr>
        <p:spPr>
          <a:xfrm>
            <a:off x="5613244" y="1873116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1D9E9E4-B21F-C84E-A82B-F564421B15AD}"/>
              </a:ext>
            </a:extLst>
          </p:cNvPr>
          <p:cNvSpPr/>
          <p:nvPr/>
        </p:nvSpPr>
        <p:spPr>
          <a:xfrm>
            <a:off x="7036764" y="1884009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91E8C54-A1CC-1549-8995-A511B9989B5F}"/>
              </a:ext>
            </a:extLst>
          </p:cNvPr>
          <p:cNvSpPr/>
          <p:nvPr/>
        </p:nvSpPr>
        <p:spPr>
          <a:xfrm>
            <a:off x="2180512" y="5068647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62CB4B5-A05A-D445-BEBD-206D22E813C1}"/>
              </a:ext>
            </a:extLst>
          </p:cNvPr>
          <p:cNvSpPr/>
          <p:nvPr/>
        </p:nvSpPr>
        <p:spPr>
          <a:xfrm>
            <a:off x="2180512" y="5264854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B04410-6024-B04F-AB61-4DDCD43A8C75}"/>
              </a:ext>
            </a:extLst>
          </p:cNvPr>
          <p:cNvSpPr/>
          <p:nvPr/>
        </p:nvSpPr>
        <p:spPr>
          <a:xfrm>
            <a:off x="3593003" y="3667364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FD08E33-6E54-6948-B1C1-09092AF83367}"/>
              </a:ext>
            </a:extLst>
          </p:cNvPr>
          <p:cNvSpPr/>
          <p:nvPr/>
        </p:nvSpPr>
        <p:spPr>
          <a:xfrm>
            <a:off x="2180313" y="4869576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28BC750-A42B-2048-9037-BFE509EB2BF7}"/>
              </a:ext>
            </a:extLst>
          </p:cNvPr>
          <p:cNvSpPr/>
          <p:nvPr/>
        </p:nvSpPr>
        <p:spPr>
          <a:xfrm>
            <a:off x="5613245" y="1676908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1D4C8122-7D9E-8442-8B5B-9F10CA81FB84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>
            <a:off x="2698154" y="2345409"/>
            <a:ext cx="535688" cy="8087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B5CBAD6-7202-EA4B-BE1C-EE3EECDBCC1B}"/>
              </a:ext>
            </a:extLst>
          </p:cNvPr>
          <p:cNvSpPr/>
          <p:nvPr/>
        </p:nvSpPr>
        <p:spPr>
          <a:xfrm>
            <a:off x="6858520" y="3154210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workstationoperate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9F3744-612B-9841-902C-C80D672FAF68}"/>
              </a:ext>
            </a:extLst>
          </p:cNvPr>
          <p:cNvSpPr/>
          <p:nvPr/>
        </p:nvSpPr>
        <p:spPr>
          <a:xfrm>
            <a:off x="5105319" y="4187030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2" name="肘形接點 111">
            <a:extLst>
              <a:ext uri="{FF2B5EF4-FFF2-40B4-BE49-F238E27FC236}">
                <a16:creationId xmlns:a16="http://schemas.microsoft.com/office/drawing/2014/main" id="{4C5C1842-B870-6B45-BF16-A36EFB1288E7}"/>
              </a:ext>
            </a:extLst>
          </p:cNvPr>
          <p:cNvCxnSpPr>
            <a:cxnSpLocks/>
            <a:stCxn id="94" idx="3"/>
            <a:endCxn id="114" idx="1"/>
          </p:cNvCxnSpPr>
          <p:nvPr/>
        </p:nvCxnSpPr>
        <p:spPr>
          <a:xfrm flipV="1">
            <a:off x="3696821" y="2345409"/>
            <a:ext cx="584483" cy="1101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685B1876-8E7D-434F-BD14-EDF470E43984}"/>
              </a:ext>
            </a:extLst>
          </p:cNvPr>
          <p:cNvSpPr/>
          <p:nvPr/>
        </p:nvSpPr>
        <p:spPr>
          <a:xfrm>
            <a:off x="3768396" y="4187030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16CBE5-0775-C240-B3EC-20803E506575}"/>
              </a:ext>
            </a:extLst>
          </p:cNvPr>
          <p:cNvSpPr/>
          <p:nvPr/>
        </p:nvSpPr>
        <p:spPr>
          <a:xfrm>
            <a:off x="4281305" y="2081492"/>
            <a:ext cx="740828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D987B57-57F8-784C-A553-57CD997601A0}"/>
              </a:ext>
            </a:extLst>
          </p:cNvPr>
          <p:cNvSpPr/>
          <p:nvPr/>
        </p:nvSpPr>
        <p:spPr>
          <a:xfrm>
            <a:off x="331277" y="2084260"/>
            <a:ext cx="1013900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3729959C-E72C-DA4E-A95B-C626249970D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6367756" y="2345409"/>
            <a:ext cx="353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>
            <a:extLst>
              <a:ext uri="{FF2B5EF4-FFF2-40B4-BE49-F238E27FC236}">
                <a16:creationId xmlns:a16="http://schemas.microsoft.com/office/drawing/2014/main" id="{26F216A3-C5E5-7A45-87A2-F7F005CA12F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rot="5400000">
            <a:off x="6517252" y="2487618"/>
            <a:ext cx="544885" cy="7883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>
            <a:extLst>
              <a:ext uri="{FF2B5EF4-FFF2-40B4-BE49-F238E27FC236}">
                <a16:creationId xmlns:a16="http://schemas.microsoft.com/office/drawing/2014/main" id="{280CB66A-1BA6-214E-9A3B-D36C746CEB10}"/>
              </a:ext>
            </a:extLst>
          </p:cNvPr>
          <p:cNvCxnSpPr>
            <a:cxnSpLocks/>
            <a:stCxn id="98" idx="2"/>
            <a:endCxn id="111" idx="3"/>
          </p:cNvCxnSpPr>
          <p:nvPr/>
        </p:nvCxnSpPr>
        <p:spPr>
          <a:xfrm rot="5400000">
            <a:off x="8321458" y="1449987"/>
            <a:ext cx="742253" cy="53226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>
            <a:extLst>
              <a:ext uri="{FF2B5EF4-FFF2-40B4-BE49-F238E27FC236}">
                <a16:creationId xmlns:a16="http://schemas.microsoft.com/office/drawing/2014/main" id="{84A51081-DC0C-BB4C-8234-AC82153DDB80}"/>
              </a:ext>
            </a:extLst>
          </p:cNvPr>
          <p:cNvCxnSpPr>
            <a:cxnSpLocks/>
            <a:stCxn id="113" idx="1"/>
            <a:endCxn id="94" idx="2"/>
          </p:cNvCxnSpPr>
          <p:nvPr/>
        </p:nvCxnSpPr>
        <p:spPr>
          <a:xfrm rot="10800000">
            <a:off x="3233843" y="3740168"/>
            <a:ext cx="534554" cy="742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接點 119">
            <a:extLst>
              <a:ext uri="{FF2B5EF4-FFF2-40B4-BE49-F238E27FC236}">
                <a16:creationId xmlns:a16="http://schemas.microsoft.com/office/drawing/2014/main" id="{3E1C71A6-AD6D-7C40-910C-7152ECECB3CE}"/>
              </a:ext>
            </a:extLst>
          </p:cNvPr>
          <p:cNvCxnSpPr>
            <a:cxnSpLocks/>
            <a:stCxn id="94" idx="1"/>
            <a:endCxn id="88" idx="0"/>
          </p:cNvCxnSpPr>
          <p:nvPr/>
        </p:nvCxnSpPr>
        <p:spPr>
          <a:xfrm rot="10800000" flipV="1">
            <a:off x="2040039" y="3447188"/>
            <a:ext cx="730824" cy="2702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D030BA7-F583-7640-92D1-AF35E0BFAA80}"/>
              </a:ext>
            </a:extLst>
          </p:cNvPr>
          <p:cNvSpPr/>
          <p:nvPr/>
        </p:nvSpPr>
        <p:spPr>
          <a:xfrm>
            <a:off x="3725142" y="475822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603A362-19AE-854D-BF2A-22BD1D8322BA}"/>
              </a:ext>
            </a:extLst>
          </p:cNvPr>
          <p:cNvSpPr/>
          <p:nvPr/>
        </p:nvSpPr>
        <p:spPr>
          <a:xfrm>
            <a:off x="6858520" y="563640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AFA10122-E150-114B-818E-81C91C824561}"/>
              </a:ext>
            </a:extLst>
          </p:cNvPr>
          <p:cNvCxnSpPr>
            <a:cxnSpLocks/>
            <a:stCxn id="122" idx="1"/>
            <a:endCxn id="115" idx="2"/>
          </p:cNvCxnSpPr>
          <p:nvPr/>
        </p:nvCxnSpPr>
        <p:spPr>
          <a:xfrm rot="10800000">
            <a:off x="838228" y="2612095"/>
            <a:ext cx="6020293" cy="33172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>
            <a:extLst>
              <a:ext uri="{FF2B5EF4-FFF2-40B4-BE49-F238E27FC236}">
                <a16:creationId xmlns:a16="http://schemas.microsoft.com/office/drawing/2014/main" id="{E0565EF8-C9BD-3C4C-B934-11C316BF925A}"/>
              </a:ext>
            </a:extLst>
          </p:cNvPr>
          <p:cNvCxnSpPr>
            <a:cxnSpLocks/>
            <a:stCxn id="111" idx="0"/>
            <a:endCxn id="111" idx="3"/>
          </p:cNvCxnSpPr>
          <p:nvPr/>
        </p:nvCxnSpPr>
        <p:spPr>
          <a:xfrm rot="16200000" flipH="1">
            <a:off x="5652094" y="4103235"/>
            <a:ext cx="295390" cy="462980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F236DCF-9C4C-DF4F-B24B-A7CFB8C46379}"/>
              </a:ext>
            </a:extLst>
          </p:cNvPr>
          <p:cNvCxnSpPr>
            <a:cxnSpLocks/>
            <a:stCxn id="114" idx="0"/>
            <a:endCxn id="114" idx="1"/>
          </p:cNvCxnSpPr>
          <p:nvPr/>
        </p:nvCxnSpPr>
        <p:spPr>
          <a:xfrm rot="16200000" flipH="1" flipV="1">
            <a:off x="4334552" y="2028243"/>
            <a:ext cx="263918" cy="370415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DD3DDA4-5912-184B-88D6-D7F961F9D319}"/>
              </a:ext>
            </a:extLst>
          </p:cNvPr>
          <p:cNvSpPr/>
          <p:nvPr/>
        </p:nvSpPr>
        <p:spPr>
          <a:xfrm>
            <a:off x="2179109" y="5426455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BD3B184-A7B0-D741-B761-F7F8CE3DDFF0}"/>
              </a:ext>
            </a:extLst>
          </p:cNvPr>
          <p:cNvSpPr/>
          <p:nvPr/>
        </p:nvSpPr>
        <p:spPr>
          <a:xfrm>
            <a:off x="5598360" y="1484948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06638AA-4125-C14C-B6E8-26F4CD29DB95}"/>
              </a:ext>
            </a:extLst>
          </p:cNvPr>
          <p:cNvSpPr/>
          <p:nvPr/>
        </p:nvSpPr>
        <p:spPr>
          <a:xfrm>
            <a:off x="1772195" y="1286167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275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275" b="1" dirty="0">
              <a:solidFill>
                <a:srgbClr val="5D91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0" name="肘形接點 129">
            <a:extLst>
              <a:ext uri="{FF2B5EF4-FFF2-40B4-BE49-F238E27FC236}">
                <a16:creationId xmlns:a16="http://schemas.microsoft.com/office/drawing/2014/main" id="{8EFF1C51-CD39-E84D-BA63-7B686E0D1B3B}"/>
              </a:ext>
            </a:extLst>
          </p:cNvPr>
          <p:cNvCxnSpPr>
            <a:cxnSpLocks/>
            <a:stCxn id="115" idx="0"/>
            <a:endCxn id="129" idx="1"/>
          </p:cNvCxnSpPr>
          <p:nvPr/>
        </p:nvCxnSpPr>
        <p:spPr>
          <a:xfrm rot="5400000" flipH="1" flipV="1">
            <a:off x="1038124" y="1350189"/>
            <a:ext cx="534175" cy="9339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CA3FD6FE-1C05-104E-900D-B2FD7780158C}"/>
              </a:ext>
            </a:extLst>
          </p:cNvPr>
          <p:cNvCxnSpPr>
            <a:cxnSpLocks/>
            <a:stCxn id="129" idx="3"/>
            <a:endCxn id="94" idx="0"/>
          </p:cNvCxnSpPr>
          <p:nvPr/>
        </p:nvCxnSpPr>
        <p:spPr>
          <a:xfrm>
            <a:off x="2698154" y="1550085"/>
            <a:ext cx="535689" cy="16041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A3701A7D-5C0F-7C46-8ADC-08799E888D11}"/>
              </a:ext>
            </a:extLst>
          </p:cNvPr>
          <p:cNvSpPr/>
          <p:nvPr/>
        </p:nvSpPr>
        <p:spPr>
          <a:xfrm>
            <a:off x="1772194" y="445877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-US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rms</a:t>
            </a:r>
            <a:endParaRPr lang="en-US" altLang="zh-TW" sz="1050" b="1" dirty="0">
              <a:solidFill>
                <a:srgbClr val="5D91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arrange</a:t>
            </a:r>
          </a:p>
        </p:txBody>
      </p:sp>
      <p:cxnSp>
        <p:nvCxnSpPr>
          <p:cNvPr id="134" name="肘形接點 133">
            <a:extLst>
              <a:ext uri="{FF2B5EF4-FFF2-40B4-BE49-F238E27FC236}">
                <a16:creationId xmlns:a16="http://schemas.microsoft.com/office/drawing/2014/main" id="{CF805AA6-26DF-C64F-9B9A-E0DD2F1E345B}"/>
              </a:ext>
            </a:extLst>
          </p:cNvPr>
          <p:cNvCxnSpPr>
            <a:cxnSpLocks/>
            <a:stCxn id="115" idx="0"/>
            <a:endCxn id="133" idx="1"/>
          </p:cNvCxnSpPr>
          <p:nvPr/>
        </p:nvCxnSpPr>
        <p:spPr>
          <a:xfrm rot="5400000" flipH="1" flipV="1">
            <a:off x="633714" y="945781"/>
            <a:ext cx="1342993" cy="9339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3AE430D4-B89C-7F47-976F-FDBAD80535F8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>
            <a:off x="5022133" y="2345410"/>
            <a:ext cx="419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070479C6-F12D-FB4C-9411-625A7D6BA807}"/>
              </a:ext>
            </a:extLst>
          </p:cNvPr>
          <p:cNvCxnSpPr>
            <a:cxnSpLocks/>
            <a:stCxn id="111" idx="1"/>
            <a:endCxn id="113" idx="3"/>
          </p:cNvCxnSpPr>
          <p:nvPr/>
        </p:nvCxnSpPr>
        <p:spPr>
          <a:xfrm flipH="1">
            <a:off x="4694355" y="4482420"/>
            <a:ext cx="410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4431E616-8CD9-A44A-B7F5-45C73143270C}"/>
              </a:ext>
            </a:extLst>
          </p:cNvPr>
          <p:cNvSpPr txBox="1"/>
          <p:nvPr/>
        </p:nvSpPr>
        <p:spPr>
          <a:xfrm>
            <a:off x="7492181" y="764"/>
            <a:ext cx="4699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lock </a:t>
            </a:r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for arm data update </a:t>
            </a:r>
          </a:p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arm working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 not</a:t>
            </a:r>
          </a:p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ElevatorOut_n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: elevator N pick working or not</a:t>
            </a:r>
          </a:p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: elevator N store working or not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414F41-3398-C247-AE4C-6F725AF0DCEA}"/>
              </a:ext>
            </a:extLst>
          </p:cNvPr>
          <p:cNvSpPr/>
          <p:nvPr/>
        </p:nvSpPr>
        <p:spPr>
          <a:xfrm>
            <a:off x="8277851" y="261937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19A2A7-DBAA-0E48-9FA5-C919A328142C}"/>
              </a:ext>
            </a:extLst>
          </p:cNvPr>
          <p:cNvSpPr/>
          <p:nvPr/>
        </p:nvSpPr>
        <p:spPr>
          <a:xfrm>
            <a:off x="8277850" y="3667364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replenish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4D2ECB62-AD5A-A047-A40E-25E3FA07B3C7}"/>
              </a:ext>
            </a:extLst>
          </p:cNvPr>
          <p:cNvCxnSpPr>
            <a:cxnSpLocks/>
            <a:stCxn id="110" idx="3"/>
            <a:endCxn id="46" idx="1"/>
          </p:cNvCxnSpPr>
          <p:nvPr/>
        </p:nvCxnSpPr>
        <p:spPr>
          <a:xfrm flipV="1">
            <a:off x="7784479" y="2912353"/>
            <a:ext cx="493372" cy="5348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CC9AE26D-639B-DC4A-8F18-73F1B1DBE1BB}"/>
              </a:ext>
            </a:extLst>
          </p:cNvPr>
          <p:cNvCxnSpPr>
            <a:cxnSpLocks/>
            <a:stCxn id="110" idx="3"/>
            <a:endCxn id="50" idx="1"/>
          </p:cNvCxnSpPr>
          <p:nvPr/>
        </p:nvCxnSpPr>
        <p:spPr>
          <a:xfrm>
            <a:off x="7784479" y="3447190"/>
            <a:ext cx="493371" cy="5131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0CF16F95-3A1A-9540-9870-105C0AEA0C8C}"/>
              </a:ext>
            </a:extLst>
          </p:cNvPr>
          <p:cNvCxnSpPr>
            <a:cxnSpLocks/>
            <a:stCxn id="46" idx="3"/>
            <a:endCxn id="71" idx="0"/>
          </p:cNvCxnSpPr>
          <p:nvPr/>
        </p:nvCxnSpPr>
        <p:spPr>
          <a:xfrm>
            <a:off x="9203810" y="2912353"/>
            <a:ext cx="843551" cy="2418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112FD616-962B-074F-BBC6-9BED2724E0BB}"/>
              </a:ext>
            </a:extLst>
          </p:cNvPr>
          <p:cNvCxnSpPr>
            <a:cxnSpLocks/>
            <a:stCxn id="50" idx="3"/>
            <a:endCxn id="71" idx="2"/>
          </p:cNvCxnSpPr>
          <p:nvPr/>
        </p:nvCxnSpPr>
        <p:spPr>
          <a:xfrm flipV="1">
            <a:off x="9203809" y="3740167"/>
            <a:ext cx="843552" cy="2201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26BA2F18-8F99-A645-B691-42CB7068C6F9}"/>
              </a:ext>
            </a:extLst>
          </p:cNvPr>
          <p:cNvCxnSpPr>
            <a:cxnSpLocks/>
            <a:stCxn id="46" idx="0"/>
            <a:endCxn id="122" idx="3"/>
          </p:cNvCxnSpPr>
          <p:nvPr/>
        </p:nvCxnSpPr>
        <p:spPr>
          <a:xfrm rot="16200000" flipH="1" flipV="1">
            <a:off x="6607650" y="3796202"/>
            <a:ext cx="3310010" cy="956352"/>
          </a:xfrm>
          <a:prstGeom prst="bentConnector4">
            <a:avLst>
              <a:gd name="adj1" fmla="val -6906"/>
              <a:gd name="adj2" fmla="val -33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936919C-F556-5444-891C-B5D5F38EC409}"/>
              </a:ext>
            </a:extLst>
          </p:cNvPr>
          <p:cNvSpPr/>
          <p:nvPr/>
        </p:nvSpPr>
        <p:spPr>
          <a:xfrm>
            <a:off x="9584381" y="315420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050" b="1" dirty="0" err="1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putback</a:t>
            </a:r>
            <a:endParaRPr kumimoji="1" lang="zh-TW" altLang="en-US" sz="1050" b="1" dirty="0">
              <a:solidFill>
                <a:srgbClr val="5D913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992E2291-7EBD-154E-890A-C4D62C613487}"/>
              </a:ext>
            </a:extLst>
          </p:cNvPr>
          <p:cNvCxnSpPr>
            <a:cxnSpLocks/>
            <a:stCxn id="71" idx="3"/>
            <a:endCxn id="98" idx="1"/>
          </p:cNvCxnSpPr>
          <p:nvPr/>
        </p:nvCxnSpPr>
        <p:spPr>
          <a:xfrm>
            <a:off x="10510340" y="3447188"/>
            <a:ext cx="380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E94277C-756E-6540-84BC-174E9D414CC9}"/>
              </a:ext>
            </a:extLst>
          </p:cNvPr>
          <p:cNvSpPr/>
          <p:nvPr/>
        </p:nvSpPr>
        <p:spPr>
          <a:xfrm>
            <a:off x="10109676" y="370332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D67BB92-470C-3A4A-A5BA-E3930604376A}"/>
              </a:ext>
            </a:extLst>
          </p:cNvPr>
          <p:cNvSpPr/>
          <p:nvPr/>
        </p:nvSpPr>
        <p:spPr>
          <a:xfrm>
            <a:off x="1577059" y="3717426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zh-TW" altLang="en-US" sz="1050" b="1" dirty="0">
                <a:solidFill>
                  <a:srgbClr val="5D913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 empty arms sid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4AF9294-EC33-AC45-9960-89528BD08A86}"/>
              </a:ext>
            </a:extLst>
          </p:cNvPr>
          <p:cNvSpPr/>
          <p:nvPr/>
        </p:nvSpPr>
        <p:spPr>
          <a:xfrm>
            <a:off x="1577059" y="4308205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887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BB6B38DA-A55D-454D-9729-698C1205A53E}"/>
              </a:ext>
            </a:extLst>
          </p:cNvPr>
          <p:cNvSpPr/>
          <p:nvPr/>
        </p:nvSpPr>
        <p:spPr>
          <a:xfrm>
            <a:off x="3347338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2E07C0-C53B-C948-BEDB-EE4B8AC5A9D7}"/>
              </a:ext>
            </a:extLst>
          </p:cNvPr>
          <p:cNvSpPr/>
          <p:nvPr/>
        </p:nvSpPr>
        <p:spPr>
          <a:xfrm>
            <a:off x="4346005" y="3380239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B1423C8-9BA0-DB40-99E3-CB3B4B9A50B9}"/>
              </a:ext>
            </a:extLst>
          </p:cNvPr>
          <p:cNvSpPr/>
          <p:nvPr/>
        </p:nvSpPr>
        <p:spPr>
          <a:xfrm>
            <a:off x="7016939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CE0519-A407-2B4D-8BCC-5A43B097158B}"/>
              </a:ext>
            </a:extLst>
          </p:cNvPr>
          <p:cNvSpPr/>
          <p:nvPr/>
        </p:nvSpPr>
        <p:spPr>
          <a:xfrm>
            <a:off x="8296007" y="2307523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C3B75F2-465C-6A4F-8495-F1E897C361E9}"/>
              </a:ext>
            </a:extLst>
          </p:cNvPr>
          <p:cNvSpPr/>
          <p:nvPr/>
        </p:nvSpPr>
        <p:spPr>
          <a:xfrm>
            <a:off x="7507705" y="3380243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0A9A660-4C94-4A45-89C1-E0B4361B7229}"/>
              </a:ext>
            </a:extLst>
          </p:cNvPr>
          <p:cNvSpPr/>
          <p:nvPr/>
        </p:nvSpPr>
        <p:spPr>
          <a:xfrm>
            <a:off x="9359621" y="3380240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60BF158C-518D-4645-98F0-A2C59F2F6062}"/>
              </a:ext>
            </a:extLst>
          </p:cNvPr>
          <p:cNvCxnSpPr>
            <a:cxnSpLocks/>
            <a:stCxn id="115" idx="3"/>
            <a:endCxn id="93" idx="1"/>
          </p:cNvCxnSpPr>
          <p:nvPr/>
        </p:nvCxnSpPr>
        <p:spPr>
          <a:xfrm flipV="1">
            <a:off x="2920319" y="2571441"/>
            <a:ext cx="427019" cy="2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44AF9294-EC33-AC45-9960-89528BD08A86}"/>
              </a:ext>
            </a:extLst>
          </p:cNvPr>
          <p:cNvSpPr/>
          <p:nvPr/>
        </p:nvSpPr>
        <p:spPr>
          <a:xfrm>
            <a:off x="3347338" y="4413061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A195FB4-6A74-ED44-B560-9B60E1EB3CFC}"/>
              </a:ext>
            </a:extLst>
          </p:cNvPr>
          <p:cNvSpPr/>
          <p:nvPr/>
        </p:nvSpPr>
        <p:spPr>
          <a:xfrm>
            <a:off x="3682860" y="2143409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82379C7-77AD-0A4A-9EE7-79EDECE84005}"/>
              </a:ext>
            </a:extLst>
          </p:cNvPr>
          <p:cNvSpPr/>
          <p:nvPr/>
        </p:nvSpPr>
        <p:spPr>
          <a:xfrm>
            <a:off x="7188386" y="2099147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1D9E9E4-B21F-C84E-A82B-F564421B15AD}"/>
              </a:ext>
            </a:extLst>
          </p:cNvPr>
          <p:cNvSpPr/>
          <p:nvPr/>
        </p:nvSpPr>
        <p:spPr>
          <a:xfrm>
            <a:off x="8611906" y="2110040"/>
            <a:ext cx="109356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91E8C54-A1CC-1549-8995-A511B9989B5F}"/>
              </a:ext>
            </a:extLst>
          </p:cNvPr>
          <p:cNvSpPr/>
          <p:nvPr/>
        </p:nvSpPr>
        <p:spPr>
          <a:xfrm>
            <a:off x="3618868" y="5183325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62CB4B5-A05A-D445-BEBD-206D22E813C1}"/>
              </a:ext>
            </a:extLst>
          </p:cNvPr>
          <p:cNvSpPr/>
          <p:nvPr/>
        </p:nvSpPr>
        <p:spPr>
          <a:xfrm>
            <a:off x="3618868" y="5379532"/>
            <a:ext cx="97174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B04410-6024-B04F-AB61-4DDCD43A8C75}"/>
              </a:ext>
            </a:extLst>
          </p:cNvPr>
          <p:cNvSpPr/>
          <p:nvPr/>
        </p:nvSpPr>
        <p:spPr>
          <a:xfrm>
            <a:off x="5168145" y="3893395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FD08E33-6E54-6948-B1C1-09092AF83367}"/>
              </a:ext>
            </a:extLst>
          </p:cNvPr>
          <p:cNvSpPr/>
          <p:nvPr/>
        </p:nvSpPr>
        <p:spPr>
          <a:xfrm>
            <a:off x="3618669" y="4984254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28BC750-A42B-2048-9037-BFE509EB2BF7}"/>
              </a:ext>
            </a:extLst>
          </p:cNvPr>
          <p:cNvSpPr/>
          <p:nvPr/>
        </p:nvSpPr>
        <p:spPr>
          <a:xfrm>
            <a:off x="7188387" y="1902939"/>
            <a:ext cx="877163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1D4C8122-7D9E-8442-8B5B-9F10CA81FB84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>
            <a:off x="4273296" y="2571440"/>
            <a:ext cx="535688" cy="8087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DB5CBAD6-7202-EA4B-BE1C-EE3EECDBCC1B}"/>
              </a:ext>
            </a:extLst>
          </p:cNvPr>
          <p:cNvSpPr/>
          <p:nvPr/>
        </p:nvSpPr>
        <p:spPr>
          <a:xfrm>
            <a:off x="8433662" y="3380241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9F3744-612B-9841-902C-C80D672FAF68}"/>
              </a:ext>
            </a:extLst>
          </p:cNvPr>
          <p:cNvSpPr/>
          <p:nvPr/>
        </p:nvSpPr>
        <p:spPr>
          <a:xfrm>
            <a:off x="6680461" y="4413061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2" name="肘形接點 111">
            <a:extLst>
              <a:ext uri="{FF2B5EF4-FFF2-40B4-BE49-F238E27FC236}">
                <a16:creationId xmlns:a16="http://schemas.microsoft.com/office/drawing/2014/main" id="{4C5C1842-B870-6B45-BF16-A36EFB1288E7}"/>
              </a:ext>
            </a:extLst>
          </p:cNvPr>
          <p:cNvCxnSpPr>
            <a:cxnSpLocks/>
            <a:stCxn id="94" idx="3"/>
            <a:endCxn id="114" idx="1"/>
          </p:cNvCxnSpPr>
          <p:nvPr/>
        </p:nvCxnSpPr>
        <p:spPr>
          <a:xfrm flipV="1">
            <a:off x="5271963" y="2571440"/>
            <a:ext cx="584483" cy="11017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685B1876-8E7D-434F-BD14-EDF470E43984}"/>
              </a:ext>
            </a:extLst>
          </p:cNvPr>
          <p:cNvSpPr/>
          <p:nvPr/>
        </p:nvSpPr>
        <p:spPr>
          <a:xfrm>
            <a:off x="5343538" y="4413061"/>
            <a:ext cx="925959" cy="590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916CBE5-0775-C240-B3EC-20803E506575}"/>
              </a:ext>
            </a:extLst>
          </p:cNvPr>
          <p:cNvSpPr/>
          <p:nvPr/>
        </p:nvSpPr>
        <p:spPr>
          <a:xfrm>
            <a:off x="5856447" y="2307523"/>
            <a:ext cx="740828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D987B57-57F8-784C-A553-57CD997601A0}"/>
              </a:ext>
            </a:extLst>
          </p:cNvPr>
          <p:cNvSpPr/>
          <p:nvPr/>
        </p:nvSpPr>
        <p:spPr>
          <a:xfrm>
            <a:off x="1906419" y="2310291"/>
            <a:ext cx="1013900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05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3729959C-E72C-DA4E-A95B-C626249970D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7942898" y="2571440"/>
            <a:ext cx="353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>
            <a:extLst>
              <a:ext uri="{FF2B5EF4-FFF2-40B4-BE49-F238E27FC236}">
                <a16:creationId xmlns:a16="http://schemas.microsoft.com/office/drawing/2014/main" id="{26F216A3-C5E5-7A45-87A2-F7F005CA12F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rot="5400000">
            <a:off x="8092394" y="2713649"/>
            <a:ext cx="544885" cy="7883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>
            <a:extLst>
              <a:ext uri="{FF2B5EF4-FFF2-40B4-BE49-F238E27FC236}">
                <a16:creationId xmlns:a16="http://schemas.microsoft.com/office/drawing/2014/main" id="{280CB66A-1BA6-214E-9A3B-D36C746CEB10}"/>
              </a:ext>
            </a:extLst>
          </p:cNvPr>
          <p:cNvCxnSpPr>
            <a:cxnSpLocks/>
            <a:stCxn id="98" idx="2"/>
            <a:endCxn id="111" idx="3"/>
          </p:cNvCxnSpPr>
          <p:nvPr/>
        </p:nvCxnSpPr>
        <p:spPr>
          <a:xfrm rot="5400000">
            <a:off x="8343385" y="3229235"/>
            <a:ext cx="742252" cy="22161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>
            <a:extLst>
              <a:ext uri="{FF2B5EF4-FFF2-40B4-BE49-F238E27FC236}">
                <a16:creationId xmlns:a16="http://schemas.microsoft.com/office/drawing/2014/main" id="{84A51081-DC0C-BB4C-8234-AC82153DDB80}"/>
              </a:ext>
            </a:extLst>
          </p:cNvPr>
          <p:cNvCxnSpPr>
            <a:cxnSpLocks/>
            <a:stCxn id="113" idx="1"/>
            <a:endCxn id="94" idx="2"/>
          </p:cNvCxnSpPr>
          <p:nvPr/>
        </p:nvCxnSpPr>
        <p:spPr>
          <a:xfrm rot="10800000">
            <a:off x="4808985" y="3966199"/>
            <a:ext cx="534554" cy="742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接點 119">
            <a:extLst>
              <a:ext uri="{FF2B5EF4-FFF2-40B4-BE49-F238E27FC236}">
                <a16:creationId xmlns:a16="http://schemas.microsoft.com/office/drawing/2014/main" id="{3E1C71A6-AD6D-7C40-910C-7152ECECB3C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3810317" y="3673219"/>
            <a:ext cx="535688" cy="7398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D030BA7-F583-7640-92D1-AF35E0BFAA80}"/>
              </a:ext>
            </a:extLst>
          </p:cNvPr>
          <p:cNvSpPr/>
          <p:nvPr/>
        </p:nvSpPr>
        <p:spPr>
          <a:xfrm>
            <a:off x="5300284" y="4984254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603A362-19AE-854D-BF2A-22BD1D8322BA}"/>
              </a:ext>
            </a:extLst>
          </p:cNvPr>
          <p:cNvSpPr/>
          <p:nvPr/>
        </p:nvSpPr>
        <p:spPr>
          <a:xfrm>
            <a:off x="8433662" y="5451468"/>
            <a:ext cx="925959" cy="5859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05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AFA10122-E150-114B-818E-81C91C824561}"/>
              </a:ext>
            </a:extLst>
          </p:cNvPr>
          <p:cNvCxnSpPr>
            <a:cxnSpLocks/>
            <a:stCxn id="122" idx="1"/>
            <a:endCxn id="115" idx="2"/>
          </p:cNvCxnSpPr>
          <p:nvPr/>
        </p:nvCxnSpPr>
        <p:spPr>
          <a:xfrm rot="10800000">
            <a:off x="2413370" y="2838126"/>
            <a:ext cx="6020293" cy="29063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接點 123">
            <a:extLst>
              <a:ext uri="{FF2B5EF4-FFF2-40B4-BE49-F238E27FC236}">
                <a16:creationId xmlns:a16="http://schemas.microsoft.com/office/drawing/2014/main" id="{CD5F949B-9FA3-924E-B20E-AF8DC9856CF7}"/>
              </a:ext>
            </a:extLst>
          </p:cNvPr>
          <p:cNvCxnSpPr>
            <a:cxnSpLocks/>
            <a:stCxn id="110" idx="0"/>
            <a:endCxn id="122" idx="3"/>
          </p:cNvCxnSpPr>
          <p:nvPr/>
        </p:nvCxnSpPr>
        <p:spPr>
          <a:xfrm rot="16200000" flipH="1">
            <a:off x="7946028" y="4330854"/>
            <a:ext cx="2364206" cy="462980"/>
          </a:xfrm>
          <a:prstGeom prst="bentConnector4">
            <a:avLst>
              <a:gd name="adj1" fmla="val -7252"/>
              <a:gd name="adj2" fmla="val 3966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>
            <a:extLst>
              <a:ext uri="{FF2B5EF4-FFF2-40B4-BE49-F238E27FC236}">
                <a16:creationId xmlns:a16="http://schemas.microsoft.com/office/drawing/2014/main" id="{E0565EF8-C9BD-3C4C-B934-11C316BF925A}"/>
              </a:ext>
            </a:extLst>
          </p:cNvPr>
          <p:cNvCxnSpPr>
            <a:cxnSpLocks/>
            <a:stCxn id="111" idx="0"/>
            <a:endCxn id="111" idx="3"/>
          </p:cNvCxnSpPr>
          <p:nvPr/>
        </p:nvCxnSpPr>
        <p:spPr>
          <a:xfrm rot="16200000" flipH="1">
            <a:off x="7227236" y="4329266"/>
            <a:ext cx="295390" cy="462980"/>
          </a:xfrm>
          <a:prstGeom prst="bentConnector4">
            <a:avLst>
              <a:gd name="adj1" fmla="val -58042"/>
              <a:gd name="adj2" fmla="val 137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F236DCF-9C4C-DF4F-B24B-A7CFB8C46379}"/>
              </a:ext>
            </a:extLst>
          </p:cNvPr>
          <p:cNvCxnSpPr>
            <a:cxnSpLocks/>
            <a:stCxn id="114" idx="0"/>
            <a:endCxn id="114" idx="1"/>
          </p:cNvCxnSpPr>
          <p:nvPr/>
        </p:nvCxnSpPr>
        <p:spPr>
          <a:xfrm rot="16200000" flipH="1" flipV="1">
            <a:off x="5909694" y="2254274"/>
            <a:ext cx="263918" cy="370415"/>
          </a:xfrm>
          <a:prstGeom prst="bentConnector4">
            <a:avLst>
              <a:gd name="adj1" fmla="val -64963"/>
              <a:gd name="adj2" fmla="val 1462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DD3DDA4-5912-184B-88D6-D7F961F9D319}"/>
              </a:ext>
            </a:extLst>
          </p:cNvPr>
          <p:cNvSpPr/>
          <p:nvPr/>
        </p:nvSpPr>
        <p:spPr>
          <a:xfrm>
            <a:off x="3617465" y="5541133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BD3B184-A7B0-D741-B761-F7F8CE3DDFF0}"/>
              </a:ext>
            </a:extLst>
          </p:cNvPr>
          <p:cNvSpPr/>
          <p:nvPr/>
        </p:nvSpPr>
        <p:spPr>
          <a:xfrm>
            <a:off x="7173502" y="1710979"/>
            <a:ext cx="790601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825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825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825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06638AA-4125-C14C-B6E8-26F4CD29DB95}"/>
              </a:ext>
            </a:extLst>
          </p:cNvPr>
          <p:cNvSpPr/>
          <p:nvPr/>
        </p:nvSpPr>
        <p:spPr>
          <a:xfrm>
            <a:off x="3347337" y="1512198"/>
            <a:ext cx="925959" cy="5278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sz="1275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replenish</a:t>
            </a:r>
            <a:endParaRPr kumimoji="1" lang="zh-TW" altLang="en-US" sz="1275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0" name="肘形接點 129">
            <a:extLst>
              <a:ext uri="{FF2B5EF4-FFF2-40B4-BE49-F238E27FC236}">
                <a16:creationId xmlns:a16="http://schemas.microsoft.com/office/drawing/2014/main" id="{8EFF1C51-CD39-E84D-BA63-7B686E0D1B3B}"/>
              </a:ext>
            </a:extLst>
          </p:cNvPr>
          <p:cNvCxnSpPr>
            <a:cxnSpLocks/>
            <a:stCxn id="115" idx="0"/>
            <a:endCxn id="129" idx="1"/>
          </p:cNvCxnSpPr>
          <p:nvPr/>
        </p:nvCxnSpPr>
        <p:spPr>
          <a:xfrm rot="5400000" flipH="1" flipV="1">
            <a:off x="2613266" y="1576220"/>
            <a:ext cx="534175" cy="9339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CA3FD6FE-1C05-104E-900D-B2FD7780158C}"/>
              </a:ext>
            </a:extLst>
          </p:cNvPr>
          <p:cNvCxnSpPr>
            <a:cxnSpLocks/>
            <a:stCxn id="129" idx="3"/>
            <a:endCxn id="94" idx="0"/>
          </p:cNvCxnSpPr>
          <p:nvPr/>
        </p:nvCxnSpPr>
        <p:spPr>
          <a:xfrm>
            <a:off x="4273296" y="1776116"/>
            <a:ext cx="535689" cy="16041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A3701A7D-5C0F-7C46-8ADC-08799E888D11}"/>
              </a:ext>
            </a:extLst>
          </p:cNvPr>
          <p:cNvSpPr/>
          <p:nvPr/>
        </p:nvSpPr>
        <p:spPr>
          <a:xfrm>
            <a:off x="3347336" y="671908"/>
            <a:ext cx="925959" cy="590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050" dirty="0">
                <a:solidFill>
                  <a:schemeClr val="tx1"/>
                </a:solidFill>
              </a:rPr>
              <a:t>A</a:t>
            </a:r>
            <a:r>
              <a:rPr lang="zh-TW" altLang="en-US" sz="1050" dirty="0">
                <a:solidFill>
                  <a:schemeClr val="tx1"/>
                </a:solidFill>
              </a:rPr>
              <a:t>rms</a:t>
            </a:r>
            <a:endParaRPr lang="en-US" altLang="zh-TW" sz="1050" dirty="0">
              <a:solidFill>
                <a:schemeClr val="tx1"/>
              </a:solidFill>
            </a:endParaRPr>
          </a:p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arrange</a:t>
            </a:r>
          </a:p>
        </p:txBody>
      </p:sp>
      <p:cxnSp>
        <p:nvCxnSpPr>
          <p:cNvPr id="134" name="肘形接點 133">
            <a:extLst>
              <a:ext uri="{FF2B5EF4-FFF2-40B4-BE49-F238E27FC236}">
                <a16:creationId xmlns:a16="http://schemas.microsoft.com/office/drawing/2014/main" id="{CF805AA6-26DF-C64F-9B9A-E0DD2F1E345B}"/>
              </a:ext>
            </a:extLst>
          </p:cNvPr>
          <p:cNvCxnSpPr>
            <a:cxnSpLocks/>
            <a:stCxn id="115" idx="0"/>
            <a:endCxn id="133" idx="1"/>
          </p:cNvCxnSpPr>
          <p:nvPr/>
        </p:nvCxnSpPr>
        <p:spPr>
          <a:xfrm rot="5400000" flipH="1" flipV="1">
            <a:off x="2208856" y="1171812"/>
            <a:ext cx="1342993" cy="9339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3AE430D4-B89C-7F47-976F-FDBAD80535F8}"/>
              </a:ext>
            </a:extLst>
          </p:cNvPr>
          <p:cNvCxnSpPr>
            <a:cxnSpLocks/>
            <a:stCxn id="114" idx="3"/>
            <a:endCxn id="95" idx="1"/>
          </p:cNvCxnSpPr>
          <p:nvPr/>
        </p:nvCxnSpPr>
        <p:spPr>
          <a:xfrm>
            <a:off x="6597275" y="2571441"/>
            <a:ext cx="419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070479C6-F12D-FB4C-9411-625A7D6BA807}"/>
              </a:ext>
            </a:extLst>
          </p:cNvPr>
          <p:cNvCxnSpPr>
            <a:cxnSpLocks/>
            <a:stCxn id="111" idx="1"/>
            <a:endCxn id="113" idx="3"/>
          </p:cNvCxnSpPr>
          <p:nvPr/>
        </p:nvCxnSpPr>
        <p:spPr>
          <a:xfrm flipH="1">
            <a:off x="6269497" y="4708451"/>
            <a:ext cx="410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4431E616-8CD9-A44A-B7F5-45C73143270C}"/>
              </a:ext>
            </a:extLst>
          </p:cNvPr>
          <p:cNvSpPr txBox="1"/>
          <p:nvPr/>
        </p:nvSpPr>
        <p:spPr>
          <a:xfrm>
            <a:off x="8116584" y="150686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</p:spTree>
    <p:extLst>
      <p:ext uri="{BB962C8B-B14F-4D97-AF65-F5344CB8AC3E}">
        <p14:creationId xmlns:p14="http://schemas.microsoft.com/office/powerpoint/2010/main" val="25142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197923</TotalTime>
  <Words>6461</Words>
  <Application>Microsoft Macintosh PowerPoint</Application>
  <PresentationFormat>寬螢幕</PresentationFormat>
  <Paragraphs>1789</Paragraphs>
  <Slides>90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Microsoft JhengHei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302</cp:revision>
  <dcterms:created xsi:type="dcterms:W3CDTF">2020-08-25T07:21:16Z</dcterms:created>
  <dcterms:modified xsi:type="dcterms:W3CDTF">2021-05-13T03:23:39Z</dcterms:modified>
</cp:coreProperties>
</file>