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339" r:id="rId2"/>
    <p:sldId id="324" r:id="rId3"/>
    <p:sldId id="331" r:id="rId4"/>
    <p:sldId id="337" r:id="rId5"/>
    <p:sldId id="332" r:id="rId6"/>
    <p:sldId id="333" r:id="rId7"/>
    <p:sldId id="335" r:id="rId8"/>
    <p:sldId id="336" r:id="rId9"/>
    <p:sldId id="338" r:id="rId10"/>
    <p:sldId id="265" r:id="rId11"/>
    <p:sldId id="309" r:id="rId12"/>
    <p:sldId id="304" r:id="rId13"/>
    <p:sldId id="269" r:id="rId14"/>
    <p:sldId id="268" r:id="rId15"/>
    <p:sldId id="311" r:id="rId16"/>
    <p:sldId id="321" r:id="rId17"/>
    <p:sldId id="266" r:id="rId18"/>
    <p:sldId id="276" r:id="rId19"/>
    <p:sldId id="258" r:id="rId20"/>
    <p:sldId id="271" r:id="rId21"/>
    <p:sldId id="272" r:id="rId22"/>
    <p:sldId id="260" r:id="rId23"/>
    <p:sldId id="273" r:id="rId24"/>
    <p:sldId id="275" r:id="rId25"/>
    <p:sldId id="274" r:id="rId26"/>
    <p:sldId id="259" r:id="rId27"/>
    <p:sldId id="278" r:id="rId28"/>
    <p:sldId id="277" r:id="rId29"/>
    <p:sldId id="279" r:id="rId30"/>
    <p:sldId id="280" r:id="rId31"/>
    <p:sldId id="282" r:id="rId32"/>
    <p:sldId id="281" r:id="rId33"/>
    <p:sldId id="283" r:id="rId34"/>
    <p:sldId id="306" r:id="rId35"/>
    <p:sldId id="318" r:id="rId36"/>
    <p:sldId id="325" r:id="rId37"/>
    <p:sldId id="261" r:id="rId38"/>
    <p:sldId id="287" r:id="rId39"/>
    <p:sldId id="289" r:id="rId40"/>
    <p:sldId id="291" r:id="rId41"/>
    <p:sldId id="290" r:id="rId42"/>
    <p:sldId id="292" r:id="rId43"/>
    <p:sldId id="320" r:id="rId44"/>
    <p:sldId id="293" r:id="rId45"/>
    <p:sldId id="319" r:id="rId46"/>
    <p:sldId id="262" r:id="rId47"/>
    <p:sldId id="284" r:id="rId48"/>
    <p:sldId id="285" r:id="rId49"/>
    <p:sldId id="303" r:id="rId50"/>
    <p:sldId id="286" r:id="rId51"/>
    <p:sldId id="310" r:id="rId52"/>
    <p:sldId id="312" r:id="rId53"/>
    <p:sldId id="263" r:id="rId54"/>
    <p:sldId id="294" r:id="rId55"/>
    <p:sldId id="301" r:id="rId56"/>
    <p:sldId id="296" r:id="rId57"/>
    <p:sldId id="298" r:id="rId58"/>
    <p:sldId id="300" r:id="rId59"/>
    <p:sldId id="299" r:id="rId60"/>
    <p:sldId id="302" r:id="rId61"/>
    <p:sldId id="264" r:id="rId62"/>
    <p:sldId id="323" r:id="rId63"/>
    <p:sldId id="326" r:id="rId64"/>
    <p:sldId id="327" r:id="rId65"/>
    <p:sldId id="328" r:id="rId66"/>
    <p:sldId id="329" r:id="rId67"/>
    <p:sldId id="330" r:id="rId68"/>
    <p:sldId id="256" r:id="rId69"/>
    <p:sldId id="307" r:id="rId70"/>
    <p:sldId id="313" r:id="rId71"/>
    <p:sldId id="317" r:id="rId72"/>
    <p:sldId id="314" r:id="rId73"/>
    <p:sldId id="315" r:id="rId74"/>
    <p:sldId id="308" r:id="rId75"/>
    <p:sldId id="316" r:id="rId76"/>
    <p:sldId id="322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265"/>
            <p14:sldId id="309"/>
            <p14:sldId id="304"/>
            <p14:sldId id="269"/>
            <p14:sldId id="268"/>
            <p14:sldId id="311"/>
            <p14:sldId id="321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</p14:sldIdLst>
        </p14:section>
        <p14:section name="Container function" id="{3C0612C0-4A92-4040-A7E8-A5806B20BEC9}">
          <p14:sldIdLst>
            <p14:sldId id="259"/>
            <p14:sldId id="278"/>
            <p14:sldId id="277"/>
            <p14:sldId id="279"/>
            <p14:sldId id="280"/>
            <p14:sldId id="282"/>
            <p14:sldId id="281"/>
            <p14:sldId id="283"/>
            <p14:sldId id="306"/>
            <p14:sldId id="318"/>
            <p14:sldId id="325"/>
          </p14:sldIdLst>
        </p14:section>
        <p14:section name="Workstation function" id="{DC4BCA6E-E77F-4D43-8369-30BCB4C33031}">
          <p14:sldIdLst>
            <p14:sldId id="261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</p14:sldIdLst>
        </p14:section>
        <p14:section name="Arms function" id="{75401B11-0A34-1643-A1BF-9F6B9E0AE4A4}">
          <p14:sldIdLst>
            <p14:sldId id="262"/>
            <p14:sldId id="284"/>
            <p14:sldId id="285"/>
            <p14:sldId id="303"/>
            <p14:sldId id="286"/>
            <p14:sldId id="310"/>
            <p14:sldId id="312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3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B0F2A2-E562-994B-B2E1-15202600D2B8}"/>
              </a:ext>
            </a:extLst>
          </p:cNvPr>
          <p:cNvSpPr/>
          <p:nvPr/>
        </p:nvSpPr>
        <p:spPr>
          <a:xfrm>
            <a:off x="452062" y="308227"/>
            <a:ext cx="873303" cy="1407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FBB657-DFDB-EA47-AFAC-D753C717807C}"/>
              </a:ext>
            </a:extLst>
          </p:cNvPr>
          <p:cNvSpPr/>
          <p:nvPr/>
        </p:nvSpPr>
        <p:spPr>
          <a:xfrm>
            <a:off x="2196957" y="300305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1D8DB-128B-F546-A0AF-742C52C05F6C}"/>
              </a:ext>
            </a:extLst>
          </p:cNvPr>
          <p:cNvSpPr/>
          <p:nvPr/>
        </p:nvSpPr>
        <p:spPr>
          <a:xfrm>
            <a:off x="5719280" y="308227"/>
            <a:ext cx="1421259" cy="2694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3D-</a:t>
            </a:r>
            <a:r>
              <a:rPr kumimoji="1" lang="en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Warehouse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9C4F40-9341-9048-817A-4D9AA8E25277}"/>
              </a:ext>
            </a:extLst>
          </p:cNvPr>
          <p:cNvSpPr/>
          <p:nvPr/>
        </p:nvSpPr>
        <p:spPr>
          <a:xfrm>
            <a:off x="5719278" y="4780910"/>
            <a:ext cx="1512399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AD09A3-F252-114F-91D3-38BE21A355BB}"/>
              </a:ext>
            </a:extLst>
          </p:cNvPr>
          <p:cNvSpPr/>
          <p:nvPr/>
        </p:nvSpPr>
        <p:spPr>
          <a:xfrm>
            <a:off x="5719280" y="3003052"/>
            <a:ext cx="1421259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A8247BA6-F647-1344-877F-074D6A30DFD8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431569" y="3354942"/>
            <a:ext cx="22877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57314159-F9F5-E14A-B055-3C83BCA05A4C}"/>
              </a:ext>
            </a:extLst>
          </p:cNvPr>
          <p:cNvCxnSpPr>
            <a:cxnSpLocks/>
            <a:stCxn id="58" idx="1"/>
            <a:endCxn id="4" idx="2"/>
          </p:cNvCxnSpPr>
          <p:nvPr/>
        </p:nvCxnSpPr>
        <p:spPr>
          <a:xfrm rot="10800000">
            <a:off x="888714" y="1715787"/>
            <a:ext cx="4830576" cy="43678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F7AFF0B5-23A9-DD4D-B96E-7C085B0D65EA}"/>
              </a:ext>
            </a:extLst>
          </p:cNvPr>
          <p:cNvCxnSpPr>
            <a:cxnSpLocks/>
          </p:cNvCxnSpPr>
          <p:nvPr/>
        </p:nvCxnSpPr>
        <p:spPr>
          <a:xfrm flipV="1">
            <a:off x="6173058" y="3706832"/>
            <a:ext cx="1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68DFAFA-F33C-7F4C-8B30-06A70C84FE72}"/>
              </a:ext>
            </a:extLst>
          </p:cNvPr>
          <p:cNvCxnSpPr>
            <a:cxnSpLocks/>
          </p:cNvCxnSpPr>
          <p:nvPr/>
        </p:nvCxnSpPr>
        <p:spPr>
          <a:xfrm flipH="1">
            <a:off x="6697033" y="3706832"/>
            <a:ext cx="1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DBB1FE43-B33B-1C4E-9150-FA0087F9C6C3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553786" y="2967308"/>
            <a:ext cx="1425968" cy="29050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14314F03-660B-F949-BFDB-90505741A9D9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>
            <a:off x="1325365" y="1012007"/>
            <a:ext cx="1488898" cy="12872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ADFB728-05E1-AF48-8200-BBA6B31B8813}"/>
              </a:ext>
            </a:extLst>
          </p:cNvPr>
          <p:cNvSpPr/>
          <p:nvPr/>
        </p:nvSpPr>
        <p:spPr>
          <a:xfrm>
            <a:off x="2196957" y="2299271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B32D52-AC15-4B48-9F26-B7FDAFA47AA9}"/>
              </a:ext>
            </a:extLst>
          </p:cNvPr>
          <p:cNvSpPr/>
          <p:nvPr/>
        </p:nvSpPr>
        <p:spPr>
          <a:xfrm>
            <a:off x="6732866" y="3968719"/>
            <a:ext cx="62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8B8398-A0CB-8944-AF1D-12AA3D4DC6EC}"/>
              </a:ext>
            </a:extLst>
          </p:cNvPr>
          <p:cNvSpPr/>
          <p:nvPr/>
        </p:nvSpPr>
        <p:spPr>
          <a:xfrm>
            <a:off x="5464999" y="3968719"/>
            <a:ext cx="73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F414BD4-2A92-1D4D-9C8E-35DBCC050956}"/>
              </a:ext>
            </a:extLst>
          </p:cNvPr>
          <p:cNvSpPr/>
          <p:nvPr/>
        </p:nvSpPr>
        <p:spPr>
          <a:xfrm>
            <a:off x="2885484" y="4457744"/>
            <a:ext cx="837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give</a:t>
            </a: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6F76305-128E-9C47-84C7-161164D7F675}"/>
              </a:ext>
            </a:extLst>
          </p:cNvPr>
          <p:cNvSpPr/>
          <p:nvPr/>
        </p:nvSpPr>
        <p:spPr>
          <a:xfrm>
            <a:off x="5719290" y="5731697"/>
            <a:ext cx="1512387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7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workend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CEDE30-D01F-534C-80C3-0899A40B1C42}"/>
              </a:ext>
            </a:extLst>
          </p:cNvPr>
          <p:cNvSpPr/>
          <p:nvPr/>
        </p:nvSpPr>
        <p:spPr>
          <a:xfrm>
            <a:off x="7635411" y="5484690"/>
            <a:ext cx="2357444" cy="2470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check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91A5CC1A-06F7-C44F-AB37-7F2F64762515}"/>
              </a:ext>
            </a:extLst>
          </p:cNvPr>
          <p:cNvCxnSpPr>
            <a:cxnSpLocks/>
            <a:stCxn id="7" idx="3"/>
            <a:endCxn id="63" idx="0"/>
          </p:cNvCxnSpPr>
          <p:nvPr/>
        </p:nvCxnSpPr>
        <p:spPr>
          <a:xfrm>
            <a:off x="7231677" y="5132800"/>
            <a:ext cx="1582456" cy="3518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>
            <a:extLst>
              <a:ext uri="{FF2B5EF4-FFF2-40B4-BE49-F238E27FC236}">
                <a16:creationId xmlns:a16="http://schemas.microsoft.com/office/drawing/2014/main" id="{13E7A74B-1751-924D-A63F-6D0FD926C97F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5400000">
            <a:off x="7846960" y="5116414"/>
            <a:ext cx="351890" cy="1582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6C04D32-93BE-EE4B-9933-F98A32CA39DA}"/>
              </a:ext>
            </a:extLst>
          </p:cNvPr>
          <p:cNvSpPr/>
          <p:nvPr/>
        </p:nvSpPr>
        <p:spPr>
          <a:xfrm>
            <a:off x="3784694" y="2717815"/>
            <a:ext cx="790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give</a:t>
            </a: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1EDCD9F-EF44-1847-88C5-3356C759C0DE}"/>
              </a:ext>
            </a:extLst>
          </p:cNvPr>
          <p:cNvSpPr/>
          <p:nvPr/>
        </p:nvSpPr>
        <p:spPr>
          <a:xfrm>
            <a:off x="2783816" y="1301050"/>
            <a:ext cx="100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E3DA09-FCF5-B24B-86EE-4FA17F145982}"/>
              </a:ext>
            </a:extLst>
          </p:cNvPr>
          <p:cNvSpPr/>
          <p:nvPr/>
        </p:nvSpPr>
        <p:spPr>
          <a:xfrm>
            <a:off x="9575544" y="3003051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replenish</a:t>
            </a:r>
            <a:endParaRPr kumimoji="1" lang="zh-TW" altLang="en-US" sz="17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3920"/>
              </p:ext>
            </p:extLst>
          </p:nvPr>
        </p:nvGraphicFramePr>
        <p:xfrm>
          <a:off x="162045" y="465880"/>
          <a:ext cx="11867912" cy="417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155660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order_sorting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date_stores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order_record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1304818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﻿order_sorting2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Index,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order_info_get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內全部商品中全部的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與所使用的機器手臂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8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order_list,date_stores,order_record,arms_dict,nodes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date_stores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店號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order_record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DataFrame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訂單詳情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9769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機器手臂目前撿取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2429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2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058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﻿order_sorting2(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所選擇的標籤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標籤內的索引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2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57042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order_info_get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內全部商品中全部的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與所使用的機器手臂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order_info_get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訂單內撿取商品資訊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訂單內商品清單與所在的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與各自數量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裝載訂單內商品全部的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所可能使用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601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將訂單以商品為依據自己去找尋要撿的商品位置，並改變其ＤＢ狀態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429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order_product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找出輸入的訂單</a:t>
                      </a:r>
                      <a:r>
                        <a:rPr lang="en-US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內所有要被撿的商品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order_product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042"/>
              </p:ext>
            </p:extLst>
          </p:nvPr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54716"/>
              </p:ext>
            </p:extLst>
          </p:nvPr>
        </p:nvGraphicFramePr>
        <p:xfrm>
          <a:off x="162045" y="465880"/>
          <a:ext cx="11867912" cy="27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11430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9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234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02893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評分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與商品在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內分佈</a:t>
                      </a:r>
                      <a:endParaRPr lang="en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依分數和是否可以還有空間存入 去輸出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3963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2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239"/>
              </p:ext>
            </p:extLst>
          </p:nvPr>
        </p:nvGraphicFramePr>
        <p:xfrm>
          <a:off x="162045" y="465880"/>
          <a:ext cx="11867912" cy="488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依照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arms_dict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arms_containers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updated_arm_dict</a:t>
                      </a:r>
                      <a:endParaRPr lang="en" altLang="zh-TW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 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將目標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放入目標的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的工作並更新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arm's workload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62503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921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528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6825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arms_dict,arm_id,containers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237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1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8953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1308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﻿找出輸入的機器手臂所負責的區域 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層 是否有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存在 若有則輸出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 為空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arm_id,pid,layer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內外層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5186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裝商品的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061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282651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3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31849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124051</TotalTime>
  <Words>5514</Words>
  <Application>Microsoft Macintosh PowerPoint</Application>
  <PresentationFormat>寬螢幕</PresentationFormat>
  <Paragraphs>1490</Paragraphs>
  <Slides>76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Arms function</vt:lpstr>
      <vt:lpstr>Arms function</vt:lpstr>
      <vt:lpstr>PowerPoint 簡報</vt:lpstr>
      <vt:lpstr>Arms function</vt:lpstr>
      <vt:lpstr>PowerPoint 簡報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225</cp:revision>
  <dcterms:created xsi:type="dcterms:W3CDTF">2020-08-25T07:21:16Z</dcterms:created>
  <dcterms:modified xsi:type="dcterms:W3CDTF">2021-03-17T07:00:34Z</dcterms:modified>
</cp:coreProperties>
</file>