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336" r:id="rId2"/>
    <p:sldId id="324" r:id="rId3"/>
    <p:sldId id="331" r:id="rId4"/>
    <p:sldId id="337" r:id="rId5"/>
    <p:sldId id="332" r:id="rId6"/>
    <p:sldId id="333" r:id="rId7"/>
    <p:sldId id="335" r:id="rId8"/>
    <p:sldId id="265" r:id="rId9"/>
    <p:sldId id="309" r:id="rId10"/>
    <p:sldId id="304" r:id="rId11"/>
    <p:sldId id="269" r:id="rId12"/>
    <p:sldId id="268" r:id="rId13"/>
    <p:sldId id="311" r:id="rId14"/>
    <p:sldId id="321" r:id="rId15"/>
    <p:sldId id="266" r:id="rId16"/>
    <p:sldId id="276" r:id="rId17"/>
    <p:sldId id="258" r:id="rId18"/>
    <p:sldId id="271" r:id="rId19"/>
    <p:sldId id="272" r:id="rId20"/>
    <p:sldId id="260" r:id="rId21"/>
    <p:sldId id="273" r:id="rId22"/>
    <p:sldId id="275" r:id="rId23"/>
    <p:sldId id="274" r:id="rId24"/>
    <p:sldId id="259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306" r:id="rId33"/>
    <p:sldId id="318" r:id="rId34"/>
    <p:sldId id="325" r:id="rId35"/>
    <p:sldId id="261" r:id="rId36"/>
    <p:sldId id="287" r:id="rId37"/>
    <p:sldId id="289" r:id="rId38"/>
    <p:sldId id="291" r:id="rId39"/>
    <p:sldId id="290" r:id="rId40"/>
    <p:sldId id="292" r:id="rId41"/>
    <p:sldId id="320" r:id="rId42"/>
    <p:sldId id="293" r:id="rId43"/>
    <p:sldId id="319" r:id="rId44"/>
    <p:sldId id="262" r:id="rId45"/>
    <p:sldId id="284" r:id="rId46"/>
    <p:sldId id="285" r:id="rId47"/>
    <p:sldId id="303" r:id="rId48"/>
    <p:sldId id="286" r:id="rId49"/>
    <p:sldId id="310" r:id="rId50"/>
    <p:sldId id="312" r:id="rId51"/>
    <p:sldId id="263" r:id="rId52"/>
    <p:sldId id="294" r:id="rId53"/>
    <p:sldId id="301" r:id="rId54"/>
    <p:sldId id="296" r:id="rId55"/>
    <p:sldId id="298" r:id="rId56"/>
    <p:sldId id="300" r:id="rId57"/>
    <p:sldId id="299" r:id="rId58"/>
    <p:sldId id="302" r:id="rId59"/>
    <p:sldId id="264" r:id="rId60"/>
    <p:sldId id="323" r:id="rId61"/>
    <p:sldId id="326" r:id="rId62"/>
    <p:sldId id="327" r:id="rId63"/>
    <p:sldId id="328" r:id="rId64"/>
    <p:sldId id="329" r:id="rId65"/>
    <p:sldId id="330" r:id="rId66"/>
    <p:sldId id="256" r:id="rId67"/>
    <p:sldId id="307" r:id="rId68"/>
    <p:sldId id="313" r:id="rId69"/>
    <p:sldId id="317" r:id="rId70"/>
    <p:sldId id="314" r:id="rId71"/>
    <p:sldId id="315" r:id="rId72"/>
    <p:sldId id="308" r:id="rId73"/>
    <p:sldId id="316" r:id="rId74"/>
    <p:sldId id="322" r:id="rId7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" id="{2CEDBE5D-4010-F14C-8100-26B955B7074A}">
          <p14:sldIdLst>
            <p14:sldId id="336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Order function" id="{D672EB6E-9F25-2B4A-880B-7686C2878908}">
          <p14:sldIdLst>
            <p14:sldId id="265"/>
            <p14:sldId id="309"/>
            <p14:sldId id="304"/>
            <p14:sldId id="269"/>
            <p14:sldId id="268"/>
            <p14:sldId id="311"/>
            <p14:sldId id="321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</p14:sldIdLst>
        </p14:section>
        <p14:section name="Container function" id="{3C0612C0-4A92-4040-A7E8-A5806B20BEC9}">
          <p14:sldIdLst>
            <p14:sldId id="259"/>
            <p14:sldId id="278"/>
            <p14:sldId id="277"/>
            <p14:sldId id="279"/>
            <p14:sldId id="280"/>
            <p14:sldId id="282"/>
            <p14:sldId id="281"/>
            <p14:sldId id="283"/>
            <p14:sldId id="306"/>
            <p14:sldId id="318"/>
            <p14:sldId id="325"/>
          </p14:sldIdLst>
        </p14:section>
        <p14:section name="Workstation function" id="{DC4BCA6E-E77F-4D43-8369-30BCB4C33031}">
          <p14:sldIdLst>
            <p14:sldId id="261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</p14:sldIdLst>
        </p14:section>
        <p14:section name="Arms function" id="{75401B11-0A34-1643-A1BF-9F6B9E0AE4A4}">
          <p14:sldIdLst>
            <p14:sldId id="262"/>
            <p14:sldId id="284"/>
            <p14:sldId id="285"/>
            <p14:sldId id="303"/>
            <p14:sldId id="286"/>
            <p14:sldId id="310"/>
            <p14:sldId id="312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3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058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﻿order_sorting2(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所選擇的標籤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標籤內的索引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57042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order_info_get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內全部商品中全部的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與所使用的機器手臂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order_info_get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訂單內撿取商品資訊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訂單內商品清單與所在的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與各自數量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裝載訂單內商品全部的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所可能使用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4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01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將訂單以商品為依據自己去找尋要撿的商品位置，並改變其ＤＢ狀態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429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order_product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找出輸入的訂單</a:t>
                      </a:r>
                      <a:r>
                        <a:rPr lang="en-US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內所有要被撿的商品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order_product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4042"/>
              </p:ext>
            </p:extLst>
          </p:nvPr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54716"/>
              </p:ext>
            </p:extLst>
          </p:nvPr>
        </p:nvGraphicFramePr>
        <p:xfrm>
          <a:off x="162045" y="465880"/>
          <a:ext cx="11867912" cy="27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11430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找出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放回倉庫最好的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234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49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02893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評分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與商品在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內分佈</a:t>
                      </a:r>
                      <a:endParaRPr lang="en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依分數和是否可以還有空間存入 去輸出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3963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2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1239"/>
              </p:ext>
            </p:extLst>
          </p:nvPr>
        </p:nvGraphicFramePr>
        <p:xfrm>
          <a:off x="162045" y="465880"/>
          <a:ext cx="11867912" cy="488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依照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arms_dict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0" hangingPunct="1"/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arms_containers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updated_arm_dict</a:t>
                      </a:r>
                      <a:endParaRPr lang="en" altLang="zh-TW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 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將目標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放入目標的</a:t>
                      </a:r>
                      <a:r>
                        <a:rPr lang="en" altLang="zh-TW" sz="1800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arms_id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的工作並更新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arm's workload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62503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921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528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6825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放入目標的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並更新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arm's workload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arms_store_update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arms_dict,arm_id,containers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全部的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37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要被撿取的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清單格式為（撿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編號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箱號）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updated_arm_dict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被更新的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145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8953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13089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﻿找出輸入的機器手臂所負責的區域 在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層 是否有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存在 若有則輸出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 為空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arm_product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arm_id,pid,layer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layer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內外層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25186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裝商品的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5061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282651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3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3920"/>
              </p:ext>
            </p:extLst>
          </p:nvPr>
        </p:nvGraphicFramePr>
        <p:xfrm>
          <a:off x="162045" y="465880"/>
          <a:ext cx="11867912" cy="417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155660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order_sorting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date_stores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order_record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13048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﻿order_sorting2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Index,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arms_dict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orders_use_armscost_list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﻿將訂單以商品為依據依照目前機器手臂工作量進行排序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order_info_get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single_order_pid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products_container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內全部商品中全部的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與所使用的機器手臂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order_sorting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order_list,date_stores,order_record,arms_dict,nodes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date_stores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Series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店號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order_record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DataFrame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訂單詳情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9769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機器手臂目前撿取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nodes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24293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sorting_order_list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排序後訂單編號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2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113020</TotalTime>
  <Words>5239</Words>
  <Application>Microsoft Macintosh PowerPoint</Application>
  <PresentationFormat>寬螢幕</PresentationFormat>
  <Paragraphs>1443</Paragraphs>
  <Slides>74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9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Arms function</vt:lpstr>
      <vt:lpstr>Arms function</vt:lpstr>
      <vt:lpstr>PowerPoint 簡報</vt:lpstr>
      <vt:lpstr>Arms function</vt:lpstr>
      <vt:lpstr>PowerPoint 簡報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218</cp:revision>
  <dcterms:created xsi:type="dcterms:W3CDTF">2020-08-25T07:21:16Z</dcterms:created>
  <dcterms:modified xsi:type="dcterms:W3CDTF">2021-03-09T07:09:29Z</dcterms:modified>
</cp:coreProperties>
</file>